
<file path=[Content_Types].xml><?xml version="1.0" encoding="utf-8"?>
<Types xmlns="http://schemas.openxmlformats.org/package/2006/content-types">
  <Default Extension="emf" ContentType="image/x-emf"/>
  <Default Extension="fntdata" ContentType="application/x-fontdata"/>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heme/themeOverride1.xml" ContentType="application/vnd.openxmlformats-officedocument.themeOverr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2.xml" ContentType="application/vnd.openxmlformats-officedocument.themeOverr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3.xml" ContentType="application/vnd.openxmlformats-officedocument.themeOverr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4.xml" ContentType="application/vnd.openxmlformats-officedocument.themeOverr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theme/themeOverride5.xml" ContentType="application/vnd.openxmlformats-officedocument.themeOverr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theme/themeOverride6.xml" ContentType="application/vnd.openxmlformats-officedocument.themeOverr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theme/themeOverride7.xml" ContentType="application/vnd.openxmlformats-officedocument.themeOverrid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theme/themeOverride8.xml" ContentType="application/vnd.openxmlformats-officedocument.themeOverrid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theme/themeOverride9.xml" ContentType="application/vnd.openxmlformats-officedocument.themeOverrid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theme/themeOverride10.xml" ContentType="application/vnd.openxmlformats-officedocument.themeOverr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theme/themeOverride11.xml" ContentType="application/vnd.openxmlformats-officedocument.themeOverr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2"/>
  </p:notesMasterIdLst>
  <p:sldIdLst>
    <p:sldId id="256" r:id="rId2"/>
    <p:sldId id="739" r:id="rId3"/>
    <p:sldId id="741" r:id="rId4"/>
    <p:sldId id="740" r:id="rId5"/>
    <p:sldId id="401" r:id="rId6"/>
    <p:sldId id="742" r:id="rId7"/>
    <p:sldId id="662" r:id="rId8"/>
    <p:sldId id="700" r:id="rId9"/>
    <p:sldId id="743" r:id="rId10"/>
    <p:sldId id="531" r:id="rId11"/>
    <p:sldId id="521" r:id="rId12"/>
    <p:sldId id="656" r:id="rId13"/>
    <p:sldId id="657" r:id="rId14"/>
    <p:sldId id="600" r:id="rId15"/>
    <p:sldId id="510" r:id="rId16"/>
    <p:sldId id="750" r:id="rId17"/>
    <p:sldId id="512" r:id="rId18"/>
    <p:sldId id="513" r:id="rId19"/>
    <p:sldId id="514" r:id="rId20"/>
    <p:sldId id="515" r:id="rId21"/>
    <p:sldId id="516" r:id="rId22"/>
    <p:sldId id="744" r:id="rId23"/>
    <p:sldId id="745" r:id="rId24"/>
    <p:sldId id="746" r:id="rId25"/>
    <p:sldId id="747" r:id="rId26"/>
    <p:sldId id="748" r:id="rId27"/>
    <p:sldId id="749" r:id="rId28"/>
    <p:sldId id="658" r:id="rId29"/>
    <p:sldId id="659" r:id="rId30"/>
    <p:sldId id="661" r:id="rId31"/>
    <p:sldId id="660" r:id="rId32"/>
    <p:sldId id="712" r:id="rId33"/>
    <p:sldId id="713" r:id="rId34"/>
    <p:sldId id="751" r:id="rId35"/>
    <p:sldId id="527" r:id="rId36"/>
    <p:sldId id="752" r:id="rId37"/>
    <p:sldId id="628" r:id="rId38"/>
    <p:sldId id="632" r:id="rId39"/>
    <p:sldId id="753" r:id="rId40"/>
    <p:sldId id="276" r:id="rId41"/>
  </p:sldIdLst>
  <p:sldSz cx="12192000" cy="6858000"/>
  <p:notesSz cx="6858000" cy="9144000"/>
  <p:embeddedFontLst>
    <p:embeddedFont>
      <p:font typeface="Arial Black" panose="020B0A04020102020204" pitchFamily="34" charset="0"/>
      <p:regular r:id="rId43"/>
      <p:bold r:id="rId44"/>
    </p:embeddedFont>
    <p:embeddedFont>
      <p:font typeface="Calibri" panose="020F0502020204030204" pitchFamily="34" charset="0"/>
      <p:regular r:id="rId45"/>
      <p:bold r:id="rId46"/>
      <p:italic r:id="rId47"/>
      <p:boldItalic r:id="rId48"/>
    </p:embeddedFont>
    <p:embeddedFont>
      <p:font typeface="Perpetua" panose="02020502060401020303" pitchFamily="18" charset="0"/>
      <p:regular r:id="rId49"/>
      <p:bold r:id="rId50"/>
      <p:italic r:id="rId51"/>
      <p:boldItalic r:id="rId52"/>
    </p:embeddedFont>
    <p:embeddedFont>
      <p:font typeface="Tahoma" panose="020B0604030504040204" pitchFamily="34" charset="0"/>
      <p:regular r:id="rId53"/>
      <p:bold r:id="rId5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81" roundtripDataSignature="AMtx7mgBLfi+A5ZQ8GLHHB4InJ9UIvMqF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8788" autoAdjust="0"/>
    <p:restoredTop sz="94660"/>
  </p:normalViewPr>
  <p:slideViewPr>
    <p:cSldViewPr snapToGrid="0">
      <p:cViewPr varScale="1">
        <p:scale>
          <a:sx n="103" d="100"/>
          <a:sy n="103" d="100"/>
        </p:scale>
        <p:origin x="120" y="1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font" Target="fonts/font5.fntdata"/><Relationship Id="rId50" Type="http://schemas.openxmlformats.org/officeDocument/2006/relationships/font" Target="fonts/font8.fntdata"/><Relationship Id="rId84"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3.fntdata"/><Relationship Id="rId53" Type="http://schemas.openxmlformats.org/officeDocument/2006/relationships/font" Target="fonts/font11.fntdata"/><Relationship Id="rId5" Type="http://schemas.openxmlformats.org/officeDocument/2006/relationships/slide" Target="slides/slide4.xml"/><Relationship Id="rId82" Type="http://schemas.openxmlformats.org/officeDocument/2006/relationships/presProps" Target="presProps.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1.fntdata"/><Relationship Id="rId48" Type="http://schemas.openxmlformats.org/officeDocument/2006/relationships/font" Target="fonts/font6.fntdata"/><Relationship Id="rId8" Type="http://schemas.openxmlformats.org/officeDocument/2006/relationships/slide" Target="slides/slide7.xml"/><Relationship Id="rId51" Type="http://schemas.openxmlformats.org/officeDocument/2006/relationships/font" Target="fonts/font9.fntdata"/><Relationship Id="rId85"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4.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12.fntdata"/><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7.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font" Target="fonts/font2.fntdata"/><Relationship Id="rId52" Type="http://schemas.openxmlformats.org/officeDocument/2006/relationships/font" Target="fonts/font10.fntdata"/><Relationship Id="rId81" Type="http://customschemas.google.com/relationships/presentationmetadata" Target="metadata"/></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3.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3" Type="http://schemas.openxmlformats.org/officeDocument/2006/relationships/themeOverride" Target="../theme/themeOverride4.xm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3" Type="http://schemas.openxmlformats.org/officeDocument/2006/relationships/themeOverride" Target="../theme/themeOverride5.xml"/><Relationship Id="rId2" Type="http://schemas.microsoft.com/office/2011/relationships/chartColorStyle" Target="colors4.xml"/><Relationship Id="rId1" Type="http://schemas.microsoft.com/office/2011/relationships/chartStyle" Target="style4.xml"/><Relationship Id="rId4"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3" Type="http://schemas.openxmlformats.org/officeDocument/2006/relationships/themeOverride" Target="../theme/themeOverride6.xml"/><Relationship Id="rId2" Type="http://schemas.microsoft.com/office/2011/relationships/chartColorStyle" Target="colors5.xml"/><Relationship Id="rId1" Type="http://schemas.microsoft.com/office/2011/relationships/chartStyle" Target="style5.xml"/><Relationship Id="rId4"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7.xml"/><Relationship Id="rId2" Type="http://schemas.microsoft.com/office/2011/relationships/chartColorStyle" Target="colors6.xml"/><Relationship Id="rId1" Type="http://schemas.microsoft.com/office/2011/relationships/chartStyle" Target="style6.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8.xml"/><Relationship Id="rId2" Type="http://schemas.microsoft.com/office/2011/relationships/chartColorStyle" Target="colors7.xml"/><Relationship Id="rId1" Type="http://schemas.microsoft.com/office/2011/relationships/chartStyle" Target="style7.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3" Type="http://schemas.openxmlformats.org/officeDocument/2006/relationships/themeOverride" Target="../theme/themeOverride9.xml"/><Relationship Id="rId2" Type="http://schemas.microsoft.com/office/2011/relationships/chartColorStyle" Target="colors8.xml"/><Relationship Id="rId1" Type="http://schemas.microsoft.com/office/2011/relationships/chartStyle" Target="style8.xml"/><Relationship Id="rId4" Type="http://schemas.openxmlformats.org/officeDocument/2006/relationships/package" Target="../embeddings/Microsoft_Excel_Worksheet7.xlsx"/></Relationships>
</file>

<file path=ppt/charts/_rels/chart9.xml.rels><?xml version="1.0" encoding="UTF-8" standalone="yes"?>
<Relationships xmlns="http://schemas.openxmlformats.org/package/2006/relationships"><Relationship Id="rId3" Type="http://schemas.openxmlformats.org/officeDocument/2006/relationships/themeOverride" Target="../theme/themeOverride10.xml"/><Relationship Id="rId2" Type="http://schemas.microsoft.com/office/2011/relationships/chartColorStyle" Target="colors9.xml"/><Relationship Id="rId1" Type="http://schemas.microsoft.com/office/2011/relationships/chartStyle" Target="style9.xml"/><Relationship Id="rId4"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3" Type="http://schemas.openxmlformats.org/officeDocument/2006/relationships/themeOverride" Target="../theme/themeOverride11.xml"/><Relationship Id="rId2" Type="http://schemas.microsoft.com/office/2011/relationships/chartColorStyle" Target="colors10.xml"/><Relationship Id="rId1" Type="http://schemas.microsoft.com/office/2011/relationships/chartStyle" Target="style10.xml"/><Relationship Id="rId4" Type="http://schemas.openxmlformats.org/officeDocument/2006/relationships/oleObject" Target="Book1"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lgn="ctr">
              <a:defRPr sz="2400" b="1" i="0" u="none" strike="noStrike" kern="1200" spc="0" baseline="0">
                <a:solidFill>
                  <a:srgbClr val="FF0000"/>
                </a:solidFill>
                <a:latin typeface="Arial" panose="020B0604020202020204" pitchFamily="34" charset="0"/>
                <a:ea typeface="+mn-ea"/>
                <a:cs typeface="Arial" panose="020B0604020202020204" pitchFamily="34" charset="0"/>
              </a:defRPr>
            </a:pPr>
            <a:r>
              <a:rPr lang="en-US" sz="2400" b="1" dirty="0">
                <a:solidFill>
                  <a:srgbClr val="FF0000"/>
                </a:solidFill>
                <a:latin typeface="Arial" panose="020B0604020202020204" pitchFamily="34" charset="0"/>
                <a:cs typeface="Arial" panose="020B0604020202020204" pitchFamily="34" charset="0"/>
              </a:rPr>
              <a:t>Disasters  Figures By Continents</a:t>
            </a:r>
            <a:r>
              <a:rPr lang="en-US" sz="2400" b="1" baseline="0" dirty="0">
                <a:solidFill>
                  <a:srgbClr val="FF0000"/>
                </a:solidFill>
                <a:latin typeface="Arial" panose="020B0604020202020204" pitchFamily="34" charset="0"/>
                <a:cs typeface="Arial" panose="020B0604020202020204" pitchFamily="34" charset="0"/>
              </a:rPr>
              <a:t> -</a:t>
            </a:r>
            <a:r>
              <a:rPr lang="en-US" sz="2400" b="1" dirty="0">
                <a:solidFill>
                  <a:srgbClr val="FF0000"/>
                </a:solidFill>
                <a:latin typeface="Arial" panose="020B0604020202020204" pitchFamily="34" charset="0"/>
                <a:cs typeface="Arial" panose="020B0604020202020204" pitchFamily="34" charset="0"/>
              </a:rPr>
              <a:t>2023</a:t>
            </a:r>
          </a:p>
        </c:rich>
      </c:tx>
      <c:overlay val="0"/>
      <c:spPr>
        <a:noFill/>
        <a:ln>
          <a:noFill/>
        </a:ln>
        <a:effectLst/>
      </c:spPr>
      <c:txPr>
        <a:bodyPr rot="0" spcFirstLastPara="1" vertOverflow="ellipsis" vert="horz" wrap="square" anchor="ctr" anchorCtr="1"/>
        <a:lstStyle/>
        <a:p>
          <a:pPr algn="ctr">
            <a:defRPr sz="2400" b="1" i="0" u="none" strike="noStrike" kern="1200" spc="0" baseline="0">
              <a:solidFill>
                <a:srgbClr val="FF0000"/>
              </a:solidFill>
              <a:latin typeface="Arial" panose="020B0604020202020204" pitchFamily="34" charset="0"/>
              <a:ea typeface="+mn-ea"/>
              <a:cs typeface="Arial" panose="020B0604020202020204" pitchFamily="34" charset="0"/>
            </a:defRPr>
          </a:pPr>
          <a:endParaRPr lang="en-US"/>
        </a:p>
      </c:txPr>
    </c:title>
    <c:autoTitleDeleted val="0"/>
    <c:plotArea>
      <c:layout/>
      <c:barChart>
        <c:barDir val="col"/>
        <c:grouping val="clustered"/>
        <c:varyColors val="0"/>
        <c:ser>
          <c:idx val="0"/>
          <c:order val="0"/>
          <c:tx>
            <c:strRef>
              <c:f>Sheet1!$B$1</c:f>
              <c:strCache>
                <c:ptCount val="1"/>
                <c:pt idx="0">
                  <c:v>Total</c:v>
                </c:pt>
              </c:strCache>
            </c:strRef>
          </c:tx>
          <c:spPr>
            <a:solidFill>
              <a:srgbClr val="FF0000"/>
            </a:solidFill>
            <a:ln>
              <a:noFill/>
            </a:ln>
            <a:effectLst/>
          </c:spPr>
          <c:invertIfNegative val="0"/>
          <c:dPt>
            <c:idx val="6"/>
            <c:invertIfNegative val="0"/>
            <c:bubble3D val="0"/>
            <c:spPr>
              <a:solidFill>
                <a:srgbClr val="002060"/>
              </a:solidFill>
              <a:ln>
                <a:noFill/>
              </a:ln>
              <a:effectLst/>
            </c:spPr>
            <c:extLst>
              <c:ext xmlns:c16="http://schemas.microsoft.com/office/drawing/2014/chart" uri="{C3380CC4-5D6E-409C-BE32-E72D297353CC}">
                <c16:uniqueId val="{00000001-6241-4C63-B47F-7D8D941BFC76}"/>
              </c:ext>
            </c:extLst>
          </c:dPt>
          <c:dPt>
            <c:idx val="7"/>
            <c:invertIfNegative val="0"/>
            <c:bubble3D val="0"/>
            <c:spPr>
              <a:solidFill>
                <a:schemeClr val="accent5">
                  <a:lumMod val="50000"/>
                </a:schemeClr>
              </a:solidFill>
              <a:ln>
                <a:noFill/>
              </a:ln>
              <a:effectLst/>
            </c:spPr>
            <c:extLst>
              <c:ext xmlns:c16="http://schemas.microsoft.com/office/drawing/2014/chart" uri="{C3380CC4-5D6E-409C-BE32-E72D297353CC}">
                <c16:uniqueId val="{00000003-6241-4C63-B47F-7D8D941BFC76}"/>
              </c:ext>
            </c:extLst>
          </c:dPt>
          <c:dPt>
            <c:idx val="8"/>
            <c:invertIfNegative val="0"/>
            <c:bubble3D val="0"/>
            <c:spPr>
              <a:solidFill>
                <a:srgbClr val="002060"/>
              </a:solidFill>
              <a:ln>
                <a:noFill/>
              </a:ln>
              <a:effectLst/>
            </c:spPr>
            <c:extLst>
              <c:ext xmlns:c16="http://schemas.microsoft.com/office/drawing/2014/chart" uri="{C3380CC4-5D6E-409C-BE32-E72D297353CC}">
                <c16:uniqueId val="{00000005-6241-4C63-B47F-7D8D941BFC76}"/>
              </c:ext>
            </c:extLst>
          </c:dPt>
          <c:dPt>
            <c:idx val="9"/>
            <c:invertIfNegative val="0"/>
            <c:bubble3D val="0"/>
            <c:spPr>
              <a:solidFill>
                <a:srgbClr val="002060"/>
              </a:solidFill>
              <a:ln>
                <a:noFill/>
              </a:ln>
              <a:effectLst/>
            </c:spPr>
            <c:extLst>
              <c:ext xmlns:c16="http://schemas.microsoft.com/office/drawing/2014/chart" uri="{C3380CC4-5D6E-409C-BE32-E72D297353CC}">
                <c16:uniqueId val="{00000007-6241-4C63-B47F-7D8D941BFC76}"/>
              </c:ext>
            </c:extLst>
          </c:dPt>
          <c:dPt>
            <c:idx val="10"/>
            <c:invertIfNegative val="0"/>
            <c:bubble3D val="0"/>
            <c:spPr>
              <a:solidFill>
                <a:srgbClr val="002060"/>
              </a:solidFill>
              <a:ln>
                <a:noFill/>
              </a:ln>
              <a:effectLst/>
            </c:spPr>
            <c:extLst>
              <c:ext xmlns:c16="http://schemas.microsoft.com/office/drawing/2014/chart" uri="{C3380CC4-5D6E-409C-BE32-E72D297353CC}">
                <c16:uniqueId val="{00000009-6241-4C63-B47F-7D8D941BFC76}"/>
              </c:ext>
            </c:extLst>
          </c:dPt>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Asia</c:v>
                </c:pt>
                <c:pt idx="1">
                  <c:v>Americas</c:v>
                </c:pt>
                <c:pt idx="2">
                  <c:v>Europe</c:v>
                </c:pt>
                <c:pt idx="3">
                  <c:v>Africa</c:v>
                </c:pt>
                <c:pt idx="4">
                  <c:v>Oceania</c:v>
                </c:pt>
                <c:pt idx="6">
                  <c:v>USA</c:v>
                </c:pt>
                <c:pt idx="7">
                  <c:v>China</c:v>
                </c:pt>
                <c:pt idx="8">
                  <c:v>India </c:v>
                </c:pt>
                <c:pt idx="9">
                  <c:v>Brazil</c:v>
                </c:pt>
                <c:pt idx="10">
                  <c:v>Indonesia</c:v>
                </c:pt>
              </c:strCache>
            </c:strRef>
          </c:cat>
          <c:val>
            <c:numRef>
              <c:f>Sheet1!$B$2:$B$12</c:f>
              <c:numCache>
                <c:formatCode>General</c:formatCode>
                <c:ptCount val="11"/>
                <c:pt idx="0">
                  <c:v>163</c:v>
                </c:pt>
                <c:pt idx="1">
                  <c:v>98</c:v>
                </c:pt>
                <c:pt idx="2">
                  <c:v>61</c:v>
                </c:pt>
                <c:pt idx="3">
                  <c:v>60</c:v>
                </c:pt>
                <c:pt idx="4">
                  <c:v>17</c:v>
                </c:pt>
                <c:pt idx="6">
                  <c:v>25</c:v>
                </c:pt>
                <c:pt idx="7">
                  <c:v>17</c:v>
                </c:pt>
                <c:pt idx="8">
                  <c:v>17</c:v>
                </c:pt>
                <c:pt idx="9">
                  <c:v>16</c:v>
                </c:pt>
                <c:pt idx="10">
                  <c:v>15</c:v>
                </c:pt>
              </c:numCache>
            </c:numRef>
          </c:val>
          <c:extLst>
            <c:ext xmlns:c16="http://schemas.microsoft.com/office/drawing/2014/chart" uri="{C3380CC4-5D6E-409C-BE32-E72D297353CC}">
              <c16:uniqueId val="{0000000A-6241-4C63-B47F-7D8D941BFC76}"/>
            </c:ext>
          </c:extLst>
        </c:ser>
        <c:dLbls>
          <c:showLegendKey val="0"/>
          <c:showVal val="0"/>
          <c:showCatName val="0"/>
          <c:showSerName val="0"/>
          <c:showPercent val="0"/>
          <c:showBubbleSize val="0"/>
        </c:dLbls>
        <c:gapWidth val="219"/>
        <c:overlap val="-27"/>
        <c:axId val="1345069471"/>
        <c:axId val="1345072383"/>
      </c:barChart>
      <c:catAx>
        <c:axId val="134506947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en-US"/>
          </a:p>
        </c:txPr>
        <c:crossAx val="1345072383"/>
        <c:crosses val="autoZero"/>
        <c:auto val="1"/>
        <c:lblAlgn val="ctr"/>
        <c:lblOffset val="100"/>
        <c:noMultiLvlLbl val="0"/>
      </c:catAx>
      <c:valAx>
        <c:axId val="1345072383"/>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800" b="1" i="0" u="none" strike="noStrike" kern="1200" baseline="0">
                <a:solidFill>
                  <a:schemeClr val="tx1">
                    <a:lumMod val="65000"/>
                    <a:lumOff val="35000"/>
                  </a:schemeClr>
                </a:solidFill>
                <a:latin typeface="+mn-lt"/>
                <a:ea typeface="+mn-ea"/>
                <a:cs typeface="+mn-cs"/>
              </a:defRPr>
            </a:pPr>
            <a:endParaRPr lang="en-US"/>
          </a:p>
        </c:txPr>
        <c:crossAx val="1345069471"/>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600" b="1" i="0" u="none" strike="noStrike" kern="1200" spc="0" baseline="0">
                <a:solidFill>
                  <a:srgbClr val="FF0000"/>
                </a:solidFill>
                <a:latin typeface="+mn-lt"/>
                <a:ea typeface="+mn-ea"/>
                <a:cs typeface="+mn-cs"/>
              </a:defRPr>
            </a:pPr>
            <a:r>
              <a:rPr lang="en-US" sz="1600" b="1">
                <a:solidFill>
                  <a:srgbClr val="FF0000"/>
                </a:solidFill>
              </a:rPr>
              <a:t>Disaster</a:t>
            </a:r>
            <a:r>
              <a:rPr lang="en-US" sz="1600" b="1" baseline="0">
                <a:solidFill>
                  <a:srgbClr val="FF0000"/>
                </a:solidFill>
              </a:rPr>
              <a:t> Types 2023 &amp; 2003-2022 Average</a:t>
            </a:r>
            <a:endParaRPr lang="en-US" sz="1600" b="1">
              <a:solidFill>
                <a:srgbClr val="FF0000"/>
              </a:solidFill>
            </a:endParaRPr>
          </a:p>
        </c:rich>
      </c:tx>
      <c:overlay val="0"/>
      <c:spPr>
        <a:noFill/>
        <a:ln>
          <a:noFill/>
        </a:ln>
        <a:effectLst/>
      </c:spPr>
      <c:txPr>
        <a:bodyPr rot="0" spcFirstLastPara="1" vertOverflow="ellipsis" vert="horz" wrap="square" anchor="ctr" anchorCtr="1"/>
        <a:lstStyle/>
        <a:p>
          <a:pPr>
            <a:defRPr sz="1600" b="1" i="0" u="none" strike="noStrike" kern="1200" spc="0" baseline="0">
              <a:solidFill>
                <a:srgbClr val="FF0000"/>
              </a:solidFill>
              <a:latin typeface="+mn-lt"/>
              <a:ea typeface="+mn-ea"/>
              <a:cs typeface="+mn-cs"/>
            </a:defRPr>
          </a:pPr>
          <a:endParaRPr lang="en-US"/>
        </a:p>
      </c:txPr>
    </c:title>
    <c:autoTitleDeleted val="0"/>
    <c:plotArea>
      <c:layout/>
      <c:barChart>
        <c:barDir val="bar"/>
        <c:grouping val="clustered"/>
        <c:varyColors val="0"/>
        <c:ser>
          <c:idx val="0"/>
          <c:order val="0"/>
          <c:tx>
            <c:strRef>
              <c:f>Sheet2!$B$1</c:f>
              <c:strCache>
                <c:ptCount val="1"/>
                <c:pt idx="0">
                  <c:v>2023</c:v>
                </c:pt>
              </c:strCache>
            </c:strRef>
          </c:tx>
          <c:spPr>
            <a:solidFill>
              <a:schemeClr val="accent1"/>
            </a:solidFill>
            <a:ln>
              <a:noFill/>
            </a:ln>
            <a:effectLst/>
          </c:spPr>
          <c:invertIfNegative val="0"/>
          <c:dLbls>
            <c:dLbl>
              <c:idx val="0"/>
              <c:layout>
                <c:manualLayout>
                  <c:x val="-1.1403698080978847E-16"/>
                  <c:y val="1.884570082449924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C07B-45C4-84F1-B9CC12656A7B}"/>
                </c:ext>
              </c:extLst>
            </c:dLbl>
            <c:dLbl>
              <c:idx val="7"/>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ysClr val="windowText" lastClr="000000"/>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0-C07B-45C4-84F1-B9CC12656A7B}"/>
                </c:ext>
              </c:extLst>
            </c:dLbl>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Sheet2!$A$2:$A$9</c:f>
              <c:strCache>
                <c:ptCount val="8"/>
                <c:pt idx="0">
                  <c:v>Flood</c:v>
                </c:pt>
                <c:pt idx="1">
                  <c:v>Storm</c:v>
                </c:pt>
                <c:pt idx="2">
                  <c:v>Earthquake</c:v>
                </c:pt>
                <c:pt idx="3">
                  <c:v>Mass Movement(Wet)</c:v>
                </c:pt>
                <c:pt idx="4">
                  <c:v>Wildfire</c:v>
                </c:pt>
                <c:pt idx="5">
                  <c:v>Extreme Temperature</c:v>
                </c:pt>
                <c:pt idx="6">
                  <c:v>Drought</c:v>
                </c:pt>
                <c:pt idx="7">
                  <c:v>Volcanic Activity</c:v>
                </c:pt>
              </c:strCache>
            </c:strRef>
          </c:cat>
          <c:val>
            <c:numRef>
              <c:f>Sheet2!$B$2:$B$9</c:f>
              <c:numCache>
                <c:formatCode>General</c:formatCode>
                <c:ptCount val="8"/>
                <c:pt idx="0">
                  <c:v>164</c:v>
                </c:pt>
                <c:pt idx="1">
                  <c:v>139</c:v>
                </c:pt>
                <c:pt idx="2">
                  <c:v>32</c:v>
                </c:pt>
                <c:pt idx="3">
                  <c:v>24</c:v>
                </c:pt>
                <c:pt idx="4">
                  <c:v>16</c:v>
                </c:pt>
                <c:pt idx="5">
                  <c:v>10</c:v>
                </c:pt>
                <c:pt idx="6">
                  <c:v>10</c:v>
                </c:pt>
                <c:pt idx="7">
                  <c:v>4</c:v>
                </c:pt>
              </c:numCache>
            </c:numRef>
          </c:val>
          <c:extLst>
            <c:ext xmlns:c16="http://schemas.microsoft.com/office/drawing/2014/chart" uri="{C3380CC4-5D6E-409C-BE32-E72D297353CC}">
              <c16:uniqueId val="{00000001-C07B-45C4-84F1-B9CC12656A7B}"/>
            </c:ext>
          </c:extLst>
        </c:ser>
        <c:ser>
          <c:idx val="1"/>
          <c:order val="1"/>
          <c:tx>
            <c:strRef>
              <c:f>Sheet2!$C$1</c:f>
              <c:strCache>
                <c:ptCount val="1"/>
                <c:pt idx="0">
                  <c:v>03-22 Average</c:v>
                </c:pt>
              </c:strCache>
            </c:strRef>
          </c:tx>
          <c:spPr>
            <a:solidFill>
              <a:schemeClr val="accent2"/>
            </a:solidFill>
            <a:ln>
              <a:noFill/>
            </a:ln>
            <a:effectLst/>
          </c:spPr>
          <c:invertIfNegative val="0"/>
          <c:dLbls>
            <c:dLbl>
              <c:idx val="1"/>
              <c:layout>
                <c:manualLayout>
                  <c:x val="0"/>
                  <c:y val="-1.694915631237083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C07B-45C4-84F1-B9CC12656A7B}"/>
                </c:ext>
              </c:extLst>
            </c:dLbl>
            <c:spPr>
              <a:solidFill>
                <a:sysClr val="window" lastClr="FFFFFF"/>
              </a:solid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rgbClr val="FF0000"/>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Sheet2!$A$2:$A$9</c:f>
              <c:strCache>
                <c:ptCount val="8"/>
                <c:pt idx="0">
                  <c:v>Flood</c:v>
                </c:pt>
                <c:pt idx="1">
                  <c:v>Storm</c:v>
                </c:pt>
                <c:pt idx="2">
                  <c:v>Earthquake</c:v>
                </c:pt>
                <c:pt idx="3">
                  <c:v>Mass Movement(Wet)</c:v>
                </c:pt>
                <c:pt idx="4">
                  <c:v>Wildfire</c:v>
                </c:pt>
                <c:pt idx="5">
                  <c:v>Extreme Temperature</c:v>
                </c:pt>
                <c:pt idx="6">
                  <c:v>Drought</c:v>
                </c:pt>
                <c:pt idx="7">
                  <c:v>Volcanic Activity</c:v>
                </c:pt>
              </c:strCache>
            </c:strRef>
          </c:cat>
          <c:val>
            <c:numRef>
              <c:f>Sheet2!$C$2:$C$9</c:f>
              <c:numCache>
                <c:formatCode>General</c:formatCode>
                <c:ptCount val="8"/>
                <c:pt idx="0">
                  <c:v>170</c:v>
                </c:pt>
                <c:pt idx="1">
                  <c:v>104</c:v>
                </c:pt>
                <c:pt idx="2">
                  <c:v>27</c:v>
                </c:pt>
                <c:pt idx="3">
                  <c:v>18</c:v>
                </c:pt>
                <c:pt idx="4">
                  <c:v>11</c:v>
                </c:pt>
                <c:pt idx="5">
                  <c:v>21</c:v>
                </c:pt>
                <c:pt idx="6">
                  <c:v>16</c:v>
                </c:pt>
                <c:pt idx="7">
                  <c:v>5</c:v>
                </c:pt>
              </c:numCache>
            </c:numRef>
          </c:val>
          <c:extLst>
            <c:ext xmlns:c16="http://schemas.microsoft.com/office/drawing/2014/chart" uri="{C3380CC4-5D6E-409C-BE32-E72D297353CC}">
              <c16:uniqueId val="{00000003-C07B-45C4-84F1-B9CC12656A7B}"/>
            </c:ext>
          </c:extLst>
        </c:ser>
        <c:dLbls>
          <c:showLegendKey val="0"/>
          <c:showVal val="0"/>
          <c:showCatName val="0"/>
          <c:showSerName val="0"/>
          <c:showPercent val="0"/>
          <c:showBubbleSize val="0"/>
        </c:dLbls>
        <c:gapWidth val="182"/>
        <c:axId val="1268345487"/>
        <c:axId val="1268347151"/>
      </c:barChart>
      <c:catAx>
        <c:axId val="1268345487"/>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1" i="0" u="none" strike="noStrike" kern="1200" baseline="0">
                <a:solidFill>
                  <a:sysClr val="windowText" lastClr="000000"/>
                </a:solidFill>
                <a:latin typeface="+mn-lt"/>
                <a:ea typeface="+mn-ea"/>
                <a:cs typeface="+mn-cs"/>
              </a:defRPr>
            </a:pPr>
            <a:endParaRPr lang="en-US"/>
          </a:p>
        </c:txPr>
        <c:crossAx val="1268347151"/>
        <c:crosses val="autoZero"/>
        <c:auto val="1"/>
        <c:lblAlgn val="ctr"/>
        <c:lblOffset val="100"/>
        <c:noMultiLvlLbl val="0"/>
      </c:catAx>
      <c:valAx>
        <c:axId val="1268347151"/>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en-US"/>
          </a:p>
        </c:txPr>
        <c:crossAx val="1268345487"/>
        <c:crosses val="autoZero"/>
        <c:crossBetween val="between"/>
      </c:valAx>
      <c:spPr>
        <a:noFill/>
        <a:ln>
          <a:noFill/>
        </a:ln>
        <a:effectLst/>
      </c:spPr>
    </c:plotArea>
    <c:legend>
      <c:legendPos val="b"/>
      <c:layout>
        <c:manualLayout>
          <c:xMode val="edge"/>
          <c:yMode val="edge"/>
          <c:x val="0.28629591383044334"/>
          <c:y val="0.91148403209307183"/>
          <c:w val="0.42740802891441848"/>
          <c:h val="8.8515967906928228E-2"/>
        </c:manualLayout>
      </c:layout>
      <c:overlay val="0"/>
      <c:spPr>
        <a:noFill/>
        <a:ln>
          <a:noFill/>
        </a:ln>
        <a:effectLst/>
      </c:spPr>
      <c:txPr>
        <a:bodyPr rot="0" spcFirstLastPara="1" vertOverflow="ellipsis" vert="horz" wrap="square" anchor="ctr" anchorCtr="1"/>
        <a:lstStyle/>
        <a:p>
          <a:pPr>
            <a:defRPr sz="1600" b="1"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600" b="1" i="0" u="none" strike="noStrike" kern="1200" spc="0" baseline="0">
                <a:solidFill>
                  <a:srgbClr val="FF0000"/>
                </a:solidFill>
                <a:latin typeface="+mn-lt"/>
                <a:ea typeface="+mn-ea"/>
                <a:cs typeface="+mn-cs"/>
              </a:defRPr>
            </a:pPr>
            <a:r>
              <a:rPr lang="en-US" sz="1600" b="1">
                <a:solidFill>
                  <a:srgbClr val="FF0000"/>
                </a:solidFill>
              </a:rPr>
              <a:t>Death by Disaster Type</a:t>
            </a:r>
            <a:r>
              <a:rPr lang="en-US" sz="1600" b="1" baseline="0">
                <a:solidFill>
                  <a:srgbClr val="FF0000"/>
                </a:solidFill>
              </a:rPr>
              <a:t> 2023 &amp; 03-22 Average</a:t>
            </a:r>
            <a:endParaRPr lang="en-US" sz="1600" b="1">
              <a:solidFill>
                <a:srgbClr val="FF0000"/>
              </a:solidFill>
            </a:endParaRPr>
          </a:p>
        </c:rich>
      </c:tx>
      <c:overlay val="0"/>
      <c:spPr>
        <a:noFill/>
        <a:ln>
          <a:noFill/>
        </a:ln>
        <a:effectLst/>
      </c:spPr>
      <c:txPr>
        <a:bodyPr rot="0" spcFirstLastPara="1" vertOverflow="ellipsis" vert="horz" wrap="square" anchor="ctr" anchorCtr="1"/>
        <a:lstStyle/>
        <a:p>
          <a:pPr>
            <a:defRPr sz="1600" b="1" i="0" u="none" strike="noStrike" kern="1200" spc="0" baseline="0">
              <a:solidFill>
                <a:srgbClr val="FF0000"/>
              </a:solidFill>
              <a:latin typeface="+mn-lt"/>
              <a:ea typeface="+mn-ea"/>
              <a:cs typeface="+mn-cs"/>
            </a:defRPr>
          </a:pPr>
          <a:endParaRPr lang="en-US"/>
        </a:p>
      </c:txPr>
    </c:title>
    <c:autoTitleDeleted val="0"/>
    <c:plotArea>
      <c:layout/>
      <c:barChart>
        <c:barDir val="bar"/>
        <c:grouping val="clustered"/>
        <c:varyColors val="0"/>
        <c:ser>
          <c:idx val="0"/>
          <c:order val="0"/>
          <c:tx>
            <c:strRef>
              <c:f>Sheet2!$E$1</c:f>
              <c:strCache>
                <c:ptCount val="1"/>
                <c:pt idx="0">
                  <c:v>2023 Total Deaths</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5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Sheet2!$D$2:$D$9</c:f>
              <c:strCache>
                <c:ptCount val="8"/>
                <c:pt idx="0">
                  <c:v>Flood</c:v>
                </c:pt>
                <c:pt idx="1">
                  <c:v>Storm</c:v>
                </c:pt>
                <c:pt idx="2">
                  <c:v>Earthquake</c:v>
                </c:pt>
                <c:pt idx="3">
                  <c:v>Mass Movement(Wet)</c:v>
                </c:pt>
                <c:pt idx="4">
                  <c:v>Wildfire</c:v>
                </c:pt>
                <c:pt idx="5">
                  <c:v>Extreme Temperature</c:v>
                </c:pt>
                <c:pt idx="6">
                  <c:v>Drought</c:v>
                </c:pt>
                <c:pt idx="7">
                  <c:v>Volcanic Activity</c:v>
                </c:pt>
              </c:strCache>
            </c:strRef>
          </c:cat>
          <c:val>
            <c:numRef>
              <c:f>Sheet2!$E$2:$E$9</c:f>
              <c:numCache>
                <c:formatCode>General</c:formatCode>
                <c:ptCount val="8"/>
                <c:pt idx="0">
                  <c:v>7763</c:v>
                </c:pt>
                <c:pt idx="1">
                  <c:v>14666</c:v>
                </c:pt>
                <c:pt idx="2">
                  <c:v>62451</c:v>
                </c:pt>
                <c:pt idx="3">
                  <c:v>654</c:v>
                </c:pt>
                <c:pt idx="4">
                  <c:v>264</c:v>
                </c:pt>
                <c:pt idx="5">
                  <c:v>406</c:v>
                </c:pt>
                <c:pt idx="6">
                  <c:v>247</c:v>
                </c:pt>
                <c:pt idx="7">
                  <c:v>23</c:v>
                </c:pt>
              </c:numCache>
            </c:numRef>
          </c:val>
          <c:extLst>
            <c:ext xmlns:c16="http://schemas.microsoft.com/office/drawing/2014/chart" uri="{C3380CC4-5D6E-409C-BE32-E72D297353CC}">
              <c16:uniqueId val="{00000000-7B29-44CB-9DC9-1B4F61859F5E}"/>
            </c:ext>
          </c:extLst>
        </c:ser>
        <c:ser>
          <c:idx val="1"/>
          <c:order val="1"/>
          <c:tx>
            <c:strRef>
              <c:f>Sheet2!$F$1</c:f>
              <c:strCache>
                <c:ptCount val="1"/>
                <c:pt idx="0">
                  <c:v>03-22 Average Deaths</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rgbClr val="FF0000"/>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Sheet2!$D$2:$D$9</c:f>
              <c:strCache>
                <c:ptCount val="8"/>
                <c:pt idx="0">
                  <c:v>Flood</c:v>
                </c:pt>
                <c:pt idx="1">
                  <c:v>Storm</c:v>
                </c:pt>
                <c:pt idx="2">
                  <c:v>Earthquake</c:v>
                </c:pt>
                <c:pt idx="3">
                  <c:v>Mass Movement(Wet)</c:v>
                </c:pt>
                <c:pt idx="4">
                  <c:v>Wildfire</c:v>
                </c:pt>
                <c:pt idx="5">
                  <c:v>Extreme Temperature</c:v>
                </c:pt>
                <c:pt idx="6">
                  <c:v>Drought</c:v>
                </c:pt>
                <c:pt idx="7">
                  <c:v>Volcanic Activity</c:v>
                </c:pt>
              </c:strCache>
            </c:strRef>
          </c:cat>
          <c:val>
            <c:numRef>
              <c:f>Sheet2!$F$2:$F$9</c:f>
              <c:numCache>
                <c:formatCode>General</c:formatCode>
                <c:ptCount val="8"/>
                <c:pt idx="0">
                  <c:v>5518</c:v>
                </c:pt>
                <c:pt idx="1">
                  <c:v>10017</c:v>
                </c:pt>
                <c:pt idx="2">
                  <c:v>35124</c:v>
                </c:pt>
                <c:pt idx="3">
                  <c:v>803</c:v>
                </c:pt>
                <c:pt idx="4">
                  <c:v>86</c:v>
                </c:pt>
                <c:pt idx="5">
                  <c:v>11470</c:v>
                </c:pt>
                <c:pt idx="6">
                  <c:v>1157</c:v>
                </c:pt>
                <c:pt idx="7">
                  <c:v>80</c:v>
                </c:pt>
              </c:numCache>
            </c:numRef>
          </c:val>
          <c:extLst>
            <c:ext xmlns:c16="http://schemas.microsoft.com/office/drawing/2014/chart" uri="{C3380CC4-5D6E-409C-BE32-E72D297353CC}">
              <c16:uniqueId val="{00000001-7B29-44CB-9DC9-1B4F61859F5E}"/>
            </c:ext>
          </c:extLst>
        </c:ser>
        <c:dLbls>
          <c:showLegendKey val="0"/>
          <c:showVal val="0"/>
          <c:showCatName val="0"/>
          <c:showSerName val="0"/>
          <c:showPercent val="0"/>
          <c:showBubbleSize val="0"/>
        </c:dLbls>
        <c:gapWidth val="182"/>
        <c:axId val="1344175199"/>
        <c:axId val="1344174367"/>
      </c:barChart>
      <c:catAx>
        <c:axId val="1344175199"/>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en-US"/>
          </a:p>
        </c:txPr>
        <c:crossAx val="1344174367"/>
        <c:crosses val="autoZero"/>
        <c:auto val="1"/>
        <c:lblAlgn val="ctr"/>
        <c:lblOffset val="100"/>
        <c:noMultiLvlLbl val="0"/>
      </c:catAx>
      <c:valAx>
        <c:axId val="1344174367"/>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en-US"/>
          </a:p>
        </c:txPr>
        <c:crossAx val="134417519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600" b="1" i="0" u="none" strike="noStrike" kern="1200" spc="0" baseline="0">
                <a:solidFill>
                  <a:srgbClr val="FF0000"/>
                </a:solidFill>
                <a:latin typeface="+mn-lt"/>
                <a:ea typeface="+mn-ea"/>
                <a:cs typeface="+mn-cs"/>
              </a:defRPr>
            </a:pPr>
            <a:r>
              <a:rPr lang="en-US" sz="1600" b="1" dirty="0">
                <a:solidFill>
                  <a:srgbClr val="FF0000"/>
                </a:solidFill>
              </a:rPr>
              <a:t>Total Deaths - %  By Continent 2023 &amp; 03-22</a:t>
            </a:r>
            <a:r>
              <a:rPr lang="en-US" sz="1600" b="1" baseline="0" dirty="0">
                <a:solidFill>
                  <a:srgbClr val="FF0000"/>
                </a:solidFill>
              </a:rPr>
              <a:t> Average</a:t>
            </a:r>
            <a:endParaRPr lang="en-US" sz="1600" b="1" dirty="0">
              <a:solidFill>
                <a:srgbClr val="FF0000"/>
              </a:solidFill>
            </a:endParaRPr>
          </a:p>
        </c:rich>
      </c:tx>
      <c:overlay val="0"/>
      <c:spPr>
        <a:noFill/>
        <a:ln>
          <a:noFill/>
        </a:ln>
        <a:effectLst/>
      </c:spPr>
      <c:txPr>
        <a:bodyPr rot="0" spcFirstLastPara="1" vertOverflow="ellipsis" vert="horz" wrap="square" anchor="ctr" anchorCtr="1"/>
        <a:lstStyle/>
        <a:p>
          <a:pPr>
            <a:defRPr sz="1600" b="1" i="0" u="none" strike="noStrike" kern="1200" spc="0" baseline="0">
              <a:solidFill>
                <a:srgbClr val="FF0000"/>
              </a:solidFill>
              <a:latin typeface="+mn-lt"/>
              <a:ea typeface="+mn-ea"/>
              <a:cs typeface="+mn-cs"/>
            </a:defRPr>
          </a:pPr>
          <a:endParaRPr lang="en-US"/>
        </a:p>
      </c:txPr>
    </c:title>
    <c:autoTitleDeleted val="0"/>
    <c:plotArea>
      <c:layout>
        <c:manualLayout>
          <c:layoutTarget val="inner"/>
          <c:xMode val="edge"/>
          <c:yMode val="edge"/>
          <c:x val="8.3790272724648049E-2"/>
          <c:y val="0.13565272469662079"/>
          <c:w val="0.88128909380956155"/>
          <c:h val="0.68845648161758699"/>
        </c:manualLayout>
      </c:layout>
      <c:barChart>
        <c:barDir val="col"/>
        <c:grouping val="clustered"/>
        <c:varyColors val="0"/>
        <c:ser>
          <c:idx val="0"/>
          <c:order val="0"/>
          <c:tx>
            <c:strRef>
              <c:f>Sheet4!$B$1</c:f>
              <c:strCache>
                <c:ptCount val="1"/>
                <c:pt idx="0">
                  <c:v>2023</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Sheet4!$A$2:$A$6</c:f>
              <c:strCache>
                <c:ptCount val="5"/>
                <c:pt idx="0">
                  <c:v>Asia</c:v>
                </c:pt>
                <c:pt idx="1">
                  <c:v>Africa</c:v>
                </c:pt>
                <c:pt idx="2">
                  <c:v>Americas</c:v>
                </c:pt>
                <c:pt idx="3">
                  <c:v>Europe</c:v>
                </c:pt>
                <c:pt idx="4">
                  <c:v>Oceania</c:v>
                </c:pt>
              </c:strCache>
            </c:strRef>
          </c:cat>
          <c:val>
            <c:numRef>
              <c:f>Sheet4!$B$2:$B$6</c:f>
              <c:numCache>
                <c:formatCode>General</c:formatCode>
                <c:ptCount val="5"/>
                <c:pt idx="0">
                  <c:v>73.400000000000006</c:v>
                </c:pt>
                <c:pt idx="1">
                  <c:v>24.6</c:v>
                </c:pt>
                <c:pt idx="2">
                  <c:v>1.8</c:v>
                </c:pt>
                <c:pt idx="3">
                  <c:v>0.2</c:v>
                </c:pt>
                <c:pt idx="4">
                  <c:v>0</c:v>
                </c:pt>
              </c:numCache>
            </c:numRef>
          </c:val>
          <c:extLst>
            <c:ext xmlns:c16="http://schemas.microsoft.com/office/drawing/2014/chart" uri="{C3380CC4-5D6E-409C-BE32-E72D297353CC}">
              <c16:uniqueId val="{00000000-88B1-49D4-9786-9D2F0C0AB5B7}"/>
            </c:ext>
          </c:extLst>
        </c:ser>
        <c:ser>
          <c:idx val="1"/>
          <c:order val="1"/>
          <c:tx>
            <c:strRef>
              <c:f>Sheet4!$C$1</c:f>
              <c:strCache>
                <c:ptCount val="1"/>
                <c:pt idx="0">
                  <c:v>03-22 Average</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rgbClr val="FF0000"/>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Sheet4!$A$2:$A$6</c:f>
              <c:strCache>
                <c:ptCount val="5"/>
                <c:pt idx="0">
                  <c:v>Asia</c:v>
                </c:pt>
                <c:pt idx="1">
                  <c:v>Africa</c:v>
                </c:pt>
                <c:pt idx="2">
                  <c:v>Americas</c:v>
                </c:pt>
                <c:pt idx="3">
                  <c:v>Europe</c:v>
                </c:pt>
                <c:pt idx="4">
                  <c:v>Oceania</c:v>
                </c:pt>
              </c:strCache>
            </c:strRef>
          </c:cat>
          <c:val>
            <c:numRef>
              <c:f>Sheet4!$C$2:$C$6</c:f>
              <c:numCache>
                <c:formatCode>General</c:formatCode>
                <c:ptCount val="5"/>
                <c:pt idx="0">
                  <c:v>58.6</c:v>
                </c:pt>
                <c:pt idx="1">
                  <c:v>3.9</c:v>
                </c:pt>
                <c:pt idx="2">
                  <c:v>20.6</c:v>
                </c:pt>
                <c:pt idx="3">
                  <c:v>16.8</c:v>
                </c:pt>
                <c:pt idx="4">
                  <c:v>0.2</c:v>
                </c:pt>
              </c:numCache>
            </c:numRef>
          </c:val>
          <c:extLst>
            <c:ext xmlns:c16="http://schemas.microsoft.com/office/drawing/2014/chart" uri="{C3380CC4-5D6E-409C-BE32-E72D297353CC}">
              <c16:uniqueId val="{00000001-88B1-49D4-9786-9D2F0C0AB5B7}"/>
            </c:ext>
          </c:extLst>
        </c:ser>
        <c:dLbls>
          <c:showLegendKey val="0"/>
          <c:showVal val="0"/>
          <c:showCatName val="0"/>
          <c:showSerName val="0"/>
          <c:showPercent val="0"/>
          <c:showBubbleSize val="0"/>
        </c:dLbls>
        <c:gapWidth val="219"/>
        <c:overlap val="-27"/>
        <c:axId val="997033567"/>
        <c:axId val="997034399"/>
      </c:barChart>
      <c:catAx>
        <c:axId val="99703356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en-US"/>
          </a:p>
        </c:txPr>
        <c:crossAx val="997034399"/>
        <c:crosses val="autoZero"/>
        <c:auto val="1"/>
        <c:lblAlgn val="ctr"/>
        <c:lblOffset val="100"/>
        <c:noMultiLvlLbl val="0"/>
      </c:catAx>
      <c:valAx>
        <c:axId val="997034399"/>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en-US"/>
          </a:p>
        </c:txPr>
        <c:crossAx val="997033567"/>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600" b="1" i="0" u="none" strike="noStrike" kern="1200" spc="0" baseline="0">
                <a:solidFill>
                  <a:srgbClr val="FF0000"/>
                </a:solidFill>
                <a:latin typeface="+mn-lt"/>
                <a:ea typeface="+mn-ea"/>
                <a:cs typeface="+mn-cs"/>
              </a:defRPr>
            </a:pPr>
            <a:r>
              <a:rPr lang="en-US" sz="1600" b="1" dirty="0">
                <a:solidFill>
                  <a:srgbClr val="FF0000"/>
                </a:solidFill>
              </a:rPr>
              <a:t>Total  Affected % by Continent 2023</a:t>
            </a:r>
            <a:r>
              <a:rPr lang="en-US" sz="1600" b="1" baseline="0" dirty="0">
                <a:solidFill>
                  <a:srgbClr val="FF0000"/>
                </a:solidFill>
              </a:rPr>
              <a:t> &amp; 03-22 Average</a:t>
            </a:r>
            <a:endParaRPr lang="en-US" sz="1600" b="1" dirty="0">
              <a:solidFill>
                <a:srgbClr val="FF0000"/>
              </a:solidFill>
            </a:endParaRPr>
          </a:p>
        </c:rich>
      </c:tx>
      <c:layout>
        <c:manualLayout>
          <c:xMode val="edge"/>
          <c:yMode val="edge"/>
          <c:x val="0.17699637317552691"/>
          <c:y val="0"/>
        </c:manualLayout>
      </c:layout>
      <c:overlay val="0"/>
      <c:spPr>
        <a:noFill/>
        <a:ln>
          <a:noFill/>
        </a:ln>
        <a:effectLst/>
      </c:spPr>
      <c:txPr>
        <a:bodyPr rot="0" spcFirstLastPara="1" vertOverflow="ellipsis" vert="horz" wrap="square" anchor="ctr" anchorCtr="1"/>
        <a:lstStyle/>
        <a:p>
          <a:pPr>
            <a:defRPr sz="1600" b="1" i="0" u="none" strike="noStrike" kern="1200" spc="0" baseline="0">
              <a:solidFill>
                <a:srgbClr val="FF0000"/>
              </a:solidFill>
              <a:latin typeface="+mn-lt"/>
              <a:ea typeface="+mn-ea"/>
              <a:cs typeface="+mn-cs"/>
            </a:defRPr>
          </a:pPr>
          <a:endParaRPr lang="en-US"/>
        </a:p>
      </c:txPr>
    </c:title>
    <c:autoTitleDeleted val="0"/>
    <c:plotArea>
      <c:layout>
        <c:manualLayout>
          <c:layoutTarget val="inner"/>
          <c:xMode val="edge"/>
          <c:yMode val="edge"/>
          <c:x val="9.4092738407699036E-2"/>
          <c:y val="0.18914370078740159"/>
          <c:w val="0.86979615048118986"/>
          <c:h val="0.5717734762321377"/>
        </c:manualLayout>
      </c:layout>
      <c:barChart>
        <c:barDir val="col"/>
        <c:grouping val="clustered"/>
        <c:varyColors val="0"/>
        <c:ser>
          <c:idx val="0"/>
          <c:order val="0"/>
          <c:tx>
            <c:strRef>
              <c:f>Sheet4!$G$1</c:f>
              <c:strCache>
                <c:ptCount val="1"/>
                <c:pt idx="0">
                  <c:v>2023</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Sheet4!$F$2:$F$6</c:f>
              <c:strCache>
                <c:ptCount val="5"/>
                <c:pt idx="0">
                  <c:v>Asia</c:v>
                </c:pt>
                <c:pt idx="1">
                  <c:v>Africa</c:v>
                </c:pt>
                <c:pt idx="2">
                  <c:v>Americas</c:v>
                </c:pt>
                <c:pt idx="3">
                  <c:v>Europe</c:v>
                </c:pt>
                <c:pt idx="4">
                  <c:v>Oceania</c:v>
                </c:pt>
              </c:strCache>
            </c:strRef>
          </c:cat>
          <c:val>
            <c:numRef>
              <c:f>Sheet4!$G$2:$G$6</c:f>
              <c:numCache>
                <c:formatCode>General</c:formatCode>
                <c:ptCount val="5"/>
                <c:pt idx="0">
                  <c:v>71.400000000000006</c:v>
                </c:pt>
                <c:pt idx="1">
                  <c:v>13.5</c:v>
                </c:pt>
                <c:pt idx="2">
                  <c:v>11.7</c:v>
                </c:pt>
                <c:pt idx="3">
                  <c:v>2.4</c:v>
                </c:pt>
                <c:pt idx="4">
                  <c:v>1.1000000000000001</c:v>
                </c:pt>
              </c:numCache>
            </c:numRef>
          </c:val>
          <c:extLst>
            <c:ext xmlns:c16="http://schemas.microsoft.com/office/drawing/2014/chart" uri="{C3380CC4-5D6E-409C-BE32-E72D297353CC}">
              <c16:uniqueId val="{00000000-3FD4-413E-9102-8D1C8A7F41F4}"/>
            </c:ext>
          </c:extLst>
        </c:ser>
        <c:ser>
          <c:idx val="1"/>
          <c:order val="1"/>
          <c:tx>
            <c:strRef>
              <c:f>Sheet4!$H$1</c:f>
              <c:strCache>
                <c:ptCount val="1"/>
                <c:pt idx="0">
                  <c:v>03-22 Average</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rgbClr val="FF0000"/>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Sheet4!$F$2:$F$6</c:f>
              <c:strCache>
                <c:ptCount val="5"/>
                <c:pt idx="0">
                  <c:v>Asia</c:v>
                </c:pt>
                <c:pt idx="1">
                  <c:v>Africa</c:v>
                </c:pt>
                <c:pt idx="2">
                  <c:v>Americas</c:v>
                </c:pt>
                <c:pt idx="3">
                  <c:v>Europe</c:v>
                </c:pt>
                <c:pt idx="4">
                  <c:v>Oceania</c:v>
                </c:pt>
              </c:strCache>
            </c:strRef>
          </c:cat>
          <c:val>
            <c:numRef>
              <c:f>Sheet4!$H$2:$H$6</c:f>
              <c:numCache>
                <c:formatCode>General</c:formatCode>
                <c:ptCount val="5"/>
                <c:pt idx="0">
                  <c:v>77.8</c:v>
                </c:pt>
                <c:pt idx="1">
                  <c:v>13.5</c:v>
                </c:pt>
                <c:pt idx="2">
                  <c:v>8.1</c:v>
                </c:pt>
                <c:pt idx="3">
                  <c:v>0.3</c:v>
                </c:pt>
                <c:pt idx="4">
                  <c:v>0.2</c:v>
                </c:pt>
              </c:numCache>
            </c:numRef>
          </c:val>
          <c:extLst>
            <c:ext xmlns:c16="http://schemas.microsoft.com/office/drawing/2014/chart" uri="{C3380CC4-5D6E-409C-BE32-E72D297353CC}">
              <c16:uniqueId val="{00000001-3FD4-413E-9102-8D1C8A7F41F4}"/>
            </c:ext>
          </c:extLst>
        </c:ser>
        <c:dLbls>
          <c:showLegendKey val="0"/>
          <c:showVal val="0"/>
          <c:showCatName val="0"/>
          <c:showSerName val="0"/>
          <c:showPercent val="0"/>
          <c:showBubbleSize val="0"/>
        </c:dLbls>
        <c:gapWidth val="219"/>
        <c:overlap val="-27"/>
        <c:axId val="1488015983"/>
        <c:axId val="1488010159"/>
        <c:extLst>
          <c:ext xmlns:c15="http://schemas.microsoft.com/office/drawing/2012/chart" uri="{02D57815-91ED-43cb-92C2-25804820EDAC}">
            <c15:filteredBarSeries>
              <c15:ser>
                <c:idx val="2"/>
                <c:order val="2"/>
                <c:tx>
                  <c:strRef>
                    <c:extLst>
                      <c:ext uri="{02D57815-91ED-43cb-92C2-25804820EDAC}">
                        <c15:formulaRef>
                          <c15:sqref>Sheet4!$I$1</c15:sqref>
                        </c15:formulaRef>
                      </c:ext>
                    </c:extLst>
                    <c:strCache>
                      <c:ptCount val="1"/>
                    </c:strCache>
                  </c:strRef>
                </c:tx>
                <c:spPr>
                  <a:solidFill>
                    <a:schemeClr val="accent3"/>
                  </a:solidFill>
                  <a:ln>
                    <a:noFill/>
                  </a:ln>
                  <a:effectLst/>
                </c:spPr>
                <c:invertIfNegative val="0"/>
                <c:cat>
                  <c:strRef>
                    <c:extLst>
                      <c:ext uri="{02D57815-91ED-43cb-92C2-25804820EDAC}">
                        <c15:formulaRef>
                          <c15:sqref>Sheet4!$F$2:$F$6</c15:sqref>
                        </c15:formulaRef>
                      </c:ext>
                    </c:extLst>
                    <c:strCache>
                      <c:ptCount val="5"/>
                      <c:pt idx="0">
                        <c:v>Asia</c:v>
                      </c:pt>
                      <c:pt idx="1">
                        <c:v>Africa</c:v>
                      </c:pt>
                      <c:pt idx="2">
                        <c:v>Americas</c:v>
                      </c:pt>
                      <c:pt idx="3">
                        <c:v>Europe</c:v>
                      </c:pt>
                      <c:pt idx="4">
                        <c:v>Oceania</c:v>
                      </c:pt>
                    </c:strCache>
                  </c:strRef>
                </c:cat>
                <c:val>
                  <c:numRef>
                    <c:extLst>
                      <c:ext uri="{02D57815-91ED-43cb-92C2-25804820EDAC}">
                        <c15:formulaRef>
                          <c15:sqref>Sheet4!$I$2:$I$6</c15:sqref>
                        </c15:formulaRef>
                      </c:ext>
                    </c:extLst>
                    <c:numCache>
                      <c:formatCode>General</c:formatCode>
                      <c:ptCount val="5"/>
                    </c:numCache>
                  </c:numRef>
                </c:val>
                <c:extLst>
                  <c:ext xmlns:c16="http://schemas.microsoft.com/office/drawing/2014/chart" uri="{C3380CC4-5D6E-409C-BE32-E72D297353CC}">
                    <c16:uniqueId val="{00000002-3FD4-413E-9102-8D1C8A7F41F4}"/>
                  </c:ext>
                </c:extLst>
              </c15:ser>
            </c15:filteredBarSeries>
          </c:ext>
        </c:extLst>
      </c:barChart>
      <c:catAx>
        <c:axId val="1488015983"/>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en-US"/>
          </a:p>
        </c:txPr>
        <c:crossAx val="1488010159"/>
        <c:crosses val="autoZero"/>
        <c:auto val="1"/>
        <c:lblAlgn val="ctr"/>
        <c:lblOffset val="100"/>
        <c:noMultiLvlLbl val="0"/>
      </c:catAx>
      <c:valAx>
        <c:axId val="1488010159"/>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en-US"/>
          </a:p>
        </c:txPr>
        <c:crossAx val="1488015983"/>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600" b="1" i="0" u="none" strike="noStrike" kern="1200" spc="0" baseline="0">
                <a:solidFill>
                  <a:srgbClr val="FF0000"/>
                </a:solidFill>
                <a:latin typeface="+mn-lt"/>
                <a:ea typeface="+mn-ea"/>
                <a:cs typeface="+mn-cs"/>
              </a:defRPr>
            </a:pPr>
            <a:r>
              <a:rPr lang="en-US" sz="1600" b="1">
                <a:solidFill>
                  <a:srgbClr val="FF0000"/>
                </a:solidFill>
              </a:rPr>
              <a:t>Total Affected 2023 &amp; 03-22 Average M</a:t>
            </a:r>
          </a:p>
        </c:rich>
      </c:tx>
      <c:overlay val="0"/>
      <c:spPr>
        <a:noFill/>
        <a:ln>
          <a:noFill/>
        </a:ln>
        <a:effectLst/>
      </c:spPr>
      <c:txPr>
        <a:bodyPr rot="0" spcFirstLastPara="1" vertOverflow="ellipsis" vert="horz" wrap="square" anchor="ctr" anchorCtr="1"/>
        <a:lstStyle/>
        <a:p>
          <a:pPr>
            <a:defRPr sz="1600" b="1" i="0" u="none" strike="noStrike" kern="1200" spc="0" baseline="0">
              <a:solidFill>
                <a:srgbClr val="FF0000"/>
              </a:solidFill>
              <a:latin typeface="+mn-lt"/>
              <a:ea typeface="+mn-ea"/>
              <a:cs typeface="+mn-cs"/>
            </a:defRPr>
          </a:pPr>
          <a:endParaRPr lang="en-US"/>
        </a:p>
      </c:txPr>
    </c:title>
    <c:autoTitleDeleted val="0"/>
    <c:plotArea>
      <c:layout/>
      <c:barChart>
        <c:barDir val="bar"/>
        <c:grouping val="clustered"/>
        <c:varyColors val="0"/>
        <c:ser>
          <c:idx val="0"/>
          <c:order val="0"/>
          <c:tx>
            <c:strRef>
              <c:f>Sheet3!$B$1</c:f>
              <c:strCache>
                <c:ptCount val="1"/>
                <c:pt idx="0">
                  <c:v>2023 Total Deaths</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Sheet3!$A$2:$A$9</c:f>
              <c:strCache>
                <c:ptCount val="8"/>
                <c:pt idx="0">
                  <c:v>Flood</c:v>
                </c:pt>
                <c:pt idx="1">
                  <c:v>Storm</c:v>
                </c:pt>
                <c:pt idx="2">
                  <c:v>Earthquake</c:v>
                </c:pt>
                <c:pt idx="3">
                  <c:v>Mass Movement(Wet)</c:v>
                </c:pt>
                <c:pt idx="4">
                  <c:v>Wildfire</c:v>
                </c:pt>
                <c:pt idx="5">
                  <c:v>Extreme Temperature</c:v>
                </c:pt>
                <c:pt idx="6">
                  <c:v>Drought</c:v>
                </c:pt>
                <c:pt idx="7">
                  <c:v>Volcanic Activity</c:v>
                </c:pt>
              </c:strCache>
            </c:strRef>
          </c:cat>
          <c:val>
            <c:numRef>
              <c:f>Sheet3!$B$2:$B$9</c:f>
              <c:numCache>
                <c:formatCode>General</c:formatCode>
                <c:ptCount val="8"/>
                <c:pt idx="0">
                  <c:v>32.4</c:v>
                </c:pt>
                <c:pt idx="1">
                  <c:v>17.3</c:v>
                </c:pt>
                <c:pt idx="2">
                  <c:v>20.2</c:v>
                </c:pt>
                <c:pt idx="3">
                  <c:v>0.2</c:v>
                </c:pt>
                <c:pt idx="4">
                  <c:v>0.1</c:v>
                </c:pt>
                <c:pt idx="5">
                  <c:v>1</c:v>
                </c:pt>
                <c:pt idx="6">
                  <c:v>21.8</c:v>
                </c:pt>
                <c:pt idx="7">
                  <c:v>0</c:v>
                </c:pt>
              </c:numCache>
            </c:numRef>
          </c:val>
          <c:extLst>
            <c:ext xmlns:c16="http://schemas.microsoft.com/office/drawing/2014/chart" uri="{C3380CC4-5D6E-409C-BE32-E72D297353CC}">
              <c16:uniqueId val="{00000000-69A1-443C-8B92-C8849F7052F6}"/>
            </c:ext>
          </c:extLst>
        </c:ser>
        <c:ser>
          <c:idx val="1"/>
          <c:order val="1"/>
          <c:tx>
            <c:strRef>
              <c:f>Sheet3!$C$1</c:f>
              <c:strCache>
                <c:ptCount val="1"/>
                <c:pt idx="0">
                  <c:v>03-22 Average Deaths- </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rgbClr val="FF0000"/>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Sheet3!$A$2:$A$9</c:f>
              <c:strCache>
                <c:ptCount val="8"/>
                <c:pt idx="0">
                  <c:v>Flood</c:v>
                </c:pt>
                <c:pt idx="1">
                  <c:v>Storm</c:v>
                </c:pt>
                <c:pt idx="2">
                  <c:v>Earthquake</c:v>
                </c:pt>
                <c:pt idx="3">
                  <c:v>Mass Movement(Wet)</c:v>
                </c:pt>
                <c:pt idx="4">
                  <c:v>Wildfire</c:v>
                </c:pt>
                <c:pt idx="5">
                  <c:v>Extreme Temperature</c:v>
                </c:pt>
                <c:pt idx="6">
                  <c:v>Drought</c:v>
                </c:pt>
                <c:pt idx="7">
                  <c:v>Volcanic Activity</c:v>
                </c:pt>
              </c:strCache>
            </c:strRef>
          </c:cat>
          <c:val>
            <c:numRef>
              <c:f>Sheet3!$C$2:$C$9</c:f>
              <c:numCache>
                <c:formatCode>General</c:formatCode>
                <c:ptCount val="8"/>
                <c:pt idx="0">
                  <c:v>74.599999999999994</c:v>
                </c:pt>
                <c:pt idx="1">
                  <c:v>32.200000000000003</c:v>
                </c:pt>
                <c:pt idx="2">
                  <c:v>5.6</c:v>
                </c:pt>
                <c:pt idx="3">
                  <c:v>0.2</c:v>
                </c:pt>
                <c:pt idx="4">
                  <c:v>0.7</c:v>
                </c:pt>
                <c:pt idx="5">
                  <c:v>4.8</c:v>
                </c:pt>
                <c:pt idx="6">
                  <c:v>57.1</c:v>
                </c:pt>
                <c:pt idx="7">
                  <c:v>0.3</c:v>
                </c:pt>
              </c:numCache>
            </c:numRef>
          </c:val>
          <c:extLst>
            <c:ext xmlns:c16="http://schemas.microsoft.com/office/drawing/2014/chart" uri="{C3380CC4-5D6E-409C-BE32-E72D297353CC}">
              <c16:uniqueId val="{00000001-69A1-443C-8B92-C8849F7052F6}"/>
            </c:ext>
          </c:extLst>
        </c:ser>
        <c:dLbls>
          <c:showLegendKey val="0"/>
          <c:showVal val="0"/>
          <c:showCatName val="0"/>
          <c:showSerName val="0"/>
          <c:showPercent val="0"/>
          <c:showBubbleSize val="0"/>
        </c:dLbls>
        <c:gapWidth val="182"/>
        <c:axId val="997035231"/>
        <c:axId val="997028575"/>
      </c:barChart>
      <c:catAx>
        <c:axId val="997035231"/>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en-US"/>
          </a:p>
        </c:txPr>
        <c:crossAx val="997028575"/>
        <c:crosses val="autoZero"/>
        <c:auto val="1"/>
        <c:lblAlgn val="ctr"/>
        <c:lblOffset val="100"/>
        <c:noMultiLvlLbl val="0"/>
      </c:catAx>
      <c:valAx>
        <c:axId val="997028575"/>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en-US"/>
          </a:p>
        </c:txPr>
        <c:crossAx val="997035231"/>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600" b="1" i="0" u="none" strike="noStrike" kern="1200" spc="0" baseline="0">
                <a:solidFill>
                  <a:srgbClr val="FF0000"/>
                </a:solidFill>
                <a:latin typeface="+mn-lt"/>
                <a:ea typeface="+mn-ea"/>
                <a:cs typeface="+mn-cs"/>
              </a:defRPr>
            </a:pPr>
            <a:r>
              <a:rPr lang="en-US" sz="1600" b="1">
                <a:solidFill>
                  <a:srgbClr val="FF0000"/>
                </a:solidFill>
              </a:rPr>
              <a:t>Economic Losses by Disaster Type- 2023- 03-22 US $ B </a:t>
            </a:r>
          </a:p>
        </c:rich>
      </c:tx>
      <c:overlay val="0"/>
      <c:spPr>
        <a:noFill/>
        <a:ln>
          <a:noFill/>
        </a:ln>
        <a:effectLst/>
      </c:spPr>
      <c:txPr>
        <a:bodyPr rot="0" spcFirstLastPara="1" vertOverflow="ellipsis" vert="horz" wrap="square" anchor="ctr" anchorCtr="1"/>
        <a:lstStyle/>
        <a:p>
          <a:pPr>
            <a:defRPr sz="1600" b="1" i="0" u="none" strike="noStrike" kern="1200" spc="0" baseline="0">
              <a:solidFill>
                <a:srgbClr val="FF0000"/>
              </a:solidFill>
              <a:latin typeface="+mn-lt"/>
              <a:ea typeface="+mn-ea"/>
              <a:cs typeface="+mn-cs"/>
            </a:defRPr>
          </a:pPr>
          <a:endParaRPr lang="en-US"/>
        </a:p>
      </c:txPr>
    </c:title>
    <c:autoTitleDeleted val="0"/>
    <c:plotArea>
      <c:layout/>
      <c:barChart>
        <c:barDir val="bar"/>
        <c:grouping val="clustered"/>
        <c:varyColors val="0"/>
        <c:ser>
          <c:idx val="0"/>
          <c:order val="0"/>
          <c:tx>
            <c:strRef>
              <c:f>Sheet5!$B$1</c:f>
              <c:strCache>
                <c:ptCount val="1"/>
                <c:pt idx="0">
                  <c:v>2023 Total Deaths</c:v>
                </c:pt>
              </c:strCache>
            </c:strRef>
          </c:tx>
          <c:spPr>
            <a:solidFill>
              <a:schemeClr val="accent1"/>
            </a:solidFill>
            <a:ln>
              <a:noFill/>
            </a:ln>
            <a:effectLst/>
          </c:spPr>
          <c:invertIfNegative val="0"/>
          <c:dLbls>
            <c:dLbl>
              <c:idx val="4"/>
              <c:layout>
                <c:manualLayout>
                  <c:x val="-8.8485662935227986E-17"/>
                  <c:y val="1.5663242747579444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09CD-4F4A-92AA-41ED58CA557C}"/>
                </c:ext>
              </c:extLst>
            </c:dLbl>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rgbClr val="FF0000"/>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Sheet5!$A$2:$A$9</c:f>
              <c:strCache>
                <c:ptCount val="8"/>
                <c:pt idx="0">
                  <c:v>Flood</c:v>
                </c:pt>
                <c:pt idx="1">
                  <c:v>Storm</c:v>
                </c:pt>
                <c:pt idx="2">
                  <c:v>Earthquake</c:v>
                </c:pt>
                <c:pt idx="3">
                  <c:v>Mass Movement(Wet)</c:v>
                </c:pt>
                <c:pt idx="4">
                  <c:v>Wildfire</c:v>
                </c:pt>
                <c:pt idx="5">
                  <c:v>Extreme Temperature</c:v>
                </c:pt>
                <c:pt idx="6">
                  <c:v>Drought</c:v>
                </c:pt>
                <c:pt idx="7">
                  <c:v>Volcanic Activity</c:v>
                </c:pt>
              </c:strCache>
            </c:strRef>
          </c:cat>
          <c:val>
            <c:numRef>
              <c:f>Sheet5!$B$2:$B$9</c:f>
              <c:numCache>
                <c:formatCode>General</c:formatCode>
                <c:ptCount val="8"/>
                <c:pt idx="0">
                  <c:v>20.399999999999999</c:v>
                </c:pt>
                <c:pt idx="1">
                  <c:v>100.8</c:v>
                </c:pt>
                <c:pt idx="2">
                  <c:v>51.9</c:v>
                </c:pt>
                <c:pt idx="3">
                  <c:v>0</c:v>
                </c:pt>
                <c:pt idx="4">
                  <c:v>6.8</c:v>
                </c:pt>
                <c:pt idx="5">
                  <c:v>0.6</c:v>
                </c:pt>
                <c:pt idx="6">
                  <c:v>22.1</c:v>
                </c:pt>
                <c:pt idx="7">
                  <c:v>0</c:v>
                </c:pt>
              </c:numCache>
            </c:numRef>
          </c:val>
          <c:extLst>
            <c:ext xmlns:c16="http://schemas.microsoft.com/office/drawing/2014/chart" uri="{C3380CC4-5D6E-409C-BE32-E72D297353CC}">
              <c16:uniqueId val="{00000001-09CD-4F4A-92AA-41ED58CA557C}"/>
            </c:ext>
          </c:extLst>
        </c:ser>
        <c:ser>
          <c:idx val="1"/>
          <c:order val="1"/>
          <c:tx>
            <c:strRef>
              <c:f>Sheet5!$C$1</c:f>
              <c:strCache>
                <c:ptCount val="1"/>
                <c:pt idx="0">
                  <c:v>03-22 Average Economic Losses </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Sheet5!$A$2:$A$9</c:f>
              <c:strCache>
                <c:ptCount val="8"/>
                <c:pt idx="0">
                  <c:v>Flood</c:v>
                </c:pt>
                <c:pt idx="1">
                  <c:v>Storm</c:v>
                </c:pt>
                <c:pt idx="2">
                  <c:v>Earthquake</c:v>
                </c:pt>
                <c:pt idx="3">
                  <c:v>Mass Movement(Wet)</c:v>
                </c:pt>
                <c:pt idx="4">
                  <c:v>Wildfire</c:v>
                </c:pt>
                <c:pt idx="5">
                  <c:v>Extreme Temperature</c:v>
                </c:pt>
                <c:pt idx="6">
                  <c:v>Drought</c:v>
                </c:pt>
                <c:pt idx="7">
                  <c:v>Volcanic Activity</c:v>
                </c:pt>
              </c:strCache>
            </c:strRef>
          </c:cat>
          <c:val>
            <c:numRef>
              <c:f>Sheet5!$C$2:$C$9</c:f>
              <c:numCache>
                <c:formatCode>General</c:formatCode>
                <c:ptCount val="8"/>
                <c:pt idx="0">
                  <c:v>41.1</c:v>
                </c:pt>
                <c:pt idx="1">
                  <c:v>95.6</c:v>
                </c:pt>
                <c:pt idx="2">
                  <c:v>31.9</c:v>
                </c:pt>
                <c:pt idx="3">
                  <c:v>0.3</c:v>
                </c:pt>
                <c:pt idx="4">
                  <c:v>6.3</c:v>
                </c:pt>
                <c:pt idx="5">
                  <c:v>3.4</c:v>
                </c:pt>
                <c:pt idx="6">
                  <c:v>9.6</c:v>
                </c:pt>
                <c:pt idx="7">
                  <c:v>0.2</c:v>
                </c:pt>
              </c:numCache>
            </c:numRef>
          </c:val>
          <c:extLst>
            <c:ext xmlns:c16="http://schemas.microsoft.com/office/drawing/2014/chart" uri="{C3380CC4-5D6E-409C-BE32-E72D297353CC}">
              <c16:uniqueId val="{00000002-09CD-4F4A-92AA-41ED58CA557C}"/>
            </c:ext>
          </c:extLst>
        </c:ser>
        <c:dLbls>
          <c:showLegendKey val="0"/>
          <c:showVal val="0"/>
          <c:showCatName val="0"/>
          <c:showSerName val="0"/>
          <c:showPercent val="0"/>
          <c:showBubbleSize val="0"/>
        </c:dLbls>
        <c:gapWidth val="182"/>
        <c:axId val="1488008495"/>
        <c:axId val="1487991855"/>
      </c:barChart>
      <c:catAx>
        <c:axId val="1488008495"/>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1" i="0" u="none" strike="noStrike" kern="1200" baseline="0">
                <a:solidFill>
                  <a:schemeClr val="tx1"/>
                </a:solidFill>
                <a:latin typeface="+mn-lt"/>
                <a:ea typeface="+mn-ea"/>
                <a:cs typeface="+mn-cs"/>
              </a:defRPr>
            </a:pPr>
            <a:endParaRPr lang="en-US"/>
          </a:p>
        </c:txPr>
        <c:crossAx val="1487991855"/>
        <c:crosses val="autoZero"/>
        <c:auto val="1"/>
        <c:lblAlgn val="ctr"/>
        <c:lblOffset val="100"/>
        <c:noMultiLvlLbl val="0"/>
      </c:catAx>
      <c:valAx>
        <c:axId val="1487991855"/>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en-US"/>
          </a:p>
        </c:txPr>
        <c:crossAx val="1488008495"/>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600" b="1" i="0" u="none" strike="noStrike" kern="1200" spc="0" baseline="0">
                <a:solidFill>
                  <a:srgbClr val="FF0000"/>
                </a:solidFill>
                <a:latin typeface="+mn-lt"/>
                <a:ea typeface="+mn-ea"/>
                <a:cs typeface="+mn-cs"/>
              </a:defRPr>
            </a:pPr>
            <a:r>
              <a:rPr lang="en-US" sz="1600" b="1">
                <a:solidFill>
                  <a:srgbClr val="FF0000"/>
                </a:solidFill>
              </a:rPr>
              <a:t>Economic Losses by Continent 2023</a:t>
            </a:r>
            <a:r>
              <a:rPr lang="en-US" sz="1600" b="1" baseline="0">
                <a:solidFill>
                  <a:srgbClr val="FF0000"/>
                </a:solidFill>
              </a:rPr>
              <a:t> &amp; 03-22 Average US $ B</a:t>
            </a:r>
            <a:endParaRPr lang="en-US" sz="1600" b="1">
              <a:solidFill>
                <a:srgbClr val="FF0000"/>
              </a:solidFill>
            </a:endParaRPr>
          </a:p>
        </c:rich>
      </c:tx>
      <c:overlay val="0"/>
      <c:spPr>
        <a:noFill/>
        <a:ln>
          <a:noFill/>
        </a:ln>
        <a:effectLst/>
      </c:spPr>
      <c:txPr>
        <a:bodyPr rot="0" spcFirstLastPara="1" vertOverflow="ellipsis" vert="horz" wrap="square" anchor="ctr" anchorCtr="1"/>
        <a:lstStyle/>
        <a:p>
          <a:pPr>
            <a:defRPr sz="1600" b="1" i="0" u="none" strike="noStrike" kern="1200" spc="0" baseline="0">
              <a:solidFill>
                <a:srgbClr val="FF0000"/>
              </a:solidFill>
              <a:latin typeface="+mn-lt"/>
              <a:ea typeface="+mn-ea"/>
              <a:cs typeface="+mn-cs"/>
            </a:defRPr>
          </a:pPr>
          <a:endParaRPr lang="en-US"/>
        </a:p>
      </c:txPr>
    </c:title>
    <c:autoTitleDeleted val="0"/>
    <c:plotArea>
      <c:layout/>
      <c:barChart>
        <c:barDir val="col"/>
        <c:grouping val="clustered"/>
        <c:varyColors val="0"/>
        <c:ser>
          <c:idx val="0"/>
          <c:order val="0"/>
          <c:tx>
            <c:strRef>
              <c:f>Sheet5!$B$14</c:f>
              <c:strCache>
                <c:ptCount val="1"/>
                <c:pt idx="0">
                  <c:v>2023</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Sheet5!$A$15:$A$19</c:f>
              <c:strCache>
                <c:ptCount val="5"/>
                <c:pt idx="0">
                  <c:v>Asia</c:v>
                </c:pt>
                <c:pt idx="1">
                  <c:v>Africa</c:v>
                </c:pt>
                <c:pt idx="2">
                  <c:v>Americas</c:v>
                </c:pt>
                <c:pt idx="3">
                  <c:v>Europe</c:v>
                </c:pt>
                <c:pt idx="4">
                  <c:v>Oceania</c:v>
                </c:pt>
              </c:strCache>
            </c:strRef>
          </c:cat>
          <c:val>
            <c:numRef>
              <c:f>Sheet5!$B$15:$B$19</c:f>
              <c:numCache>
                <c:formatCode>General</c:formatCode>
                <c:ptCount val="5"/>
                <c:pt idx="0">
                  <c:v>37.5</c:v>
                </c:pt>
                <c:pt idx="1">
                  <c:v>6.8</c:v>
                </c:pt>
                <c:pt idx="2">
                  <c:v>43.9</c:v>
                </c:pt>
                <c:pt idx="3">
                  <c:v>7.4</c:v>
                </c:pt>
                <c:pt idx="4">
                  <c:v>4.4000000000000004</c:v>
                </c:pt>
              </c:numCache>
            </c:numRef>
          </c:val>
          <c:extLst>
            <c:ext xmlns:c16="http://schemas.microsoft.com/office/drawing/2014/chart" uri="{C3380CC4-5D6E-409C-BE32-E72D297353CC}">
              <c16:uniqueId val="{00000000-C600-4A51-91A7-76E80E9DD859}"/>
            </c:ext>
          </c:extLst>
        </c:ser>
        <c:ser>
          <c:idx val="1"/>
          <c:order val="1"/>
          <c:tx>
            <c:strRef>
              <c:f>Sheet5!$C$14</c:f>
              <c:strCache>
                <c:ptCount val="1"/>
                <c:pt idx="0">
                  <c:v>03-22 Average</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rgbClr val="FF0000"/>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Sheet5!$A$15:$A$19</c:f>
              <c:strCache>
                <c:ptCount val="5"/>
                <c:pt idx="0">
                  <c:v>Asia</c:v>
                </c:pt>
                <c:pt idx="1">
                  <c:v>Africa</c:v>
                </c:pt>
                <c:pt idx="2">
                  <c:v>Americas</c:v>
                </c:pt>
                <c:pt idx="3">
                  <c:v>Europe</c:v>
                </c:pt>
                <c:pt idx="4">
                  <c:v>Oceania</c:v>
                </c:pt>
              </c:strCache>
            </c:strRef>
          </c:cat>
          <c:val>
            <c:numRef>
              <c:f>Sheet5!$C$15:$C$19</c:f>
              <c:numCache>
                <c:formatCode>General</c:formatCode>
                <c:ptCount val="5"/>
                <c:pt idx="0">
                  <c:v>40.200000000000003</c:v>
                </c:pt>
                <c:pt idx="1">
                  <c:v>1</c:v>
                </c:pt>
                <c:pt idx="2">
                  <c:v>48.1</c:v>
                </c:pt>
                <c:pt idx="3">
                  <c:v>8</c:v>
                </c:pt>
                <c:pt idx="4">
                  <c:v>2.7</c:v>
                </c:pt>
              </c:numCache>
            </c:numRef>
          </c:val>
          <c:extLst>
            <c:ext xmlns:c16="http://schemas.microsoft.com/office/drawing/2014/chart" uri="{C3380CC4-5D6E-409C-BE32-E72D297353CC}">
              <c16:uniqueId val="{00000001-C600-4A51-91A7-76E80E9DD859}"/>
            </c:ext>
          </c:extLst>
        </c:ser>
        <c:dLbls>
          <c:showLegendKey val="0"/>
          <c:showVal val="0"/>
          <c:showCatName val="0"/>
          <c:showSerName val="0"/>
          <c:showPercent val="0"/>
          <c:showBubbleSize val="0"/>
        </c:dLbls>
        <c:gapWidth val="219"/>
        <c:overlap val="-27"/>
        <c:axId val="1497719471"/>
        <c:axId val="1497708655"/>
      </c:barChart>
      <c:catAx>
        <c:axId val="149771947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en-US"/>
          </a:p>
        </c:txPr>
        <c:crossAx val="1497708655"/>
        <c:crosses val="autoZero"/>
        <c:auto val="1"/>
        <c:lblAlgn val="ctr"/>
        <c:lblOffset val="100"/>
        <c:noMultiLvlLbl val="0"/>
      </c:catAx>
      <c:valAx>
        <c:axId val="1497708655"/>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en-US"/>
          </a:p>
        </c:txPr>
        <c:crossAx val="1497719471"/>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600" b="1" i="0" u="none" strike="noStrike" kern="1200" spc="0" baseline="0">
                <a:solidFill>
                  <a:srgbClr val="FF0000"/>
                </a:solidFill>
                <a:latin typeface="+mn-lt"/>
                <a:ea typeface="+mn-ea"/>
                <a:cs typeface="+mn-cs"/>
              </a:defRPr>
            </a:pPr>
            <a:r>
              <a:rPr lang="en-US" sz="1600" b="1">
                <a:solidFill>
                  <a:srgbClr val="FF0000"/>
                </a:solidFill>
              </a:rPr>
              <a:t>Disaster Impact by Continent 2023</a:t>
            </a:r>
          </a:p>
        </c:rich>
      </c:tx>
      <c:overlay val="0"/>
      <c:spPr>
        <a:noFill/>
        <a:ln>
          <a:noFill/>
        </a:ln>
        <a:effectLst/>
      </c:spPr>
      <c:txPr>
        <a:bodyPr rot="0" spcFirstLastPara="1" vertOverflow="ellipsis" vert="horz" wrap="square" anchor="ctr" anchorCtr="1"/>
        <a:lstStyle/>
        <a:p>
          <a:pPr>
            <a:defRPr sz="1600" b="1" i="0" u="none" strike="noStrike" kern="1200" spc="0" baseline="0">
              <a:solidFill>
                <a:srgbClr val="FF0000"/>
              </a:solidFill>
              <a:latin typeface="+mn-lt"/>
              <a:ea typeface="+mn-ea"/>
              <a:cs typeface="+mn-cs"/>
            </a:defRPr>
          </a:pPr>
          <a:endParaRPr lang="en-US"/>
        </a:p>
      </c:txPr>
    </c:title>
    <c:autoTitleDeleted val="0"/>
    <c:plotArea>
      <c:layout/>
      <c:barChart>
        <c:barDir val="col"/>
        <c:grouping val="clustered"/>
        <c:varyColors val="0"/>
        <c:ser>
          <c:idx val="0"/>
          <c:order val="0"/>
          <c:tx>
            <c:strRef>
              <c:f>Sheet6!$B$1</c:f>
              <c:strCache>
                <c:ptCount val="1"/>
                <c:pt idx="0">
                  <c:v>Disasters</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Sheet6!$A$2:$A$6</c:f>
              <c:strCache>
                <c:ptCount val="5"/>
                <c:pt idx="0">
                  <c:v>Asia</c:v>
                </c:pt>
                <c:pt idx="1">
                  <c:v>Africa</c:v>
                </c:pt>
                <c:pt idx="2">
                  <c:v>Americas</c:v>
                </c:pt>
                <c:pt idx="3">
                  <c:v>Europe</c:v>
                </c:pt>
                <c:pt idx="4">
                  <c:v>Oceania</c:v>
                </c:pt>
              </c:strCache>
            </c:strRef>
          </c:cat>
          <c:val>
            <c:numRef>
              <c:f>Sheet6!$B$2:$B$6</c:f>
              <c:numCache>
                <c:formatCode>General</c:formatCode>
                <c:ptCount val="5"/>
                <c:pt idx="0">
                  <c:v>163</c:v>
                </c:pt>
                <c:pt idx="1">
                  <c:v>6.8</c:v>
                </c:pt>
                <c:pt idx="2">
                  <c:v>43.9</c:v>
                </c:pt>
                <c:pt idx="3">
                  <c:v>7.4</c:v>
                </c:pt>
                <c:pt idx="4">
                  <c:v>4.4000000000000004</c:v>
                </c:pt>
              </c:numCache>
            </c:numRef>
          </c:val>
          <c:extLst>
            <c:ext xmlns:c16="http://schemas.microsoft.com/office/drawing/2014/chart" uri="{C3380CC4-5D6E-409C-BE32-E72D297353CC}">
              <c16:uniqueId val="{00000000-21C7-4F2C-A99D-9E732EB237F3}"/>
            </c:ext>
          </c:extLst>
        </c:ser>
        <c:ser>
          <c:idx val="1"/>
          <c:order val="1"/>
          <c:tx>
            <c:strRef>
              <c:f>Sheet6!$C$1</c:f>
              <c:strCache>
                <c:ptCount val="1"/>
                <c:pt idx="0">
                  <c:v>Deaths (Thousand)</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rgbClr val="FF0000"/>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Sheet6!$A$2:$A$6</c:f>
              <c:strCache>
                <c:ptCount val="5"/>
                <c:pt idx="0">
                  <c:v>Asia</c:v>
                </c:pt>
                <c:pt idx="1">
                  <c:v>Africa</c:v>
                </c:pt>
                <c:pt idx="2">
                  <c:v>Americas</c:v>
                </c:pt>
                <c:pt idx="3">
                  <c:v>Europe</c:v>
                </c:pt>
                <c:pt idx="4">
                  <c:v>Oceania</c:v>
                </c:pt>
              </c:strCache>
            </c:strRef>
          </c:cat>
          <c:val>
            <c:numRef>
              <c:f>Sheet6!$C$2:$C$6</c:f>
              <c:numCache>
                <c:formatCode>General</c:formatCode>
                <c:ptCount val="5"/>
                <c:pt idx="0">
                  <c:v>63.4</c:v>
                </c:pt>
                <c:pt idx="1">
                  <c:v>21.3</c:v>
                </c:pt>
                <c:pt idx="2">
                  <c:v>1.5</c:v>
                </c:pt>
                <c:pt idx="3">
                  <c:v>1.6E-2</c:v>
                </c:pt>
                <c:pt idx="4">
                  <c:v>3.5E-4</c:v>
                </c:pt>
              </c:numCache>
            </c:numRef>
          </c:val>
          <c:extLst>
            <c:ext xmlns:c16="http://schemas.microsoft.com/office/drawing/2014/chart" uri="{C3380CC4-5D6E-409C-BE32-E72D297353CC}">
              <c16:uniqueId val="{00000001-21C7-4F2C-A99D-9E732EB237F3}"/>
            </c:ext>
          </c:extLst>
        </c:ser>
        <c:ser>
          <c:idx val="2"/>
          <c:order val="2"/>
          <c:tx>
            <c:strRef>
              <c:f>Sheet6!$D$1</c:f>
              <c:strCache>
                <c:ptCount val="1"/>
                <c:pt idx="0">
                  <c:v>Affected M</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Sheet6!$A$2:$A$6</c:f>
              <c:strCache>
                <c:ptCount val="5"/>
                <c:pt idx="0">
                  <c:v>Asia</c:v>
                </c:pt>
                <c:pt idx="1">
                  <c:v>Africa</c:v>
                </c:pt>
                <c:pt idx="2">
                  <c:v>Americas</c:v>
                </c:pt>
                <c:pt idx="3">
                  <c:v>Europe</c:v>
                </c:pt>
                <c:pt idx="4">
                  <c:v>Oceania</c:v>
                </c:pt>
              </c:strCache>
            </c:strRef>
          </c:cat>
          <c:val>
            <c:numRef>
              <c:f>Sheet6!$D$2:$D$6</c:f>
              <c:numCache>
                <c:formatCode>General</c:formatCode>
                <c:ptCount val="5"/>
                <c:pt idx="0">
                  <c:v>66.400000000000006</c:v>
                </c:pt>
                <c:pt idx="1">
                  <c:v>12.5</c:v>
                </c:pt>
                <c:pt idx="2">
                  <c:v>10.9</c:v>
                </c:pt>
                <c:pt idx="3">
                  <c:v>2.2000000000000002</c:v>
                </c:pt>
                <c:pt idx="4">
                  <c:v>1</c:v>
                </c:pt>
              </c:numCache>
            </c:numRef>
          </c:val>
          <c:extLst>
            <c:ext xmlns:c16="http://schemas.microsoft.com/office/drawing/2014/chart" uri="{C3380CC4-5D6E-409C-BE32-E72D297353CC}">
              <c16:uniqueId val="{00000002-21C7-4F2C-A99D-9E732EB237F3}"/>
            </c:ext>
          </c:extLst>
        </c:ser>
        <c:ser>
          <c:idx val="3"/>
          <c:order val="3"/>
          <c:tx>
            <c:strRef>
              <c:f>Sheet6!$E$1</c:f>
              <c:strCache>
                <c:ptCount val="1"/>
                <c:pt idx="0">
                  <c:v>Losses (US $ B)</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rgbClr val="FF0000"/>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Sheet6!$A$2:$A$6</c:f>
              <c:strCache>
                <c:ptCount val="5"/>
                <c:pt idx="0">
                  <c:v>Asia</c:v>
                </c:pt>
                <c:pt idx="1">
                  <c:v>Africa</c:v>
                </c:pt>
                <c:pt idx="2">
                  <c:v>Americas</c:v>
                </c:pt>
                <c:pt idx="3">
                  <c:v>Europe</c:v>
                </c:pt>
                <c:pt idx="4">
                  <c:v>Oceania</c:v>
                </c:pt>
              </c:strCache>
            </c:strRef>
          </c:cat>
          <c:val>
            <c:numRef>
              <c:f>Sheet6!$E$2:$E$6</c:f>
              <c:numCache>
                <c:formatCode>General</c:formatCode>
                <c:ptCount val="5"/>
                <c:pt idx="0">
                  <c:v>75.900000000000006</c:v>
                </c:pt>
                <c:pt idx="1">
                  <c:v>13.7</c:v>
                </c:pt>
                <c:pt idx="2">
                  <c:v>88.9</c:v>
                </c:pt>
                <c:pt idx="3">
                  <c:v>15.1</c:v>
                </c:pt>
                <c:pt idx="4">
                  <c:v>9</c:v>
                </c:pt>
              </c:numCache>
            </c:numRef>
          </c:val>
          <c:extLst>
            <c:ext xmlns:c16="http://schemas.microsoft.com/office/drawing/2014/chart" uri="{C3380CC4-5D6E-409C-BE32-E72D297353CC}">
              <c16:uniqueId val="{00000003-21C7-4F2C-A99D-9E732EB237F3}"/>
            </c:ext>
          </c:extLst>
        </c:ser>
        <c:dLbls>
          <c:showLegendKey val="0"/>
          <c:showVal val="0"/>
          <c:showCatName val="0"/>
          <c:showSerName val="0"/>
          <c:showPercent val="0"/>
          <c:showBubbleSize val="0"/>
        </c:dLbls>
        <c:gapWidth val="219"/>
        <c:overlap val="-27"/>
        <c:axId val="772959391"/>
        <c:axId val="772970623"/>
      </c:barChart>
      <c:catAx>
        <c:axId val="77295939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en-US"/>
          </a:p>
        </c:txPr>
        <c:crossAx val="772970623"/>
        <c:crosses val="autoZero"/>
        <c:auto val="1"/>
        <c:lblAlgn val="ctr"/>
        <c:lblOffset val="100"/>
        <c:noMultiLvlLbl val="0"/>
      </c:catAx>
      <c:valAx>
        <c:axId val="772970623"/>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en-US"/>
          </a:p>
        </c:txPr>
        <c:crossAx val="772959391"/>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600" b="1" i="0" u="none" strike="noStrike" kern="1200" spc="0" baseline="0">
                <a:solidFill>
                  <a:srgbClr val="FF0000"/>
                </a:solidFill>
                <a:latin typeface="+mn-lt"/>
                <a:ea typeface="+mn-ea"/>
                <a:cs typeface="+mn-cs"/>
              </a:defRPr>
            </a:pPr>
            <a:r>
              <a:rPr lang="en-US" sz="1600" b="1">
                <a:solidFill>
                  <a:srgbClr val="FF0000"/>
                </a:solidFill>
              </a:rPr>
              <a:t>Damage in % Caused by Extensive/Intensive Risks   Since 1990</a:t>
            </a:r>
          </a:p>
        </c:rich>
      </c:tx>
      <c:layout>
        <c:manualLayout>
          <c:xMode val="edge"/>
          <c:yMode val="edge"/>
          <c:x val="0.14537510936132983"/>
          <c:y val="3.7037037037037035E-2"/>
        </c:manualLayout>
      </c:layout>
      <c:overlay val="0"/>
      <c:spPr>
        <a:noFill/>
        <a:ln>
          <a:noFill/>
        </a:ln>
        <a:effectLst/>
      </c:spPr>
      <c:txPr>
        <a:bodyPr rot="0" spcFirstLastPara="1" vertOverflow="ellipsis" vert="horz" wrap="square" anchor="ctr" anchorCtr="1"/>
        <a:lstStyle/>
        <a:p>
          <a:pPr>
            <a:defRPr sz="1600" b="1" i="0" u="none" strike="noStrike" kern="1200" spc="0" baseline="0">
              <a:solidFill>
                <a:srgbClr val="FF0000"/>
              </a:solidFill>
              <a:latin typeface="+mn-lt"/>
              <a:ea typeface="+mn-ea"/>
              <a:cs typeface="+mn-cs"/>
            </a:defRPr>
          </a:pPr>
          <a:endParaRPr lang="en-US"/>
        </a:p>
      </c:txPr>
    </c:title>
    <c:autoTitleDeleted val="0"/>
    <c:plotArea>
      <c:layout/>
      <c:barChart>
        <c:barDir val="col"/>
        <c:grouping val="stacked"/>
        <c:varyColors val="0"/>
        <c:ser>
          <c:idx val="0"/>
          <c:order val="0"/>
          <c:tx>
            <c:strRef>
              <c:f>Sheet1!$B$1</c:f>
              <c:strCache>
                <c:ptCount val="1"/>
                <c:pt idx="0">
                  <c:v>Extensive</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ysClr val="windowText" lastClr="000000"/>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House</c:v>
                </c:pt>
                <c:pt idx="1">
                  <c:v>Road</c:v>
                </c:pt>
                <c:pt idx="2">
                  <c:v>Water Supply</c:v>
                </c:pt>
                <c:pt idx="3">
                  <c:v>Sewarage</c:v>
                </c:pt>
                <c:pt idx="4">
                  <c:v>Education Centres</c:v>
                </c:pt>
                <c:pt idx="5">
                  <c:v>Health Facilities</c:v>
                </c:pt>
                <c:pt idx="6">
                  <c:v>Energy Supply</c:v>
                </c:pt>
              </c:strCache>
            </c:strRef>
          </c:cat>
          <c:val>
            <c:numRef>
              <c:f>Sheet1!$B$2:$B$8</c:f>
              <c:numCache>
                <c:formatCode>General</c:formatCode>
                <c:ptCount val="7"/>
                <c:pt idx="0">
                  <c:v>52</c:v>
                </c:pt>
                <c:pt idx="1">
                  <c:v>73</c:v>
                </c:pt>
                <c:pt idx="2">
                  <c:v>92</c:v>
                </c:pt>
                <c:pt idx="3">
                  <c:v>92</c:v>
                </c:pt>
                <c:pt idx="4">
                  <c:v>55</c:v>
                </c:pt>
                <c:pt idx="5">
                  <c:v>58</c:v>
                </c:pt>
                <c:pt idx="6">
                  <c:v>92</c:v>
                </c:pt>
              </c:numCache>
            </c:numRef>
          </c:val>
          <c:extLst>
            <c:ext xmlns:c16="http://schemas.microsoft.com/office/drawing/2014/chart" uri="{C3380CC4-5D6E-409C-BE32-E72D297353CC}">
              <c16:uniqueId val="{00000000-23E4-4D24-8E24-CBB88A992157}"/>
            </c:ext>
          </c:extLst>
        </c:ser>
        <c:ser>
          <c:idx val="1"/>
          <c:order val="1"/>
          <c:tx>
            <c:strRef>
              <c:f>Sheet1!$C$1</c:f>
              <c:strCache>
                <c:ptCount val="1"/>
                <c:pt idx="0">
                  <c:v>Intensive</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House</c:v>
                </c:pt>
                <c:pt idx="1">
                  <c:v>Road</c:v>
                </c:pt>
                <c:pt idx="2">
                  <c:v>Water Supply</c:v>
                </c:pt>
                <c:pt idx="3">
                  <c:v>Sewarage</c:v>
                </c:pt>
                <c:pt idx="4">
                  <c:v>Education Centres</c:v>
                </c:pt>
                <c:pt idx="5">
                  <c:v>Health Facilities</c:v>
                </c:pt>
                <c:pt idx="6">
                  <c:v>Energy Supply</c:v>
                </c:pt>
              </c:strCache>
            </c:strRef>
          </c:cat>
          <c:val>
            <c:numRef>
              <c:f>Sheet1!$C$2:$C$8</c:f>
              <c:numCache>
                <c:formatCode>General</c:formatCode>
                <c:ptCount val="7"/>
                <c:pt idx="0">
                  <c:v>48</c:v>
                </c:pt>
                <c:pt idx="1">
                  <c:v>27</c:v>
                </c:pt>
                <c:pt idx="2">
                  <c:v>8</c:v>
                </c:pt>
                <c:pt idx="3">
                  <c:v>8</c:v>
                </c:pt>
                <c:pt idx="4">
                  <c:v>45</c:v>
                </c:pt>
                <c:pt idx="5">
                  <c:v>42</c:v>
                </c:pt>
                <c:pt idx="6">
                  <c:v>8</c:v>
                </c:pt>
              </c:numCache>
            </c:numRef>
          </c:val>
          <c:extLst>
            <c:ext xmlns:c16="http://schemas.microsoft.com/office/drawing/2014/chart" uri="{C3380CC4-5D6E-409C-BE32-E72D297353CC}">
              <c16:uniqueId val="{00000001-23E4-4D24-8E24-CBB88A992157}"/>
            </c:ext>
          </c:extLst>
        </c:ser>
        <c:dLbls>
          <c:showLegendKey val="0"/>
          <c:showVal val="0"/>
          <c:showCatName val="0"/>
          <c:showSerName val="0"/>
          <c:showPercent val="0"/>
          <c:showBubbleSize val="0"/>
        </c:dLbls>
        <c:gapWidth val="150"/>
        <c:overlap val="100"/>
        <c:axId val="512050703"/>
        <c:axId val="512044463"/>
      </c:barChart>
      <c:catAx>
        <c:axId val="512050703"/>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1" i="0" u="none" strike="noStrike" kern="1200" baseline="0">
                <a:solidFill>
                  <a:sysClr val="windowText" lastClr="000000"/>
                </a:solidFill>
                <a:latin typeface="+mn-lt"/>
                <a:ea typeface="+mn-ea"/>
                <a:cs typeface="+mn-cs"/>
              </a:defRPr>
            </a:pPr>
            <a:endParaRPr lang="en-US"/>
          </a:p>
        </c:txPr>
        <c:crossAx val="512044463"/>
        <c:crosses val="autoZero"/>
        <c:auto val="1"/>
        <c:lblAlgn val="ctr"/>
        <c:lblOffset val="100"/>
        <c:noMultiLvlLbl val="0"/>
      </c:catAx>
      <c:valAx>
        <c:axId val="512044463"/>
        <c:scaling>
          <c:orientation val="minMax"/>
          <c:max val="10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1" i="0" u="none" strike="noStrike" kern="1200" baseline="0">
                <a:solidFill>
                  <a:sysClr val="windowText" lastClr="000000"/>
                </a:solidFill>
                <a:latin typeface="+mn-lt"/>
                <a:ea typeface="+mn-ea"/>
                <a:cs typeface="+mn-cs"/>
              </a:defRPr>
            </a:pPr>
            <a:endParaRPr lang="en-US"/>
          </a:p>
        </c:txPr>
        <c:crossAx val="512050703"/>
        <c:crosses val="autoZero"/>
        <c:crossBetween val="between"/>
        <c:majorUnit val="10"/>
      </c:valAx>
      <c:spPr>
        <a:noFill/>
        <a:ln>
          <a:noFill/>
        </a:ln>
        <a:effectLst/>
      </c:spPr>
    </c:plotArea>
    <c:legend>
      <c:legendPos val="b"/>
      <c:overlay val="0"/>
      <c:spPr>
        <a:noFill/>
        <a:ln>
          <a:noFill/>
        </a:ln>
        <a:effectLst/>
      </c:spPr>
      <c:txPr>
        <a:bodyPr rot="0" spcFirstLastPara="1" vertOverflow="ellipsis" vert="horz" wrap="square" anchor="ctr" anchorCtr="1"/>
        <a:lstStyle/>
        <a:p>
          <a:pPr>
            <a:defRPr sz="1400" b="1" i="0" u="none" strike="noStrike" kern="1200" baseline="0">
              <a:solidFill>
                <a:sysClr val="windowText" lastClr="000000"/>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7532ADD-E38C-4BD7-97EB-5D3A104D82DB}"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n-GB"/>
        </a:p>
      </dgm:t>
    </dgm:pt>
    <dgm:pt modelId="{2F1E5BA5-802F-48E7-8AF1-54F741BA0626}">
      <dgm:prSet custT="1"/>
      <dgm:spPr/>
      <dgm:t>
        <a:bodyPr/>
        <a:lstStyle/>
        <a:p>
          <a:pPr rtl="0"/>
          <a:r>
            <a:rPr lang="en-US" sz="2800" b="1" dirty="0"/>
            <a:t>Disaster</a:t>
          </a:r>
          <a:endParaRPr lang="en-GB" sz="2800" b="1" dirty="0"/>
        </a:p>
      </dgm:t>
    </dgm:pt>
    <dgm:pt modelId="{54E29952-8929-448E-B88B-1E3AA167B0D9}" type="parTrans" cxnId="{9F525582-B33D-4E81-BDE9-6C91AE94403B}">
      <dgm:prSet/>
      <dgm:spPr/>
      <dgm:t>
        <a:bodyPr/>
        <a:lstStyle/>
        <a:p>
          <a:endParaRPr lang="en-GB" sz="3600" b="1">
            <a:solidFill>
              <a:srgbClr val="FF0000"/>
            </a:solidFill>
          </a:endParaRPr>
        </a:p>
      </dgm:t>
    </dgm:pt>
    <dgm:pt modelId="{B44059D8-3D59-431E-923C-4E32703E68DA}" type="sibTrans" cxnId="{9F525582-B33D-4E81-BDE9-6C91AE94403B}">
      <dgm:prSet/>
      <dgm:spPr/>
      <dgm:t>
        <a:bodyPr/>
        <a:lstStyle/>
        <a:p>
          <a:endParaRPr lang="en-GB" sz="3600" b="1">
            <a:solidFill>
              <a:srgbClr val="FF0000"/>
            </a:solidFill>
          </a:endParaRPr>
        </a:p>
      </dgm:t>
    </dgm:pt>
    <dgm:pt modelId="{62E649FB-BA91-41A4-A5A7-BDE06E7DADB7}">
      <dgm:prSet custT="1"/>
      <dgm:spPr/>
      <dgm:t>
        <a:bodyPr/>
        <a:lstStyle/>
        <a:p>
          <a:pPr rtl="0"/>
          <a:r>
            <a:rPr lang="en-US" sz="2800" b="1"/>
            <a:t>Natural</a:t>
          </a:r>
          <a:endParaRPr lang="en-GB" sz="2800" b="1" dirty="0"/>
        </a:p>
      </dgm:t>
    </dgm:pt>
    <dgm:pt modelId="{8353A287-7CFC-47A9-AF02-23235FD1C0BB}" type="parTrans" cxnId="{CE666DA1-C7FF-4D9D-A9AF-FBE1B1DE767C}">
      <dgm:prSet/>
      <dgm:spPr/>
      <dgm:t>
        <a:bodyPr/>
        <a:lstStyle/>
        <a:p>
          <a:endParaRPr lang="en-GB" sz="3600" b="1">
            <a:solidFill>
              <a:srgbClr val="FF0000"/>
            </a:solidFill>
          </a:endParaRPr>
        </a:p>
      </dgm:t>
    </dgm:pt>
    <dgm:pt modelId="{B46A1D87-9000-49B9-8DCB-FCA6D1DD7236}" type="sibTrans" cxnId="{CE666DA1-C7FF-4D9D-A9AF-FBE1B1DE767C}">
      <dgm:prSet/>
      <dgm:spPr/>
      <dgm:t>
        <a:bodyPr/>
        <a:lstStyle/>
        <a:p>
          <a:endParaRPr lang="en-GB" sz="3600" b="1">
            <a:solidFill>
              <a:srgbClr val="FF0000"/>
            </a:solidFill>
          </a:endParaRPr>
        </a:p>
      </dgm:t>
    </dgm:pt>
    <dgm:pt modelId="{57D985D8-9F11-4365-9B71-62058260D198}">
      <dgm:prSet custT="1"/>
      <dgm:spPr/>
      <dgm:t>
        <a:bodyPr/>
        <a:lstStyle/>
        <a:p>
          <a:pPr rtl="0"/>
          <a:r>
            <a:rPr lang="en-US" sz="2400" b="1"/>
            <a:t>Geophysical</a:t>
          </a:r>
          <a:endParaRPr lang="en-GB" sz="2000" b="1" dirty="0"/>
        </a:p>
      </dgm:t>
    </dgm:pt>
    <dgm:pt modelId="{6E8DA1BD-ADE2-4944-B619-8CCDF723DFA8}" type="parTrans" cxnId="{B0FB6C00-0248-4E9D-9A75-AB90EA01D438}">
      <dgm:prSet/>
      <dgm:spPr/>
      <dgm:t>
        <a:bodyPr/>
        <a:lstStyle/>
        <a:p>
          <a:endParaRPr lang="en-GB" sz="3600" b="1">
            <a:solidFill>
              <a:srgbClr val="FF0000"/>
            </a:solidFill>
          </a:endParaRPr>
        </a:p>
      </dgm:t>
    </dgm:pt>
    <dgm:pt modelId="{4336C598-2B27-4785-A4F7-0AA0B5304EAD}" type="sibTrans" cxnId="{B0FB6C00-0248-4E9D-9A75-AB90EA01D438}">
      <dgm:prSet/>
      <dgm:spPr/>
      <dgm:t>
        <a:bodyPr/>
        <a:lstStyle/>
        <a:p>
          <a:endParaRPr lang="en-GB" sz="3600" b="1">
            <a:solidFill>
              <a:srgbClr val="FF0000"/>
            </a:solidFill>
          </a:endParaRPr>
        </a:p>
      </dgm:t>
    </dgm:pt>
    <dgm:pt modelId="{04E4CD71-16AF-463E-B536-FFA34D843480}">
      <dgm:prSet custT="1"/>
      <dgm:spPr/>
      <dgm:t>
        <a:bodyPr/>
        <a:lstStyle/>
        <a:p>
          <a:pPr rtl="0"/>
          <a:r>
            <a:rPr lang="en-US" sz="2400" b="1"/>
            <a:t>Metrological</a:t>
          </a:r>
          <a:endParaRPr lang="en-GB" sz="2000" b="1" dirty="0"/>
        </a:p>
      </dgm:t>
    </dgm:pt>
    <dgm:pt modelId="{6BC081F8-A171-485D-97AE-76CB80E36FF6}" type="parTrans" cxnId="{F25FEB13-0968-4B4A-96F2-9EBBA20B305B}">
      <dgm:prSet/>
      <dgm:spPr/>
      <dgm:t>
        <a:bodyPr/>
        <a:lstStyle/>
        <a:p>
          <a:endParaRPr lang="en-GB" sz="3600" b="1">
            <a:solidFill>
              <a:srgbClr val="FF0000"/>
            </a:solidFill>
          </a:endParaRPr>
        </a:p>
      </dgm:t>
    </dgm:pt>
    <dgm:pt modelId="{0422EAA1-BE7B-44B9-A036-14BC1FE9C355}" type="sibTrans" cxnId="{F25FEB13-0968-4B4A-96F2-9EBBA20B305B}">
      <dgm:prSet/>
      <dgm:spPr/>
      <dgm:t>
        <a:bodyPr/>
        <a:lstStyle/>
        <a:p>
          <a:endParaRPr lang="en-GB" sz="3600" b="1">
            <a:solidFill>
              <a:srgbClr val="FF0000"/>
            </a:solidFill>
          </a:endParaRPr>
        </a:p>
      </dgm:t>
    </dgm:pt>
    <dgm:pt modelId="{FB09C97E-EAC5-4E35-AB6F-46C582DF0D23}">
      <dgm:prSet custT="1"/>
      <dgm:spPr/>
      <dgm:t>
        <a:bodyPr/>
        <a:lstStyle/>
        <a:p>
          <a:pPr rtl="0"/>
          <a:r>
            <a:rPr lang="en-US" sz="2400" b="1"/>
            <a:t>Hydrological</a:t>
          </a:r>
          <a:endParaRPr lang="en-GB" sz="2000" b="1" dirty="0"/>
        </a:p>
      </dgm:t>
    </dgm:pt>
    <dgm:pt modelId="{F264EBD4-339C-49EA-91D8-5271C90B3CA1}" type="parTrans" cxnId="{2F1075FA-2AAE-46B1-AFE6-BD662FD86D93}">
      <dgm:prSet/>
      <dgm:spPr/>
      <dgm:t>
        <a:bodyPr/>
        <a:lstStyle/>
        <a:p>
          <a:endParaRPr lang="en-GB" sz="3600" b="1">
            <a:solidFill>
              <a:srgbClr val="FF0000"/>
            </a:solidFill>
          </a:endParaRPr>
        </a:p>
      </dgm:t>
    </dgm:pt>
    <dgm:pt modelId="{9F0897F2-BFD5-48A0-8B9D-6D20F65983E1}" type="sibTrans" cxnId="{2F1075FA-2AAE-46B1-AFE6-BD662FD86D93}">
      <dgm:prSet/>
      <dgm:spPr/>
      <dgm:t>
        <a:bodyPr/>
        <a:lstStyle/>
        <a:p>
          <a:endParaRPr lang="en-GB" sz="3600" b="1">
            <a:solidFill>
              <a:srgbClr val="FF0000"/>
            </a:solidFill>
          </a:endParaRPr>
        </a:p>
      </dgm:t>
    </dgm:pt>
    <dgm:pt modelId="{C0A5E527-16D9-406A-8647-F0CF2D39AD87}">
      <dgm:prSet custT="1"/>
      <dgm:spPr/>
      <dgm:t>
        <a:bodyPr/>
        <a:lstStyle/>
        <a:p>
          <a:pPr rtl="0"/>
          <a:r>
            <a:rPr lang="en-US" sz="2400" b="1"/>
            <a:t>Climatological</a:t>
          </a:r>
          <a:endParaRPr lang="en-GB" sz="2000" b="1" dirty="0"/>
        </a:p>
      </dgm:t>
    </dgm:pt>
    <dgm:pt modelId="{6E70D03D-00EC-40F8-8C0A-C13909FB5A07}" type="parTrans" cxnId="{40891C33-D03F-4BC3-B2CA-55F7017EFB84}">
      <dgm:prSet/>
      <dgm:spPr/>
      <dgm:t>
        <a:bodyPr/>
        <a:lstStyle/>
        <a:p>
          <a:endParaRPr lang="en-GB" sz="3600" b="1">
            <a:solidFill>
              <a:srgbClr val="FF0000"/>
            </a:solidFill>
          </a:endParaRPr>
        </a:p>
      </dgm:t>
    </dgm:pt>
    <dgm:pt modelId="{C4E2E5D9-66A8-4A8E-887E-505F163F3696}" type="sibTrans" cxnId="{40891C33-D03F-4BC3-B2CA-55F7017EFB84}">
      <dgm:prSet/>
      <dgm:spPr/>
      <dgm:t>
        <a:bodyPr/>
        <a:lstStyle/>
        <a:p>
          <a:endParaRPr lang="en-GB" sz="3600" b="1">
            <a:solidFill>
              <a:srgbClr val="FF0000"/>
            </a:solidFill>
          </a:endParaRPr>
        </a:p>
      </dgm:t>
    </dgm:pt>
    <dgm:pt modelId="{648F2BA9-DC69-46DD-A74A-A6AE0BEC7A9D}">
      <dgm:prSet custT="1"/>
      <dgm:spPr/>
      <dgm:t>
        <a:bodyPr/>
        <a:lstStyle/>
        <a:p>
          <a:pPr rtl="0"/>
          <a:r>
            <a:rPr lang="en-US" sz="2400" b="1"/>
            <a:t>Biological</a:t>
          </a:r>
          <a:endParaRPr lang="en-GB" sz="2000" b="1" dirty="0"/>
        </a:p>
      </dgm:t>
    </dgm:pt>
    <dgm:pt modelId="{6CBC1EE2-87C1-453E-8330-5A7C682126E4}" type="parTrans" cxnId="{892E103C-F082-4C13-B733-8369A624DED6}">
      <dgm:prSet/>
      <dgm:spPr/>
      <dgm:t>
        <a:bodyPr/>
        <a:lstStyle/>
        <a:p>
          <a:endParaRPr lang="en-GB" sz="3600" b="1">
            <a:solidFill>
              <a:srgbClr val="FF0000"/>
            </a:solidFill>
          </a:endParaRPr>
        </a:p>
      </dgm:t>
    </dgm:pt>
    <dgm:pt modelId="{B743F11C-5718-41A1-92BD-2EB17F2CBF8B}" type="sibTrans" cxnId="{892E103C-F082-4C13-B733-8369A624DED6}">
      <dgm:prSet/>
      <dgm:spPr/>
      <dgm:t>
        <a:bodyPr/>
        <a:lstStyle/>
        <a:p>
          <a:endParaRPr lang="en-GB" sz="3600" b="1">
            <a:solidFill>
              <a:srgbClr val="FF0000"/>
            </a:solidFill>
          </a:endParaRPr>
        </a:p>
      </dgm:t>
    </dgm:pt>
    <dgm:pt modelId="{D9CEF6A0-0FAC-415E-B939-637248BC6F6C}">
      <dgm:prSet custT="1"/>
      <dgm:spPr/>
      <dgm:t>
        <a:bodyPr/>
        <a:lstStyle/>
        <a:p>
          <a:pPr rtl="0"/>
          <a:r>
            <a:rPr lang="en-US" sz="2400" b="1"/>
            <a:t>Extra-Terrestrial</a:t>
          </a:r>
          <a:endParaRPr lang="en-GB" sz="2400" b="1" dirty="0"/>
        </a:p>
      </dgm:t>
    </dgm:pt>
    <dgm:pt modelId="{87AC75AD-10EF-497D-B217-E9DD15141944}" type="parTrans" cxnId="{04DA47FD-3889-4A39-8E9B-0086DEF5F0FD}">
      <dgm:prSet/>
      <dgm:spPr/>
      <dgm:t>
        <a:bodyPr/>
        <a:lstStyle/>
        <a:p>
          <a:endParaRPr lang="en-GB" sz="3600" b="1">
            <a:solidFill>
              <a:srgbClr val="FF0000"/>
            </a:solidFill>
          </a:endParaRPr>
        </a:p>
      </dgm:t>
    </dgm:pt>
    <dgm:pt modelId="{F2805704-FEC7-461A-A7ED-CBB4CB436D84}" type="sibTrans" cxnId="{04DA47FD-3889-4A39-8E9B-0086DEF5F0FD}">
      <dgm:prSet/>
      <dgm:spPr/>
      <dgm:t>
        <a:bodyPr/>
        <a:lstStyle/>
        <a:p>
          <a:endParaRPr lang="en-GB" sz="3600" b="1">
            <a:solidFill>
              <a:srgbClr val="FF0000"/>
            </a:solidFill>
          </a:endParaRPr>
        </a:p>
      </dgm:t>
    </dgm:pt>
    <dgm:pt modelId="{40B1253E-105A-4406-9BD0-0BA7671FCCCA}">
      <dgm:prSet custT="1"/>
      <dgm:spPr/>
      <dgm:t>
        <a:bodyPr/>
        <a:lstStyle/>
        <a:p>
          <a:pPr rtl="0"/>
          <a:r>
            <a:rPr lang="en-US" sz="2800" b="1"/>
            <a:t>Manmade</a:t>
          </a:r>
          <a:endParaRPr lang="en-GB" sz="2800" b="1" dirty="0"/>
        </a:p>
      </dgm:t>
    </dgm:pt>
    <dgm:pt modelId="{F2011659-EE68-4B68-9642-001101D1E990}" type="parTrans" cxnId="{D81CFB8A-0E12-472E-A359-B12B5230BE32}">
      <dgm:prSet/>
      <dgm:spPr/>
      <dgm:t>
        <a:bodyPr/>
        <a:lstStyle/>
        <a:p>
          <a:endParaRPr lang="en-GB" sz="3600" b="1">
            <a:solidFill>
              <a:srgbClr val="FF0000"/>
            </a:solidFill>
          </a:endParaRPr>
        </a:p>
      </dgm:t>
    </dgm:pt>
    <dgm:pt modelId="{1E7C586E-427B-4E7E-8F68-1CB282B948C4}" type="sibTrans" cxnId="{D81CFB8A-0E12-472E-A359-B12B5230BE32}">
      <dgm:prSet/>
      <dgm:spPr/>
      <dgm:t>
        <a:bodyPr/>
        <a:lstStyle/>
        <a:p>
          <a:endParaRPr lang="en-GB" sz="3600" b="1">
            <a:solidFill>
              <a:srgbClr val="FF0000"/>
            </a:solidFill>
          </a:endParaRPr>
        </a:p>
      </dgm:t>
    </dgm:pt>
    <dgm:pt modelId="{029C8847-BE5F-4BBA-BA26-7C9C861B9328}">
      <dgm:prSet custT="1"/>
      <dgm:spPr/>
      <dgm:t>
        <a:bodyPr/>
        <a:lstStyle/>
        <a:p>
          <a:r>
            <a:rPr lang="en-GB" sz="2400" b="1"/>
            <a:t>Transport</a:t>
          </a:r>
          <a:endParaRPr lang="en-GB" sz="2000" b="1" dirty="0"/>
        </a:p>
      </dgm:t>
    </dgm:pt>
    <dgm:pt modelId="{E3FF7133-DBCD-48F1-A2E1-80EDF83DB7FD}" type="parTrans" cxnId="{6853AE61-3BB1-4D45-BDFD-3C11E4461833}">
      <dgm:prSet/>
      <dgm:spPr/>
      <dgm:t>
        <a:bodyPr/>
        <a:lstStyle/>
        <a:p>
          <a:endParaRPr lang="en-GB"/>
        </a:p>
      </dgm:t>
    </dgm:pt>
    <dgm:pt modelId="{D5261A71-0D01-45AE-9925-2C7B2B252908}" type="sibTrans" cxnId="{6853AE61-3BB1-4D45-BDFD-3C11E4461833}">
      <dgm:prSet/>
      <dgm:spPr/>
      <dgm:t>
        <a:bodyPr/>
        <a:lstStyle/>
        <a:p>
          <a:endParaRPr lang="en-GB"/>
        </a:p>
      </dgm:t>
    </dgm:pt>
    <dgm:pt modelId="{12B30BDB-0481-4CEF-87AF-6D0818EECF5B}" type="asst">
      <dgm:prSet custT="1"/>
      <dgm:spPr/>
      <dgm:t>
        <a:bodyPr/>
        <a:lstStyle/>
        <a:p>
          <a:r>
            <a:rPr lang="en-GB" sz="2400" b="1"/>
            <a:t>Technological</a:t>
          </a:r>
          <a:endParaRPr lang="en-GB" sz="2400" b="1" dirty="0"/>
        </a:p>
      </dgm:t>
    </dgm:pt>
    <dgm:pt modelId="{7CC58090-C057-44FD-999E-1F2496A3D25A}" type="parTrans" cxnId="{0E0F562C-427B-4DBA-9179-A3A7064A34B4}">
      <dgm:prSet/>
      <dgm:spPr/>
      <dgm:t>
        <a:bodyPr/>
        <a:lstStyle/>
        <a:p>
          <a:endParaRPr lang="en-GB"/>
        </a:p>
      </dgm:t>
    </dgm:pt>
    <dgm:pt modelId="{81B7DF49-CFD7-49A1-9068-E32515576BBA}" type="sibTrans" cxnId="{0E0F562C-427B-4DBA-9179-A3A7064A34B4}">
      <dgm:prSet/>
      <dgm:spPr/>
      <dgm:t>
        <a:bodyPr/>
        <a:lstStyle/>
        <a:p>
          <a:endParaRPr lang="en-GB"/>
        </a:p>
      </dgm:t>
    </dgm:pt>
    <dgm:pt modelId="{20675666-406B-4FE5-8DA9-17E8A983486F}">
      <dgm:prSet custT="1"/>
      <dgm:spPr/>
      <dgm:t>
        <a:bodyPr/>
        <a:lstStyle/>
        <a:p>
          <a:r>
            <a:rPr lang="en-GB" sz="2800" b="1"/>
            <a:t>Social</a:t>
          </a:r>
          <a:endParaRPr lang="en-GB" sz="3800" b="1" dirty="0"/>
        </a:p>
      </dgm:t>
    </dgm:pt>
    <dgm:pt modelId="{50CC740D-C545-4A3C-B099-1213D5008CAF}" type="parTrans" cxnId="{55F17839-A7D3-4B65-A329-E6A84CD2F18F}">
      <dgm:prSet/>
      <dgm:spPr/>
      <dgm:t>
        <a:bodyPr/>
        <a:lstStyle/>
        <a:p>
          <a:endParaRPr lang="en-GB"/>
        </a:p>
      </dgm:t>
    </dgm:pt>
    <dgm:pt modelId="{A6423815-CD13-4E2F-B713-BD74722031BE}" type="sibTrans" cxnId="{55F17839-A7D3-4B65-A329-E6A84CD2F18F}">
      <dgm:prSet/>
      <dgm:spPr/>
      <dgm:t>
        <a:bodyPr/>
        <a:lstStyle/>
        <a:p>
          <a:endParaRPr lang="en-GB"/>
        </a:p>
      </dgm:t>
    </dgm:pt>
    <dgm:pt modelId="{50B6E223-8F10-43E1-9B9E-8AD7A5D3D2C7}">
      <dgm:prSet custT="1"/>
      <dgm:spPr/>
      <dgm:t>
        <a:bodyPr/>
        <a:lstStyle/>
        <a:p>
          <a:r>
            <a:rPr lang="en-GB" sz="2400" b="1" dirty="0"/>
            <a:t>Hostile</a:t>
          </a:r>
          <a:endParaRPr lang="en-GB" sz="3800" b="1" dirty="0"/>
        </a:p>
      </dgm:t>
    </dgm:pt>
    <dgm:pt modelId="{9D84E351-70D9-4F34-ACED-704EC473A71B}" type="parTrans" cxnId="{F9FA34FB-A2E6-4EE6-A940-9168B3B22DB1}">
      <dgm:prSet/>
      <dgm:spPr/>
      <dgm:t>
        <a:bodyPr/>
        <a:lstStyle/>
        <a:p>
          <a:endParaRPr lang="en-GB"/>
        </a:p>
      </dgm:t>
    </dgm:pt>
    <dgm:pt modelId="{8560175A-F1F1-4CE0-856A-3828C9050D30}" type="sibTrans" cxnId="{F9FA34FB-A2E6-4EE6-A940-9168B3B22DB1}">
      <dgm:prSet/>
      <dgm:spPr/>
      <dgm:t>
        <a:bodyPr/>
        <a:lstStyle/>
        <a:p>
          <a:endParaRPr lang="en-GB"/>
        </a:p>
      </dgm:t>
    </dgm:pt>
    <dgm:pt modelId="{E186513A-2783-465C-BD19-69CD94776590}" type="pres">
      <dgm:prSet presAssocID="{B7532ADD-E38C-4BD7-97EB-5D3A104D82DB}" presName="hierChild1" presStyleCnt="0">
        <dgm:presLayoutVars>
          <dgm:orgChart val="1"/>
          <dgm:chPref val="1"/>
          <dgm:dir/>
          <dgm:animOne val="branch"/>
          <dgm:animLvl val="lvl"/>
          <dgm:resizeHandles/>
        </dgm:presLayoutVars>
      </dgm:prSet>
      <dgm:spPr/>
    </dgm:pt>
    <dgm:pt modelId="{3A4A231B-4B2B-4C6A-8DC9-75C91F230B8B}" type="pres">
      <dgm:prSet presAssocID="{2F1E5BA5-802F-48E7-8AF1-54F741BA0626}" presName="hierRoot1" presStyleCnt="0">
        <dgm:presLayoutVars>
          <dgm:hierBranch val="init"/>
        </dgm:presLayoutVars>
      </dgm:prSet>
      <dgm:spPr/>
    </dgm:pt>
    <dgm:pt modelId="{239566CE-3199-4D34-B255-DA3ED5A1DCD4}" type="pres">
      <dgm:prSet presAssocID="{2F1E5BA5-802F-48E7-8AF1-54F741BA0626}" presName="rootComposite1" presStyleCnt="0"/>
      <dgm:spPr/>
    </dgm:pt>
    <dgm:pt modelId="{238AB229-6A4B-468D-8927-C0CD0C25A59C}" type="pres">
      <dgm:prSet presAssocID="{2F1E5BA5-802F-48E7-8AF1-54F741BA0626}" presName="rootText1" presStyleLbl="node0" presStyleIdx="0" presStyleCnt="1" custScaleX="187843">
        <dgm:presLayoutVars>
          <dgm:chPref val="3"/>
        </dgm:presLayoutVars>
      </dgm:prSet>
      <dgm:spPr/>
    </dgm:pt>
    <dgm:pt modelId="{6C877D46-4637-4E44-92B3-5DE84DCC5711}" type="pres">
      <dgm:prSet presAssocID="{2F1E5BA5-802F-48E7-8AF1-54F741BA0626}" presName="rootConnector1" presStyleLbl="node1" presStyleIdx="0" presStyleCnt="0"/>
      <dgm:spPr/>
    </dgm:pt>
    <dgm:pt modelId="{5D02D5C0-B1CA-43BB-AD31-46812D7B2510}" type="pres">
      <dgm:prSet presAssocID="{2F1E5BA5-802F-48E7-8AF1-54F741BA0626}" presName="hierChild2" presStyleCnt="0"/>
      <dgm:spPr/>
    </dgm:pt>
    <dgm:pt modelId="{B8C27CDC-9990-4E60-ACDC-A9649F6A70AD}" type="pres">
      <dgm:prSet presAssocID="{8353A287-7CFC-47A9-AF02-23235FD1C0BB}" presName="Name37" presStyleLbl="parChTrans1D2" presStyleIdx="0" presStyleCnt="2"/>
      <dgm:spPr/>
    </dgm:pt>
    <dgm:pt modelId="{4C1C4D2D-66D2-4F53-B5ED-449818CF3352}" type="pres">
      <dgm:prSet presAssocID="{62E649FB-BA91-41A4-A5A7-BDE06E7DADB7}" presName="hierRoot2" presStyleCnt="0">
        <dgm:presLayoutVars>
          <dgm:hierBranch val="init"/>
        </dgm:presLayoutVars>
      </dgm:prSet>
      <dgm:spPr/>
    </dgm:pt>
    <dgm:pt modelId="{23ECA6FC-B56F-45B0-BBB7-F0ACBC6385A2}" type="pres">
      <dgm:prSet presAssocID="{62E649FB-BA91-41A4-A5A7-BDE06E7DADB7}" presName="rootComposite" presStyleCnt="0"/>
      <dgm:spPr/>
    </dgm:pt>
    <dgm:pt modelId="{4A7E9EA5-EB24-46C8-A093-CE852DCE148E}" type="pres">
      <dgm:prSet presAssocID="{62E649FB-BA91-41A4-A5A7-BDE06E7DADB7}" presName="rootText" presStyleLbl="node2" presStyleIdx="0" presStyleCnt="2" custScaleX="146350" custLinFactNeighborX="-28579" custLinFactNeighborY="9348">
        <dgm:presLayoutVars>
          <dgm:chPref val="3"/>
        </dgm:presLayoutVars>
      </dgm:prSet>
      <dgm:spPr/>
    </dgm:pt>
    <dgm:pt modelId="{BF2114AE-4C82-432B-9191-88AF811D85D0}" type="pres">
      <dgm:prSet presAssocID="{62E649FB-BA91-41A4-A5A7-BDE06E7DADB7}" presName="rootConnector" presStyleLbl="node2" presStyleIdx="0" presStyleCnt="2"/>
      <dgm:spPr/>
    </dgm:pt>
    <dgm:pt modelId="{ECC8934B-0CD2-46CB-86A1-58E7D99B900C}" type="pres">
      <dgm:prSet presAssocID="{62E649FB-BA91-41A4-A5A7-BDE06E7DADB7}" presName="hierChild4" presStyleCnt="0"/>
      <dgm:spPr/>
    </dgm:pt>
    <dgm:pt modelId="{96CD7D70-036A-4887-9B94-BA9F7F15E89C}" type="pres">
      <dgm:prSet presAssocID="{6E8DA1BD-ADE2-4944-B619-8CCDF723DFA8}" presName="Name37" presStyleLbl="parChTrans1D3" presStyleIdx="0" presStyleCnt="10"/>
      <dgm:spPr/>
    </dgm:pt>
    <dgm:pt modelId="{AEB94AB5-A385-47C4-8D80-F3CCDBB25325}" type="pres">
      <dgm:prSet presAssocID="{57D985D8-9F11-4365-9B71-62058260D198}" presName="hierRoot2" presStyleCnt="0">
        <dgm:presLayoutVars>
          <dgm:hierBranch val="init"/>
        </dgm:presLayoutVars>
      </dgm:prSet>
      <dgm:spPr/>
    </dgm:pt>
    <dgm:pt modelId="{F0C2F26C-E489-4C94-B31B-26B76762EA49}" type="pres">
      <dgm:prSet presAssocID="{57D985D8-9F11-4365-9B71-62058260D198}" presName="rootComposite" presStyleCnt="0"/>
      <dgm:spPr/>
    </dgm:pt>
    <dgm:pt modelId="{CCF4A97C-5296-4B61-A23D-97241B6A699C}" type="pres">
      <dgm:prSet presAssocID="{57D985D8-9F11-4365-9B71-62058260D198}" presName="rootText" presStyleLbl="node3" presStyleIdx="0" presStyleCnt="9" custScaleX="245931" custLinFactNeighborX="1166" custLinFactNeighborY="25362">
        <dgm:presLayoutVars>
          <dgm:chPref val="3"/>
        </dgm:presLayoutVars>
      </dgm:prSet>
      <dgm:spPr/>
    </dgm:pt>
    <dgm:pt modelId="{AFA8F3AC-B0F0-4553-8067-78E2AD17A04B}" type="pres">
      <dgm:prSet presAssocID="{57D985D8-9F11-4365-9B71-62058260D198}" presName="rootConnector" presStyleLbl="node3" presStyleIdx="0" presStyleCnt="9"/>
      <dgm:spPr/>
    </dgm:pt>
    <dgm:pt modelId="{D3A3918E-A0D8-4629-AF42-54B25B8F693E}" type="pres">
      <dgm:prSet presAssocID="{57D985D8-9F11-4365-9B71-62058260D198}" presName="hierChild4" presStyleCnt="0"/>
      <dgm:spPr/>
    </dgm:pt>
    <dgm:pt modelId="{866B5491-8B58-4411-A525-52F5B729A028}" type="pres">
      <dgm:prSet presAssocID="{57D985D8-9F11-4365-9B71-62058260D198}" presName="hierChild5" presStyleCnt="0"/>
      <dgm:spPr/>
    </dgm:pt>
    <dgm:pt modelId="{8B3FE4FA-5A15-4C55-9F19-CC8EAB0A0769}" type="pres">
      <dgm:prSet presAssocID="{6BC081F8-A171-485D-97AE-76CB80E36FF6}" presName="Name37" presStyleLbl="parChTrans1D3" presStyleIdx="1" presStyleCnt="10"/>
      <dgm:spPr/>
    </dgm:pt>
    <dgm:pt modelId="{D5098B23-9A42-41B4-A313-B8D60F44FAEC}" type="pres">
      <dgm:prSet presAssocID="{04E4CD71-16AF-463E-B536-FFA34D843480}" presName="hierRoot2" presStyleCnt="0">
        <dgm:presLayoutVars>
          <dgm:hierBranch val="init"/>
        </dgm:presLayoutVars>
      </dgm:prSet>
      <dgm:spPr/>
    </dgm:pt>
    <dgm:pt modelId="{FBF63323-DC51-4EAE-B765-53B44EF2B1ED}" type="pres">
      <dgm:prSet presAssocID="{04E4CD71-16AF-463E-B536-FFA34D843480}" presName="rootComposite" presStyleCnt="0"/>
      <dgm:spPr/>
    </dgm:pt>
    <dgm:pt modelId="{A15383F2-76B1-485C-A268-8B868189A119}" type="pres">
      <dgm:prSet presAssocID="{04E4CD71-16AF-463E-B536-FFA34D843480}" presName="rootText" presStyleLbl="node3" presStyleIdx="1" presStyleCnt="9" custScaleX="276829" custLinFactNeighborX="1166" custLinFactNeighborY="20223">
        <dgm:presLayoutVars>
          <dgm:chPref val="3"/>
        </dgm:presLayoutVars>
      </dgm:prSet>
      <dgm:spPr/>
    </dgm:pt>
    <dgm:pt modelId="{F5350229-A980-4159-9B4B-5343187F8D2F}" type="pres">
      <dgm:prSet presAssocID="{04E4CD71-16AF-463E-B536-FFA34D843480}" presName="rootConnector" presStyleLbl="node3" presStyleIdx="1" presStyleCnt="9"/>
      <dgm:spPr/>
    </dgm:pt>
    <dgm:pt modelId="{4CF62CC7-2659-4DE8-AA9A-3EDFAEDE48C8}" type="pres">
      <dgm:prSet presAssocID="{04E4CD71-16AF-463E-B536-FFA34D843480}" presName="hierChild4" presStyleCnt="0"/>
      <dgm:spPr/>
    </dgm:pt>
    <dgm:pt modelId="{21F8B710-4574-4E0C-931F-3CE2B86C6625}" type="pres">
      <dgm:prSet presAssocID="{04E4CD71-16AF-463E-B536-FFA34D843480}" presName="hierChild5" presStyleCnt="0"/>
      <dgm:spPr/>
    </dgm:pt>
    <dgm:pt modelId="{FD50BE8D-9269-4735-8AC6-7D0208A06BEF}" type="pres">
      <dgm:prSet presAssocID="{F264EBD4-339C-49EA-91D8-5271C90B3CA1}" presName="Name37" presStyleLbl="parChTrans1D3" presStyleIdx="2" presStyleCnt="10"/>
      <dgm:spPr/>
    </dgm:pt>
    <dgm:pt modelId="{0F380525-7520-4FD0-8D77-4E6F723A77CF}" type="pres">
      <dgm:prSet presAssocID="{FB09C97E-EAC5-4E35-AB6F-46C582DF0D23}" presName="hierRoot2" presStyleCnt="0">
        <dgm:presLayoutVars>
          <dgm:hierBranch val="init"/>
        </dgm:presLayoutVars>
      </dgm:prSet>
      <dgm:spPr/>
    </dgm:pt>
    <dgm:pt modelId="{ED73D910-ACD5-4B5F-9040-DBBE7C5F6341}" type="pres">
      <dgm:prSet presAssocID="{FB09C97E-EAC5-4E35-AB6F-46C582DF0D23}" presName="rootComposite" presStyleCnt="0"/>
      <dgm:spPr/>
    </dgm:pt>
    <dgm:pt modelId="{3F62C39E-4020-428E-8A17-CF147F6502A2}" type="pres">
      <dgm:prSet presAssocID="{FB09C97E-EAC5-4E35-AB6F-46C582DF0D23}" presName="rootText" presStyleLbl="node3" presStyleIdx="2" presStyleCnt="9" custScaleX="268459" custLinFactNeighborX="1166" custLinFactNeighborY="15084">
        <dgm:presLayoutVars>
          <dgm:chPref val="3"/>
        </dgm:presLayoutVars>
      </dgm:prSet>
      <dgm:spPr/>
    </dgm:pt>
    <dgm:pt modelId="{730C5546-6D98-4741-A4D1-6A9D0921BCFB}" type="pres">
      <dgm:prSet presAssocID="{FB09C97E-EAC5-4E35-AB6F-46C582DF0D23}" presName="rootConnector" presStyleLbl="node3" presStyleIdx="2" presStyleCnt="9"/>
      <dgm:spPr/>
    </dgm:pt>
    <dgm:pt modelId="{E24119EE-98B6-4113-ABB8-598879369733}" type="pres">
      <dgm:prSet presAssocID="{FB09C97E-EAC5-4E35-AB6F-46C582DF0D23}" presName="hierChild4" presStyleCnt="0"/>
      <dgm:spPr/>
    </dgm:pt>
    <dgm:pt modelId="{923C07BF-E6FB-44C5-B48A-5F7270B01C90}" type="pres">
      <dgm:prSet presAssocID="{FB09C97E-EAC5-4E35-AB6F-46C582DF0D23}" presName="hierChild5" presStyleCnt="0"/>
      <dgm:spPr/>
    </dgm:pt>
    <dgm:pt modelId="{D50447FA-87CD-47DD-B219-5E575A09B5FC}" type="pres">
      <dgm:prSet presAssocID="{6E70D03D-00EC-40F8-8C0A-C13909FB5A07}" presName="Name37" presStyleLbl="parChTrans1D3" presStyleIdx="3" presStyleCnt="10"/>
      <dgm:spPr/>
    </dgm:pt>
    <dgm:pt modelId="{9D76A426-5CD4-4737-9E09-4AC4DC7A0979}" type="pres">
      <dgm:prSet presAssocID="{C0A5E527-16D9-406A-8647-F0CF2D39AD87}" presName="hierRoot2" presStyleCnt="0">
        <dgm:presLayoutVars>
          <dgm:hierBranch val="init"/>
        </dgm:presLayoutVars>
      </dgm:prSet>
      <dgm:spPr/>
    </dgm:pt>
    <dgm:pt modelId="{C2B190A6-64D3-457D-A753-2446F74F12FA}" type="pres">
      <dgm:prSet presAssocID="{C0A5E527-16D9-406A-8647-F0CF2D39AD87}" presName="rootComposite" presStyleCnt="0"/>
      <dgm:spPr/>
    </dgm:pt>
    <dgm:pt modelId="{180D93E4-4021-47E6-B754-EF81FCC279A1}" type="pres">
      <dgm:prSet presAssocID="{C0A5E527-16D9-406A-8647-F0CF2D39AD87}" presName="rootText" presStyleLbl="node3" presStyleIdx="3" presStyleCnt="9" custScaleX="295733" custLinFactNeighborX="8009" custLinFactNeighborY="9946">
        <dgm:presLayoutVars>
          <dgm:chPref val="3"/>
        </dgm:presLayoutVars>
      </dgm:prSet>
      <dgm:spPr/>
    </dgm:pt>
    <dgm:pt modelId="{F237C662-EAEC-49D7-A16E-3D344DC8EF46}" type="pres">
      <dgm:prSet presAssocID="{C0A5E527-16D9-406A-8647-F0CF2D39AD87}" presName="rootConnector" presStyleLbl="node3" presStyleIdx="3" presStyleCnt="9"/>
      <dgm:spPr/>
    </dgm:pt>
    <dgm:pt modelId="{43D8CC8E-D2FD-42EC-8CE8-0AFED426D87C}" type="pres">
      <dgm:prSet presAssocID="{C0A5E527-16D9-406A-8647-F0CF2D39AD87}" presName="hierChild4" presStyleCnt="0"/>
      <dgm:spPr/>
    </dgm:pt>
    <dgm:pt modelId="{3D99C4AB-1D5C-4B2F-8BC1-B41C00A66EB3}" type="pres">
      <dgm:prSet presAssocID="{C0A5E527-16D9-406A-8647-F0CF2D39AD87}" presName="hierChild5" presStyleCnt="0"/>
      <dgm:spPr/>
    </dgm:pt>
    <dgm:pt modelId="{8D2BE541-D794-4D68-A171-9B305048DDDE}" type="pres">
      <dgm:prSet presAssocID="{6CBC1EE2-87C1-453E-8330-5A7C682126E4}" presName="Name37" presStyleLbl="parChTrans1D3" presStyleIdx="4" presStyleCnt="10"/>
      <dgm:spPr/>
    </dgm:pt>
    <dgm:pt modelId="{87E50D84-915B-4311-B650-D1DB78D14E52}" type="pres">
      <dgm:prSet presAssocID="{648F2BA9-DC69-46DD-A74A-A6AE0BEC7A9D}" presName="hierRoot2" presStyleCnt="0">
        <dgm:presLayoutVars>
          <dgm:hierBranch val="init"/>
        </dgm:presLayoutVars>
      </dgm:prSet>
      <dgm:spPr/>
    </dgm:pt>
    <dgm:pt modelId="{D28C23EE-1BD0-466B-97D9-53C90A71782A}" type="pres">
      <dgm:prSet presAssocID="{648F2BA9-DC69-46DD-A74A-A6AE0BEC7A9D}" presName="rootComposite" presStyleCnt="0"/>
      <dgm:spPr/>
    </dgm:pt>
    <dgm:pt modelId="{01EA4B09-4B25-40C6-A81E-2518B5E24F63}" type="pres">
      <dgm:prSet presAssocID="{648F2BA9-DC69-46DD-A74A-A6AE0BEC7A9D}" presName="rootText" presStyleLbl="node3" presStyleIdx="4" presStyleCnt="9" custScaleX="270297" custLinFactNeighborX="8009" custLinFactNeighborY="11027">
        <dgm:presLayoutVars>
          <dgm:chPref val="3"/>
        </dgm:presLayoutVars>
      </dgm:prSet>
      <dgm:spPr/>
    </dgm:pt>
    <dgm:pt modelId="{6336199A-3200-4803-98CF-BEE15A322AA4}" type="pres">
      <dgm:prSet presAssocID="{648F2BA9-DC69-46DD-A74A-A6AE0BEC7A9D}" presName="rootConnector" presStyleLbl="node3" presStyleIdx="4" presStyleCnt="9"/>
      <dgm:spPr/>
    </dgm:pt>
    <dgm:pt modelId="{4B60F52C-D7A5-45EE-9F3C-3ECB41B11179}" type="pres">
      <dgm:prSet presAssocID="{648F2BA9-DC69-46DD-A74A-A6AE0BEC7A9D}" presName="hierChild4" presStyleCnt="0"/>
      <dgm:spPr/>
    </dgm:pt>
    <dgm:pt modelId="{43247CDB-A1A9-4E7F-9CE7-AD6386A6E902}" type="pres">
      <dgm:prSet presAssocID="{648F2BA9-DC69-46DD-A74A-A6AE0BEC7A9D}" presName="hierChild5" presStyleCnt="0"/>
      <dgm:spPr/>
    </dgm:pt>
    <dgm:pt modelId="{B6AB8727-DC52-4264-B7F5-5D6ACCDF0F44}" type="pres">
      <dgm:prSet presAssocID="{87AC75AD-10EF-497D-B217-E9DD15141944}" presName="Name37" presStyleLbl="parChTrans1D3" presStyleIdx="5" presStyleCnt="10"/>
      <dgm:spPr/>
    </dgm:pt>
    <dgm:pt modelId="{008AAC31-8D3B-4124-BB8C-2FD742F7A088}" type="pres">
      <dgm:prSet presAssocID="{D9CEF6A0-0FAC-415E-B939-637248BC6F6C}" presName="hierRoot2" presStyleCnt="0">
        <dgm:presLayoutVars>
          <dgm:hierBranch val="init"/>
        </dgm:presLayoutVars>
      </dgm:prSet>
      <dgm:spPr/>
    </dgm:pt>
    <dgm:pt modelId="{F12A490B-F99A-43B6-B0A5-0C0F4A8D0325}" type="pres">
      <dgm:prSet presAssocID="{D9CEF6A0-0FAC-415E-B939-637248BC6F6C}" presName="rootComposite" presStyleCnt="0"/>
      <dgm:spPr/>
    </dgm:pt>
    <dgm:pt modelId="{B51FDB1B-862B-496F-9FA9-0A716DF2A102}" type="pres">
      <dgm:prSet presAssocID="{D9CEF6A0-0FAC-415E-B939-637248BC6F6C}" presName="rootText" presStyleLbl="node3" presStyleIdx="5" presStyleCnt="9" custScaleX="295010" custLinFactNeighborX="1166" custLinFactNeighborY="445">
        <dgm:presLayoutVars>
          <dgm:chPref val="3"/>
        </dgm:presLayoutVars>
      </dgm:prSet>
      <dgm:spPr/>
    </dgm:pt>
    <dgm:pt modelId="{2FDF5006-34C6-4892-BCF9-2A3B4504DB72}" type="pres">
      <dgm:prSet presAssocID="{D9CEF6A0-0FAC-415E-B939-637248BC6F6C}" presName="rootConnector" presStyleLbl="node3" presStyleIdx="5" presStyleCnt="9"/>
      <dgm:spPr/>
    </dgm:pt>
    <dgm:pt modelId="{42D7B946-D79F-4104-A6D6-D89BE61AA996}" type="pres">
      <dgm:prSet presAssocID="{D9CEF6A0-0FAC-415E-B939-637248BC6F6C}" presName="hierChild4" presStyleCnt="0"/>
      <dgm:spPr/>
    </dgm:pt>
    <dgm:pt modelId="{4A023FAB-4B95-43FB-83A6-D7B987FAD4F5}" type="pres">
      <dgm:prSet presAssocID="{D9CEF6A0-0FAC-415E-B939-637248BC6F6C}" presName="hierChild5" presStyleCnt="0"/>
      <dgm:spPr/>
    </dgm:pt>
    <dgm:pt modelId="{61DE4386-1852-4CFD-B3DF-E42E1F81C423}" type="pres">
      <dgm:prSet presAssocID="{62E649FB-BA91-41A4-A5A7-BDE06E7DADB7}" presName="hierChild5" presStyleCnt="0"/>
      <dgm:spPr/>
    </dgm:pt>
    <dgm:pt modelId="{343D5DFD-1807-4AD9-8DC2-C7B89EE48A93}" type="pres">
      <dgm:prSet presAssocID="{F2011659-EE68-4B68-9642-001101D1E990}" presName="Name37" presStyleLbl="parChTrans1D2" presStyleIdx="1" presStyleCnt="2"/>
      <dgm:spPr/>
    </dgm:pt>
    <dgm:pt modelId="{5400A2A4-35DF-4CCB-90E6-D3E897EBFE6D}" type="pres">
      <dgm:prSet presAssocID="{40B1253E-105A-4406-9BD0-0BA7671FCCCA}" presName="hierRoot2" presStyleCnt="0">
        <dgm:presLayoutVars>
          <dgm:hierBranch val="init"/>
        </dgm:presLayoutVars>
      </dgm:prSet>
      <dgm:spPr/>
    </dgm:pt>
    <dgm:pt modelId="{4B34D8AD-7A51-4121-9D13-AB329443BDE7}" type="pres">
      <dgm:prSet presAssocID="{40B1253E-105A-4406-9BD0-0BA7671FCCCA}" presName="rootComposite" presStyleCnt="0"/>
      <dgm:spPr/>
    </dgm:pt>
    <dgm:pt modelId="{5B4B4A38-65AE-4ADC-AD5F-D83EADB6F3EC}" type="pres">
      <dgm:prSet presAssocID="{40B1253E-105A-4406-9BD0-0BA7671FCCCA}" presName="rootText" presStyleLbl="node2" presStyleIdx="1" presStyleCnt="2" custScaleX="193104" custLinFactX="52452" custLinFactNeighborX="100000" custLinFactNeighborY="10693">
        <dgm:presLayoutVars>
          <dgm:chPref val="3"/>
        </dgm:presLayoutVars>
      </dgm:prSet>
      <dgm:spPr/>
    </dgm:pt>
    <dgm:pt modelId="{4204D49E-24AC-4E60-85D9-C98E61F2C716}" type="pres">
      <dgm:prSet presAssocID="{40B1253E-105A-4406-9BD0-0BA7671FCCCA}" presName="rootConnector" presStyleLbl="node2" presStyleIdx="1" presStyleCnt="2"/>
      <dgm:spPr/>
    </dgm:pt>
    <dgm:pt modelId="{83EBA78E-D415-4983-AD4C-DA185FD05DDE}" type="pres">
      <dgm:prSet presAssocID="{40B1253E-105A-4406-9BD0-0BA7671FCCCA}" presName="hierChild4" presStyleCnt="0"/>
      <dgm:spPr/>
    </dgm:pt>
    <dgm:pt modelId="{1CFA500F-5E74-427C-ADF7-5E8913A90E77}" type="pres">
      <dgm:prSet presAssocID="{E3FF7133-DBCD-48F1-A2E1-80EDF83DB7FD}" presName="Name37" presStyleLbl="parChTrans1D3" presStyleIdx="6" presStyleCnt="10"/>
      <dgm:spPr/>
    </dgm:pt>
    <dgm:pt modelId="{1AF27951-8D33-400B-93CB-343E76AC314B}" type="pres">
      <dgm:prSet presAssocID="{029C8847-BE5F-4BBA-BA26-7C9C861B9328}" presName="hierRoot2" presStyleCnt="0">
        <dgm:presLayoutVars>
          <dgm:hierBranch val="init"/>
        </dgm:presLayoutVars>
      </dgm:prSet>
      <dgm:spPr/>
    </dgm:pt>
    <dgm:pt modelId="{68EFD0D2-23F4-4401-BDA7-60D316082C0F}" type="pres">
      <dgm:prSet presAssocID="{029C8847-BE5F-4BBA-BA26-7C9C861B9328}" presName="rootComposite" presStyleCnt="0"/>
      <dgm:spPr/>
    </dgm:pt>
    <dgm:pt modelId="{24C2B327-5ACC-44AC-A7C6-9DC2E8DB181F}" type="pres">
      <dgm:prSet presAssocID="{029C8847-BE5F-4BBA-BA26-7C9C861B9328}" presName="rootText" presStyleLbl="node3" presStyleIdx="6" presStyleCnt="9" custScaleX="196250" custLinFactY="7317" custLinFactNeighborX="-72271" custLinFactNeighborY="100000">
        <dgm:presLayoutVars>
          <dgm:chPref val="3"/>
        </dgm:presLayoutVars>
      </dgm:prSet>
      <dgm:spPr/>
    </dgm:pt>
    <dgm:pt modelId="{1E2AA6F3-63C1-44FF-9B5D-7F74B6F759ED}" type="pres">
      <dgm:prSet presAssocID="{029C8847-BE5F-4BBA-BA26-7C9C861B9328}" presName="rootConnector" presStyleLbl="node3" presStyleIdx="6" presStyleCnt="9"/>
      <dgm:spPr/>
    </dgm:pt>
    <dgm:pt modelId="{FBF9642A-7A73-4C9A-9FAB-0D1DF470071A}" type="pres">
      <dgm:prSet presAssocID="{029C8847-BE5F-4BBA-BA26-7C9C861B9328}" presName="hierChild4" presStyleCnt="0"/>
      <dgm:spPr/>
    </dgm:pt>
    <dgm:pt modelId="{45D64A98-3E8B-4350-84A6-5C9F7B62BFAD}" type="pres">
      <dgm:prSet presAssocID="{029C8847-BE5F-4BBA-BA26-7C9C861B9328}" presName="hierChild5" presStyleCnt="0"/>
      <dgm:spPr/>
    </dgm:pt>
    <dgm:pt modelId="{3F5D5A61-95B8-4B6C-AC7F-83B8C0B275AB}" type="pres">
      <dgm:prSet presAssocID="{50CC740D-C545-4A3C-B099-1213D5008CAF}" presName="Name37" presStyleLbl="parChTrans1D3" presStyleIdx="7" presStyleCnt="10"/>
      <dgm:spPr/>
    </dgm:pt>
    <dgm:pt modelId="{6E7BCECF-6589-4282-BD97-A67972DB94A9}" type="pres">
      <dgm:prSet presAssocID="{20675666-406B-4FE5-8DA9-17E8A983486F}" presName="hierRoot2" presStyleCnt="0">
        <dgm:presLayoutVars>
          <dgm:hierBranch val="init"/>
        </dgm:presLayoutVars>
      </dgm:prSet>
      <dgm:spPr/>
    </dgm:pt>
    <dgm:pt modelId="{FDAE71C7-6B1F-4F43-8052-1A59030B0854}" type="pres">
      <dgm:prSet presAssocID="{20675666-406B-4FE5-8DA9-17E8A983486F}" presName="rootComposite" presStyleCnt="0"/>
      <dgm:spPr/>
    </dgm:pt>
    <dgm:pt modelId="{F34113D8-B0BA-4900-AFC0-46E6ACF24920}" type="pres">
      <dgm:prSet presAssocID="{20675666-406B-4FE5-8DA9-17E8A983486F}" presName="rootText" presStyleLbl="node3" presStyleIdx="7" presStyleCnt="9" custScaleX="154745" custLinFactY="29508" custLinFactNeighborX="-85954" custLinFactNeighborY="100000">
        <dgm:presLayoutVars>
          <dgm:chPref val="3"/>
        </dgm:presLayoutVars>
      </dgm:prSet>
      <dgm:spPr/>
    </dgm:pt>
    <dgm:pt modelId="{503420E4-1429-4B92-B681-4232E5EC60B7}" type="pres">
      <dgm:prSet presAssocID="{20675666-406B-4FE5-8DA9-17E8A983486F}" presName="rootConnector" presStyleLbl="node3" presStyleIdx="7" presStyleCnt="9"/>
      <dgm:spPr/>
    </dgm:pt>
    <dgm:pt modelId="{21969689-401A-4D86-A135-59AB33E926C4}" type="pres">
      <dgm:prSet presAssocID="{20675666-406B-4FE5-8DA9-17E8A983486F}" presName="hierChild4" presStyleCnt="0"/>
      <dgm:spPr/>
    </dgm:pt>
    <dgm:pt modelId="{461E922D-0221-4871-8645-D225B09B5402}" type="pres">
      <dgm:prSet presAssocID="{20675666-406B-4FE5-8DA9-17E8A983486F}" presName="hierChild5" presStyleCnt="0"/>
      <dgm:spPr/>
    </dgm:pt>
    <dgm:pt modelId="{94104728-4B85-42EA-A868-8E01B40F3119}" type="pres">
      <dgm:prSet presAssocID="{9D84E351-70D9-4F34-ACED-704EC473A71B}" presName="Name37" presStyleLbl="parChTrans1D3" presStyleIdx="8" presStyleCnt="10"/>
      <dgm:spPr/>
    </dgm:pt>
    <dgm:pt modelId="{D98302C9-02F8-4049-BB26-FB2605A0EB2E}" type="pres">
      <dgm:prSet presAssocID="{50B6E223-8F10-43E1-9B9E-8AD7A5D3D2C7}" presName="hierRoot2" presStyleCnt="0">
        <dgm:presLayoutVars>
          <dgm:hierBranch val="init"/>
        </dgm:presLayoutVars>
      </dgm:prSet>
      <dgm:spPr/>
    </dgm:pt>
    <dgm:pt modelId="{D79DEC3E-3228-4511-89CC-49BA0CA6BD43}" type="pres">
      <dgm:prSet presAssocID="{50B6E223-8F10-43E1-9B9E-8AD7A5D3D2C7}" presName="rootComposite" presStyleCnt="0"/>
      <dgm:spPr/>
    </dgm:pt>
    <dgm:pt modelId="{5BF1DCD4-D90A-44E2-8102-0EBEB895CCB1}" type="pres">
      <dgm:prSet presAssocID="{50B6E223-8F10-43E1-9B9E-8AD7A5D3D2C7}" presName="rootText" presStyleLbl="node3" presStyleIdx="8" presStyleCnt="9" custScaleX="141058" custLinFactY="51699" custLinFactNeighborX="-72271" custLinFactNeighborY="100000">
        <dgm:presLayoutVars>
          <dgm:chPref val="3"/>
        </dgm:presLayoutVars>
      </dgm:prSet>
      <dgm:spPr/>
    </dgm:pt>
    <dgm:pt modelId="{78ECB041-4F30-4B51-B65B-7580E93D3120}" type="pres">
      <dgm:prSet presAssocID="{50B6E223-8F10-43E1-9B9E-8AD7A5D3D2C7}" presName="rootConnector" presStyleLbl="node3" presStyleIdx="8" presStyleCnt="9"/>
      <dgm:spPr/>
    </dgm:pt>
    <dgm:pt modelId="{2C38B4C1-36B1-4677-AD3F-BAC2B26E4304}" type="pres">
      <dgm:prSet presAssocID="{50B6E223-8F10-43E1-9B9E-8AD7A5D3D2C7}" presName="hierChild4" presStyleCnt="0"/>
      <dgm:spPr/>
    </dgm:pt>
    <dgm:pt modelId="{B06D117D-F2E8-435C-B1CE-EC196C6107C9}" type="pres">
      <dgm:prSet presAssocID="{50B6E223-8F10-43E1-9B9E-8AD7A5D3D2C7}" presName="hierChild5" presStyleCnt="0"/>
      <dgm:spPr/>
    </dgm:pt>
    <dgm:pt modelId="{1B7DE48F-B33F-493A-A7AD-396EA28F0D74}" type="pres">
      <dgm:prSet presAssocID="{40B1253E-105A-4406-9BD0-0BA7671FCCCA}" presName="hierChild5" presStyleCnt="0"/>
      <dgm:spPr/>
    </dgm:pt>
    <dgm:pt modelId="{994ED5FD-4092-4DD2-934A-48C5D990B2A7}" type="pres">
      <dgm:prSet presAssocID="{7CC58090-C057-44FD-999E-1F2496A3D25A}" presName="Name111" presStyleLbl="parChTrans1D3" presStyleIdx="9" presStyleCnt="10"/>
      <dgm:spPr/>
    </dgm:pt>
    <dgm:pt modelId="{39D1589C-395F-4DA1-AC12-96A5AC8E2157}" type="pres">
      <dgm:prSet presAssocID="{12B30BDB-0481-4CEF-87AF-6D0818EECF5B}" presName="hierRoot3" presStyleCnt="0">
        <dgm:presLayoutVars>
          <dgm:hierBranch val="init"/>
        </dgm:presLayoutVars>
      </dgm:prSet>
      <dgm:spPr/>
    </dgm:pt>
    <dgm:pt modelId="{49CB5991-1D86-4F0C-A5C3-7147B280B9FD}" type="pres">
      <dgm:prSet presAssocID="{12B30BDB-0481-4CEF-87AF-6D0818EECF5B}" presName="rootComposite3" presStyleCnt="0"/>
      <dgm:spPr/>
    </dgm:pt>
    <dgm:pt modelId="{B06EE4D0-EEB9-4A44-9EE6-7700BB917B96}" type="pres">
      <dgm:prSet presAssocID="{12B30BDB-0481-4CEF-87AF-6D0818EECF5B}" presName="rootText3" presStyleLbl="asst2" presStyleIdx="0" presStyleCnt="1" custScaleX="250546" custLinFactX="4238" custLinFactY="12492" custLinFactNeighborX="100000" custLinFactNeighborY="100000">
        <dgm:presLayoutVars>
          <dgm:chPref val="3"/>
        </dgm:presLayoutVars>
      </dgm:prSet>
      <dgm:spPr/>
    </dgm:pt>
    <dgm:pt modelId="{46623708-0FE6-46D2-AEF6-684F53893A7C}" type="pres">
      <dgm:prSet presAssocID="{12B30BDB-0481-4CEF-87AF-6D0818EECF5B}" presName="rootConnector3" presStyleLbl="asst2" presStyleIdx="0" presStyleCnt="1"/>
      <dgm:spPr/>
    </dgm:pt>
    <dgm:pt modelId="{103D9F07-5286-4D21-AFA0-D1423562DBFA}" type="pres">
      <dgm:prSet presAssocID="{12B30BDB-0481-4CEF-87AF-6D0818EECF5B}" presName="hierChild6" presStyleCnt="0"/>
      <dgm:spPr/>
    </dgm:pt>
    <dgm:pt modelId="{9AAE0F83-E5D7-4013-9A71-E58B2473113C}" type="pres">
      <dgm:prSet presAssocID="{12B30BDB-0481-4CEF-87AF-6D0818EECF5B}" presName="hierChild7" presStyleCnt="0"/>
      <dgm:spPr/>
    </dgm:pt>
    <dgm:pt modelId="{DADB5F9F-D85C-4F14-A0B1-25318C66038C}" type="pres">
      <dgm:prSet presAssocID="{2F1E5BA5-802F-48E7-8AF1-54F741BA0626}" presName="hierChild3" presStyleCnt="0"/>
      <dgm:spPr/>
    </dgm:pt>
  </dgm:ptLst>
  <dgm:cxnLst>
    <dgm:cxn modelId="{B0FB6C00-0248-4E9D-9A75-AB90EA01D438}" srcId="{62E649FB-BA91-41A4-A5A7-BDE06E7DADB7}" destId="{57D985D8-9F11-4365-9B71-62058260D198}" srcOrd="0" destOrd="0" parTransId="{6E8DA1BD-ADE2-4944-B619-8CCDF723DFA8}" sibTransId="{4336C598-2B27-4785-A4F7-0AA0B5304EAD}"/>
    <dgm:cxn modelId="{8CB89A11-D32B-4597-90EE-1A8284EE3B1F}" type="presOf" srcId="{62E649FB-BA91-41A4-A5A7-BDE06E7DADB7}" destId="{4A7E9EA5-EB24-46C8-A093-CE852DCE148E}" srcOrd="0" destOrd="0" presId="urn:microsoft.com/office/officeart/2005/8/layout/orgChart1"/>
    <dgm:cxn modelId="{F25FEB13-0968-4B4A-96F2-9EBBA20B305B}" srcId="{62E649FB-BA91-41A4-A5A7-BDE06E7DADB7}" destId="{04E4CD71-16AF-463E-B536-FFA34D843480}" srcOrd="1" destOrd="0" parTransId="{6BC081F8-A171-485D-97AE-76CB80E36FF6}" sibTransId="{0422EAA1-BE7B-44B9-A036-14BC1FE9C355}"/>
    <dgm:cxn modelId="{EC780F14-F60B-445C-9546-6EEF29201C03}" type="presOf" srcId="{648F2BA9-DC69-46DD-A74A-A6AE0BEC7A9D}" destId="{01EA4B09-4B25-40C6-A81E-2518B5E24F63}" srcOrd="0" destOrd="0" presId="urn:microsoft.com/office/officeart/2005/8/layout/orgChart1"/>
    <dgm:cxn modelId="{B5BF3B2A-B3A2-4613-99EC-348A72790496}" type="presOf" srcId="{04E4CD71-16AF-463E-B536-FFA34D843480}" destId="{F5350229-A980-4159-9B4B-5343187F8D2F}" srcOrd="1" destOrd="0" presId="urn:microsoft.com/office/officeart/2005/8/layout/orgChart1"/>
    <dgm:cxn modelId="{9534EA2A-CF15-4164-B5F6-EB96F98B0B24}" type="presOf" srcId="{B7532ADD-E38C-4BD7-97EB-5D3A104D82DB}" destId="{E186513A-2783-465C-BD19-69CD94776590}" srcOrd="0" destOrd="0" presId="urn:microsoft.com/office/officeart/2005/8/layout/orgChart1"/>
    <dgm:cxn modelId="{0E0F562C-427B-4DBA-9179-A3A7064A34B4}" srcId="{40B1253E-105A-4406-9BD0-0BA7671FCCCA}" destId="{12B30BDB-0481-4CEF-87AF-6D0818EECF5B}" srcOrd="3" destOrd="0" parTransId="{7CC58090-C057-44FD-999E-1F2496A3D25A}" sibTransId="{81B7DF49-CFD7-49A1-9068-E32515576BBA}"/>
    <dgm:cxn modelId="{40891C33-D03F-4BC3-B2CA-55F7017EFB84}" srcId="{62E649FB-BA91-41A4-A5A7-BDE06E7DADB7}" destId="{C0A5E527-16D9-406A-8647-F0CF2D39AD87}" srcOrd="3" destOrd="0" parTransId="{6E70D03D-00EC-40F8-8C0A-C13909FB5A07}" sibTransId="{C4E2E5D9-66A8-4A8E-887E-505F163F3696}"/>
    <dgm:cxn modelId="{9E862438-444E-463E-A797-67D2D39A8390}" type="presOf" srcId="{6E70D03D-00EC-40F8-8C0A-C13909FB5A07}" destId="{D50447FA-87CD-47DD-B219-5E575A09B5FC}" srcOrd="0" destOrd="0" presId="urn:microsoft.com/office/officeart/2005/8/layout/orgChart1"/>
    <dgm:cxn modelId="{9E643438-B737-4697-A7D9-B617A9A0ECEE}" type="presOf" srcId="{2F1E5BA5-802F-48E7-8AF1-54F741BA0626}" destId="{6C877D46-4637-4E44-92B3-5DE84DCC5711}" srcOrd="1" destOrd="0" presId="urn:microsoft.com/office/officeart/2005/8/layout/orgChart1"/>
    <dgm:cxn modelId="{55F17839-A7D3-4B65-A329-E6A84CD2F18F}" srcId="{40B1253E-105A-4406-9BD0-0BA7671FCCCA}" destId="{20675666-406B-4FE5-8DA9-17E8A983486F}" srcOrd="1" destOrd="0" parTransId="{50CC740D-C545-4A3C-B099-1213D5008CAF}" sibTransId="{A6423815-CD13-4E2F-B713-BD74722031BE}"/>
    <dgm:cxn modelId="{687D733A-3E15-4DA8-A008-19C4ADA9445C}" type="presOf" srcId="{62E649FB-BA91-41A4-A5A7-BDE06E7DADB7}" destId="{BF2114AE-4C82-432B-9191-88AF811D85D0}" srcOrd="1" destOrd="0" presId="urn:microsoft.com/office/officeart/2005/8/layout/orgChart1"/>
    <dgm:cxn modelId="{892E103C-F082-4C13-B733-8369A624DED6}" srcId="{62E649FB-BA91-41A4-A5A7-BDE06E7DADB7}" destId="{648F2BA9-DC69-46DD-A74A-A6AE0BEC7A9D}" srcOrd="4" destOrd="0" parTransId="{6CBC1EE2-87C1-453E-8330-5A7C682126E4}" sibTransId="{B743F11C-5718-41A1-92BD-2EB17F2CBF8B}"/>
    <dgm:cxn modelId="{AA358741-C1C8-427E-A5E5-C8C4626F65EC}" type="presOf" srcId="{C0A5E527-16D9-406A-8647-F0CF2D39AD87}" destId="{180D93E4-4021-47E6-B754-EF81FCC279A1}" srcOrd="0" destOrd="0" presId="urn:microsoft.com/office/officeart/2005/8/layout/orgChart1"/>
    <dgm:cxn modelId="{6853AE61-3BB1-4D45-BDFD-3C11E4461833}" srcId="{40B1253E-105A-4406-9BD0-0BA7671FCCCA}" destId="{029C8847-BE5F-4BBA-BA26-7C9C861B9328}" srcOrd="0" destOrd="0" parTransId="{E3FF7133-DBCD-48F1-A2E1-80EDF83DB7FD}" sibTransId="{D5261A71-0D01-45AE-9925-2C7B2B252908}"/>
    <dgm:cxn modelId="{D281CB41-B4CC-4C69-A9A0-9BC91C6285C1}" type="presOf" srcId="{7CC58090-C057-44FD-999E-1F2496A3D25A}" destId="{994ED5FD-4092-4DD2-934A-48C5D990B2A7}" srcOrd="0" destOrd="0" presId="urn:microsoft.com/office/officeart/2005/8/layout/orgChart1"/>
    <dgm:cxn modelId="{51F01062-837A-4A29-88CD-872F2ECB81D3}" type="presOf" srcId="{D9CEF6A0-0FAC-415E-B939-637248BC6F6C}" destId="{2FDF5006-34C6-4892-BCF9-2A3B4504DB72}" srcOrd="1" destOrd="0" presId="urn:microsoft.com/office/officeart/2005/8/layout/orgChart1"/>
    <dgm:cxn modelId="{BCB0D963-0F1E-4E27-B847-A438A573EA60}" type="presOf" srcId="{6BC081F8-A171-485D-97AE-76CB80E36FF6}" destId="{8B3FE4FA-5A15-4C55-9F19-CC8EAB0A0769}" srcOrd="0" destOrd="0" presId="urn:microsoft.com/office/officeart/2005/8/layout/orgChart1"/>
    <dgm:cxn modelId="{258AB445-266C-4B1D-8794-DE754A93C864}" type="presOf" srcId="{04E4CD71-16AF-463E-B536-FFA34D843480}" destId="{A15383F2-76B1-485C-A268-8B868189A119}" srcOrd="0" destOrd="0" presId="urn:microsoft.com/office/officeart/2005/8/layout/orgChart1"/>
    <dgm:cxn modelId="{B57F8149-36B9-4D3A-BD57-6CC87E61AAE5}" type="presOf" srcId="{57D985D8-9F11-4365-9B71-62058260D198}" destId="{AFA8F3AC-B0F0-4553-8067-78E2AD17A04B}" srcOrd="1" destOrd="0" presId="urn:microsoft.com/office/officeart/2005/8/layout/orgChart1"/>
    <dgm:cxn modelId="{8C98474A-EC37-443D-93AF-3368FD886BCB}" type="presOf" srcId="{50CC740D-C545-4A3C-B099-1213D5008CAF}" destId="{3F5D5A61-95B8-4B6C-AC7F-83B8C0B275AB}" srcOrd="0" destOrd="0" presId="urn:microsoft.com/office/officeart/2005/8/layout/orgChart1"/>
    <dgm:cxn modelId="{14E77C6B-FE8E-49B2-B589-877782736EC8}" type="presOf" srcId="{12B30BDB-0481-4CEF-87AF-6D0818EECF5B}" destId="{46623708-0FE6-46D2-AEF6-684F53893A7C}" srcOrd="1" destOrd="0" presId="urn:microsoft.com/office/officeart/2005/8/layout/orgChart1"/>
    <dgm:cxn modelId="{746B216E-4851-4D22-AAC7-6D3193AB28E5}" type="presOf" srcId="{20675666-406B-4FE5-8DA9-17E8A983486F}" destId="{F34113D8-B0BA-4900-AFC0-46E6ACF24920}" srcOrd="0" destOrd="0" presId="urn:microsoft.com/office/officeart/2005/8/layout/orgChart1"/>
    <dgm:cxn modelId="{07BB3471-F905-42EC-B03A-E19CBCDC8382}" type="presOf" srcId="{2F1E5BA5-802F-48E7-8AF1-54F741BA0626}" destId="{238AB229-6A4B-468D-8927-C0CD0C25A59C}" srcOrd="0" destOrd="0" presId="urn:microsoft.com/office/officeart/2005/8/layout/orgChart1"/>
    <dgm:cxn modelId="{BC7E8654-7C5A-4A86-B148-7C2F9A865E02}" type="presOf" srcId="{FB09C97E-EAC5-4E35-AB6F-46C582DF0D23}" destId="{3F62C39E-4020-428E-8A17-CF147F6502A2}" srcOrd="0" destOrd="0" presId="urn:microsoft.com/office/officeart/2005/8/layout/orgChart1"/>
    <dgm:cxn modelId="{38B49355-F004-46E9-881A-EFB0405FBD82}" type="presOf" srcId="{57D985D8-9F11-4365-9B71-62058260D198}" destId="{CCF4A97C-5296-4B61-A23D-97241B6A699C}" srcOrd="0" destOrd="0" presId="urn:microsoft.com/office/officeart/2005/8/layout/orgChart1"/>
    <dgm:cxn modelId="{E849FB79-CAD1-4BF0-85DB-98508DF30708}" type="presOf" srcId="{C0A5E527-16D9-406A-8647-F0CF2D39AD87}" destId="{F237C662-EAEC-49D7-A16E-3D344DC8EF46}" srcOrd="1" destOrd="0" presId="urn:microsoft.com/office/officeart/2005/8/layout/orgChart1"/>
    <dgm:cxn modelId="{EE0C3181-589D-4B3C-B796-8D7147F22819}" type="presOf" srcId="{50B6E223-8F10-43E1-9B9E-8AD7A5D3D2C7}" destId="{78ECB041-4F30-4B51-B65B-7580E93D3120}" srcOrd="1" destOrd="0" presId="urn:microsoft.com/office/officeart/2005/8/layout/orgChart1"/>
    <dgm:cxn modelId="{9A076182-7BF8-47C2-B313-AF3356BBA441}" type="presOf" srcId="{D9CEF6A0-0FAC-415E-B939-637248BC6F6C}" destId="{B51FDB1B-862B-496F-9FA9-0A716DF2A102}" srcOrd="0" destOrd="0" presId="urn:microsoft.com/office/officeart/2005/8/layout/orgChart1"/>
    <dgm:cxn modelId="{9F525582-B33D-4E81-BDE9-6C91AE94403B}" srcId="{B7532ADD-E38C-4BD7-97EB-5D3A104D82DB}" destId="{2F1E5BA5-802F-48E7-8AF1-54F741BA0626}" srcOrd="0" destOrd="0" parTransId="{54E29952-8929-448E-B88B-1E3AA167B0D9}" sibTransId="{B44059D8-3D59-431E-923C-4E32703E68DA}"/>
    <dgm:cxn modelId="{53E05D89-3200-4E5A-897D-84F3660D19D1}" type="presOf" srcId="{50B6E223-8F10-43E1-9B9E-8AD7A5D3D2C7}" destId="{5BF1DCD4-D90A-44E2-8102-0EBEB895CCB1}" srcOrd="0" destOrd="0" presId="urn:microsoft.com/office/officeart/2005/8/layout/orgChart1"/>
    <dgm:cxn modelId="{D81CFB8A-0E12-472E-A359-B12B5230BE32}" srcId="{2F1E5BA5-802F-48E7-8AF1-54F741BA0626}" destId="{40B1253E-105A-4406-9BD0-0BA7671FCCCA}" srcOrd="1" destOrd="0" parTransId="{F2011659-EE68-4B68-9642-001101D1E990}" sibTransId="{1E7C586E-427B-4E7E-8F68-1CB282B948C4}"/>
    <dgm:cxn modelId="{06475793-D697-49A2-B166-16BC602C3F92}" type="presOf" srcId="{87AC75AD-10EF-497D-B217-E9DD15141944}" destId="{B6AB8727-DC52-4264-B7F5-5D6ACCDF0F44}" srcOrd="0" destOrd="0" presId="urn:microsoft.com/office/officeart/2005/8/layout/orgChart1"/>
    <dgm:cxn modelId="{67A9DC97-E79C-4B02-A333-FB33ACB1F6EE}" type="presOf" srcId="{029C8847-BE5F-4BBA-BA26-7C9C861B9328}" destId="{1E2AA6F3-63C1-44FF-9B5D-7F74B6F759ED}" srcOrd="1" destOrd="0" presId="urn:microsoft.com/office/officeart/2005/8/layout/orgChart1"/>
    <dgm:cxn modelId="{CE666DA1-C7FF-4D9D-A9AF-FBE1B1DE767C}" srcId="{2F1E5BA5-802F-48E7-8AF1-54F741BA0626}" destId="{62E649FB-BA91-41A4-A5A7-BDE06E7DADB7}" srcOrd="0" destOrd="0" parTransId="{8353A287-7CFC-47A9-AF02-23235FD1C0BB}" sibTransId="{B46A1D87-9000-49B9-8DCB-FCA6D1DD7236}"/>
    <dgm:cxn modelId="{EEFBE0B2-47FF-411A-9EB3-40EFD32F4CBB}" type="presOf" srcId="{E3FF7133-DBCD-48F1-A2E1-80EDF83DB7FD}" destId="{1CFA500F-5E74-427C-ADF7-5E8913A90E77}" srcOrd="0" destOrd="0" presId="urn:microsoft.com/office/officeart/2005/8/layout/orgChart1"/>
    <dgm:cxn modelId="{395F37BE-1880-41BF-BDED-15B6E16FD6EF}" type="presOf" srcId="{029C8847-BE5F-4BBA-BA26-7C9C861B9328}" destId="{24C2B327-5ACC-44AC-A7C6-9DC2E8DB181F}" srcOrd="0" destOrd="0" presId="urn:microsoft.com/office/officeart/2005/8/layout/orgChart1"/>
    <dgm:cxn modelId="{1ADD36C6-BECF-4C8B-AB7D-A345CA784EE5}" type="presOf" srcId="{9D84E351-70D9-4F34-ACED-704EC473A71B}" destId="{94104728-4B85-42EA-A868-8E01B40F3119}" srcOrd="0" destOrd="0" presId="urn:microsoft.com/office/officeart/2005/8/layout/orgChart1"/>
    <dgm:cxn modelId="{E98E54C6-21A5-4325-9304-602B1A75A63B}" type="presOf" srcId="{648F2BA9-DC69-46DD-A74A-A6AE0BEC7A9D}" destId="{6336199A-3200-4803-98CF-BEE15A322AA4}" srcOrd="1" destOrd="0" presId="urn:microsoft.com/office/officeart/2005/8/layout/orgChart1"/>
    <dgm:cxn modelId="{944147CB-3E46-4A08-9918-1CC6CAD26779}" type="presOf" srcId="{F2011659-EE68-4B68-9642-001101D1E990}" destId="{343D5DFD-1807-4AD9-8DC2-C7B89EE48A93}" srcOrd="0" destOrd="0" presId="urn:microsoft.com/office/officeart/2005/8/layout/orgChart1"/>
    <dgm:cxn modelId="{39E07BCD-EBAA-4FD7-AAE0-AEB71ADF3E0A}" type="presOf" srcId="{6E8DA1BD-ADE2-4944-B619-8CCDF723DFA8}" destId="{96CD7D70-036A-4887-9B94-BA9F7F15E89C}" srcOrd="0" destOrd="0" presId="urn:microsoft.com/office/officeart/2005/8/layout/orgChart1"/>
    <dgm:cxn modelId="{A61183DF-17EF-48C3-A65C-9FC571D818CE}" type="presOf" srcId="{12B30BDB-0481-4CEF-87AF-6D0818EECF5B}" destId="{B06EE4D0-EEB9-4A44-9EE6-7700BB917B96}" srcOrd="0" destOrd="0" presId="urn:microsoft.com/office/officeart/2005/8/layout/orgChart1"/>
    <dgm:cxn modelId="{AD18FDE0-EA2D-4492-87E8-2CAF44C4E404}" type="presOf" srcId="{40B1253E-105A-4406-9BD0-0BA7671FCCCA}" destId="{5B4B4A38-65AE-4ADC-AD5F-D83EADB6F3EC}" srcOrd="0" destOrd="0" presId="urn:microsoft.com/office/officeart/2005/8/layout/orgChart1"/>
    <dgm:cxn modelId="{8AE95AE7-B371-4A4F-9D4A-F3354BB076CA}" type="presOf" srcId="{20675666-406B-4FE5-8DA9-17E8A983486F}" destId="{503420E4-1429-4B92-B681-4232E5EC60B7}" srcOrd="1" destOrd="0" presId="urn:microsoft.com/office/officeart/2005/8/layout/orgChart1"/>
    <dgm:cxn modelId="{D22597EB-7844-4C3F-8BB4-0CD7FCB65D2A}" type="presOf" srcId="{FB09C97E-EAC5-4E35-AB6F-46C582DF0D23}" destId="{730C5546-6D98-4741-A4D1-6A9D0921BCFB}" srcOrd="1" destOrd="0" presId="urn:microsoft.com/office/officeart/2005/8/layout/orgChart1"/>
    <dgm:cxn modelId="{9CD222EE-BD52-4E09-8876-AE692DAC0C8A}" type="presOf" srcId="{8353A287-7CFC-47A9-AF02-23235FD1C0BB}" destId="{B8C27CDC-9990-4E60-ACDC-A9649F6A70AD}" srcOrd="0" destOrd="0" presId="urn:microsoft.com/office/officeart/2005/8/layout/orgChart1"/>
    <dgm:cxn modelId="{A3EB4AF3-E8E4-41D9-ACE4-3BCD8D97FE28}" type="presOf" srcId="{6CBC1EE2-87C1-453E-8330-5A7C682126E4}" destId="{8D2BE541-D794-4D68-A171-9B305048DDDE}" srcOrd="0" destOrd="0" presId="urn:microsoft.com/office/officeart/2005/8/layout/orgChart1"/>
    <dgm:cxn modelId="{D244C6F4-F970-48B8-85B7-94F5316F7100}" type="presOf" srcId="{F264EBD4-339C-49EA-91D8-5271C90B3CA1}" destId="{FD50BE8D-9269-4735-8AC6-7D0208A06BEF}" srcOrd="0" destOrd="0" presId="urn:microsoft.com/office/officeart/2005/8/layout/orgChart1"/>
    <dgm:cxn modelId="{2F1075FA-2AAE-46B1-AFE6-BD662FD86D93}" srcId="{62E649FB-BA91-41A4-A5A7-BDE06E7DADB7}" destId="{FB09C97E-EAC5-4E35-AB6F-46C582DF0D23}" srcOrd="2" destOrd="0" parTransId="{F264EBD4-339C-49EA-91D8-5271C90B3CA1}" sibTransId="{9F0897F2-BFD5-48A0-8B9D-6D20F65983E1}"/>
    <dgm:cxn modelId="{7806D7FA-A2B2-451F-8943-11A7AFC7B463}" type="presOf" srcId="{40B1253E-105A-4406-9BD0-0BA7671FCCCA}" destId="{4204D49E-24AC-4E60-85D9-C98E61F2C716}" srcOrd="1" destOrd="0" presId="urn:microsoft.com/office/officeart/2005/8/layout/orgChart1"/>
    <dgm:cxn modelId="{F9FA34FB-A2E6-4EE6-A940-9168B3B22DB1}" srcId="{40B1253E-105A-4406-9BD0-0BA7671FCCCA}" destId="{50B6E223-8F10-43E1-9B9E-8AD7A5D3D2C7}" srcOrd="2" destOrd="0" parTransId="{9D84E351-70D9-4F34-ACED-704EC473A71B}" sibTransId="{8560175A-F1F1-4CE0-856A-3828C9050D30}"/>
    <dgm:cxn modelId="{04DA47FD-3889-4A39-8E9B-0086DEF5F0FD}" srcId="{62E649FB-BA91-41A4-A5A7-BDE06E7DADB7}" destId="{D9CEF6A0-0FAC-415E-B939-637248BC6F6C}" srcOrd="5" destOrd="0" parTransId="{87AC75AD-10EF-497D-B217-E9DD15141944}" sibTransId="{F2805704-FEC7-461A-A7ED-CBB4CB436D84}"/>
    <dgm:cxn modelId="{BF781659-6512-4A59-83BC-8B9812FD6E08}" type="presParOf" srcId="{E186513A-2783-465C-BD19-69CD94776590}" destId="{3A4A231B-4B2B-4C6A-8DC9-75C91F230B8B}" srcOrd="0" destOrd="0" presId="urn:microsoft.com/office/officeart/2005/8/layout/orgChart1"/>
    <dgm:cxn modelId="{A8768540-B135-4EF1-95B7-EB79A56ADED6}" type="presParOf" srcId="{3A4A231B-4B2B-4C6A-8DC9-75C91F230B8B}" destId="{239566CE-3199-4D34-B255-DA3ED5A1DCD4}" srcOrd="0" destOrd="0" presId="urn:microsoft.com/office/officeart/2005/8/layout/orgChart1"/>
    <dgm:cxn modelId="{550518EB-E302-43E0-B695-12EB9EF3E6EF}" type="presParOf" srcId="{239566CE-3199-4D34-B255-DA3ED5A1DCD4}" destId="{238AB229-6A4B-468D-8927-C0CD0C25A59C}" srcOrd="0" destOrd="0" presId="urn:microsoft.com/office/officeart/2005/8/layout/orgChart1"/>
    <dgm:cxn modelId="{9F26F616-88B1-481D-AEB3-9963049729B8}" type="presParOf" srcId="{239566CE-3199-4D34-B255-DA3ED5A1DCD4}" destId="{6C877D46-4637-4E44-92B3-5DE84DCC5711}" srcOrd="1" destOrd="0" presId="urn:microsoft.com/office/officeart/2005/8/layout/orgChart1"/>
    <dgm:cxn modelId="{6A111B52-9CF6-4CE8-8C14-416B4359FAAE}" type="presParOf" srcId="{3A4A231B-4B2B-4C6A-8DC9-75C91F230B8B}" destId="{5D02D5C0-B1CA-43BB-AD31-46812D7B2510}" srcOrd="1" destOrd="0" presId="urn:microsoft.com/office/officeart/2005/8/layout/orgChart1"/>
    <dgm:cxn modelId="{6419BC69-82A7-4700-A75B-2C70B0170D45}" type="presParOf" srcId="{5D02D5C0-B1CA-43BB-AD31-46812D7B2510}" destId="{B8C27CDC-9990-4E60-ACDC-A9649F6A70AD}" srcOrd="0" destOrd="0" presId="urn:microsoft.com/office/officeart/2005/8/layout/orgChart1"/>
    <dgm:cxn modelId="{5ED94827-18B2-4CF0-8BCD-C407CDFE4A67}" type="presParOf" srcId="{5D02D5C0-B1CA-43BB-AD31-46812D7B2510}" destId="{4C1C4D2D-66D2-4F53-B5ED-449818CF3352}" srcOrd="1" destOrd="0" presId="urn:microsoft.com/office/officeart/2005/8/layout/orgChart1"/>
    <dgm:cxn modelId="{54853EEB-7DF7-4F53-BC62-5BA387F057C6}" type="presParOf" srcId="{4C1C4D2D-66D2-4F53-B5ED-449818CF3352}" destId="{23ECA6FC-B56F-45B0-BBB7-F0ACBC6385A2}" srcOrd="0" destOrd="0" presId="urn:microsoft.com/office/officeart/2005/8/layout/orgChart1"/>
    <dgm:cxn modelId="{78614AEE-9258-4B46-8A23-C66A199E73D5}" type="presParOf" srcId="{23ECA6FC-B56F-45B0-BBB7-F0ACBC6385A2}" destId="{4A7E9EA5-EB24-46C8-A093-CE852DCE148E}" srcOrd="0" destOrd="0" presId="urn:microsoft.com/office/officeart/2005/8/layout/orgChart1"/>
    <dgm:cxn modelId="{F369CA6D-4FB5-4697-846D-A0712F4F4344}" type="presParOf" srcId="{23ECA6FC-B56F-45B0-BBB7-F0ACBC6385A2}" destId="{BF2114AE-4C82-432B-9191-88AF811D85D0}" srcOrd="1" destOrd="0" presId="urn:microsoft.com/office/officeart/2005/8/layout/orgChart1"/>
    <dgm:cxn modelId="{A9C061FC-11EA-4879-8903-750A194C0AB3}" type="presParOf" srcId="{4C1C4D2D-66D2-4F53-B5ED-449818CF3352}" destId="{ECC8934B-0CD2-46CB-86A1-58E7D99B900C}" srcOrd="1" destOrd="0" presId="urn:microsoft.com/office/officeart/2005/8/layout/orgChart1"/>
    <dgm:cxn modelId="{58779C31-3253-46B3-BD5A-F210C0B882A2}" type="presParOf" srcId="{ECC8934B-0CD2-46CB-86A1-58E7D99B900C}" destId="{96CD7D70-036A-4887-9B94-BA9F7F15E89C}" srcOrd="0" destOrd="0" presId="urn:microsoft.com/office/officeart/2005/8/layout/orgChart1"/>
    <dgm:cxn modelId="{BAE68BB4-36B1-4FFA-8676-9EADD2E6C5C0}" type="presParOf" srcId="{ECC8934B-0CD2-46CB-86A1-58E7D99B900C}" destId="{AEB94AB5-A385-47C4-8D80-F3CCDBB25325}" srcOrd="1" destOrd="0" presId="urn:microsoft.com/office/officeart/2005/8/layout/orgChart1"/>
    <dgm:cxn modelId="{C68C9577-0164-4EA1-A1C1-0A1F3BD385E8}" type="presParOf" srcId="{AEB94AB5-A385-47C4-8D80-F3CCDBB25325}" destId="{F0C2F26C-E489-4C94-B31B-26B76762EA49}" srcOrd="0" destOrd="0" presId="urn:microsoft.com/office/officeart/2005/8/layout/orgChart1"/>
    <dgm:cxn modelId="{94622D6A-8CBE-4591-AF7C-1BADE3251D50}" type="presParOf" srcId="{F0C2F26C-E489-4C94-B31B-26B76762EA49}" destId="{CCF4A97C-5296-4B61-A23D-97241B6A699C}" srcOrd="0" destOrd="0" presId="urn:microsoft.com/office/officeart/2005/8/layout/orgChart1"/>
    <dgm:cxn modelId="{5EB170C9-D3F0-44E7-8BA5-BAA031A51104}" type="presParOf" srcId="{F0C2F26C-E489-4C94-B31B-26B76762EA49}" destId="{AFA8F3AC-B0F0-4553-8067-78E2AD17A04B}" srcOrd="1" destOrd="0" presId="urn:microsoft.com/office/officeart/2005/8/layout/orgChart1"/>
    <dgm:cxn modelId="{0384D3EC-AE35-4F88-9B5B-39660D4DA3EF}" type="presParOf" srcId="{AEB94AB5-A385-47C4-8D80-F3CCDBB25325}" destId="{D3A3918E-A0D8-4629-AF42-54B25B8F693E}" srcOrd="1" destOrd="0" presId="urn:microsoft.com/office/officeart/2005/8/layout/orgChart1"/>
    <dgm:cxn modelId="{D2F5698E-2F81-4383-98D5-EC1E2648DDE1}" type="presParOf" srcId="{AEB94AB5-A385-47C4-8D80-F3CCDBB25325}" destId="{866B5491-8B58-4411-A525-52F5B729A028}" srcOrd="2" destOrd="0" presId="urn:microsoft.com/office/officeart/2005/8/layout/orgChart1"/>
    <dgm:cxn modelId="{5BC07274-FA4F-4B88-B3F2-9E72638276E4}" type="presParOf" srcId="{ECC8934B-0CD2-46CB-86A1-58E7D99B900C}" destId="{8B3FE4FA-5A15-4C55-9F19-CC8EAB0A0769}" srcOrd="2" destOrd="0" presId="urn:microsoft.com/office/officeart/2005/8/layout/orgChart1"/>
    <dgm:cxn modelId="{B892615F-9B1B-404E-A75C-4B99611E9905}" type="presParOf" srcId="{ECC8934B-0CD2-46CB-86A1-58E7D99B900C}" destId="{D5098B23-9A42-41B4-A313-B8D60F44FAEC}" srcOrd="3" destOrd="0" presId="urn:microsoft.com/office/officeart/2005/8/layout/orgChart1"/>
    <dgm:cxn modelId="{DAA0DCD6-5886-44AC-AE5B-F62F39240C13}" type="presParOf" srcId="{D5098B23-9A42-41B4-A313-B8D60F44FAEC}" destId="{FBF63323-DC51-4EAE-B765-53B44EF2B1ED}" srcOrd="0" destOrd="0" presId="urn:microsoft.com/office/officeart/2005/8/layout/orgChart1"/>
    <dgm:cxn modelId="{8FEDCEA0-2D57-47F4-878E-5798225D8AE9}" type="presParOf" srcId="{FBF63323-DC51-4EAE-B765-53B44EF2B1ED}" destId="{A15383F2-76B1-485C-A268-8B868189A119}" srcOrd="0" destOrd="0" presId="urn:microsoft.com/office/officeart/2005/8/layout/orgChart1"/>
    <dgm:cxn modelId="{D6F1210B-22D6-4863-B551-C1E9C404FEFA}" type="presParOf" srcId="{FBF63323-DC51-4EAE-B765-53B44EF2B1ED}" destId="{F5350229-A980-4159-9B4B-5343187F8D2F}" srcOrd="1" destOrd="0" presId="urn:microsoft.com/office/officeart/2005/8/layout/orgChart1"/>
    <dgm:cxn modelId="{602B6365-CB94-4E92-92F1-C2B0AF20B217}" type="presParOf" srcId="{D5098B23-9A42-41B4-A313-B8D60F44FAEC}" destId="{4CF62CC7-2659-4DE8-AA9A-3EDFAEDE48C8}" srcOrd="1" destOrd="0" presId="urn:microsoft.com/office/officeart/2005/8/layout/orgChart1"/>
    <dgm:cxn modelId="{B51EDE90-E5F0-4D8E-85BF-6244E13FAC10}" type="presParOf" srcId="{D5098B23-9A42-41B4-A313-B8D60F44FAEC}" destId="{21F8B710-4574-4E0C-931F-3CE2B86C6625}" srcOrd="2" destOrd="0" presId="urn:microsoft.com/office/officeart/2005/8/layout/orgChart1"/>
    <dgm:cxn modelId="{3485F325-2E9A-4A79-A6EE-C96966321C0E}" type="presParOf" srcId="{ECC8934B-0CD2-46CB-86A1-58E7D99B900C}" destId="{FD50BE8D-9269-4735-8AC6-7D0208A06BEF}" srcOrd="4" destOrd="0" presId="urn:microsoft.com/office/officeart/2005/8/layout/orgChart1"/>
    <dgm:cxn modelId="{05055025-2AEE-41B7-B244-C9F02FA67931}" type="presParOf" srcId="{ECC8934B-0CD2-46CB-86A1-58E7D99B900C}" destId="{0F380525-7520-4FD0-8D77-4E6F723A77CF}" srcOrd="5" destOrd="0" presId="urn:microsoft.com/office/officeart/2005/8/layout/orgChart1"/>
    <dgm:cxn modelId="{E96A88F1-CA19-4157-8621-7BDE61972ED0}" type="presParOf" srcId="{0F380525-7520-4FD0-8D77-4E6F723A77CF}" destId="{ED73D910-ACD5-4B5F-9040-DBBE7C5F6341}" srcOrd="0" destOrd="0" presId="urn:microsoft.com/office/officeart/2005/8/layout/orgChart1"/>
    <dgm:cxn modelId="{18D740EB-5C92-48D1-B6D7-F07EBA223D4A}" type="presParOf" srcId="{ED73D910-ACD5-4B5F-9040-DBBE7C5F6341}" destId="{3F62C39E-4020-428E-8A17-CF147F6502A2}" srcOrd="0" destOrd="0" presId="urn:microsoft.com/office/officeart/2005/8/layout/orgChart1"/>
    <dgm:cxn modelId="{B60AEFAB-683D-4264-B3B3-5CFB07E8790D}" type="presParOf" srcId="{ED73D910-ACD5-4B5F-9040-DBBE7C5F6341}" destId="{730C5546-6D98-4741-A4D1-6A9D0921BCFB}" srcOrd="1" destOrd="0" presId="urn:microsoft.com/office/officeart/2005/8/layout/orgChart1"/>
    <dgm:cxn modelId="{AF0516A6-81D0-4E04-B471-0942A449C884}" type="presParOf" srcId="{0F380525-7520-4FD0-8D77-4E6F723A77CF}" destId="{E24119EE-98B6-4113-ABB8-598879369733}" srcOrd="1" destOrd="0" presId="urn:microsoft.com/office/officeart/2005/8/layout/orgChart1"/>
    <dgm:cxn modelId="{38D2E15B-3E95-430C-989F-CA03D6ECDFDD}" type="presParOf" srcId="{0F380525-7520-4FD0-8D77-4E6F723A77CF}" destId="{923C07BF-E6FB-44C5-B48A-5F7270B01C90}" srcOrd="2" destOrd="0" presId="urn:microsoft.com/office/officeart/2005/8/layout/orgChart1"/>
    <dgm:cxn modelId="{2F66FED6-47BC-4EAF-90F3-58047DB0B350}" type="presParOf" srcId="{ECC8934B-0CD2-46CB-86A1-58E7D99B900C}" destId="{D50447FA-87CD-47DD-B219-5E575A09B5FC}" srcOrd="6" destOrd="0" presId="urn:microsoft.com/office/officeart/2005/8/layout/orgChart1"/>
    <dgm:cxn modelId="{4DA6E98B-3942-41C7-B790-31E3EE1642F5}" type="presParOf" srcId="{ECC8934B-0CD2-46CB-86A1-58E7D99B900C}" destId="{9D76A426-5CD4-4737-9E09-4AC4DC7A0979}" srcOrd="7" destOrd="0" presId="urn:microsoft.com/office/officeart/2005/8/layout/orgChart1"/>
    <dgm:cxn modelId="{93426FD1-8030-4E21-B31F-BA94A31DA7E4}" type="presParOf" srcId="{9D76A426-5CD4-4737-9E09-4AC4DC7A0979}" destId="{C2B190A6-64D3-457D-A753-2446F74F12FA}" srcOrd="0" destOrd="0" presId="urn:microsoft.com/office/officeart/2005/8/layout/orgChart1"/>
    <dgm:cxn modelId="{C0A9CCD8-D239-426C-99DD-9EBA35090205}" type="presParOf" srcId="{C2B190A6-64D3-457D-A753-2446F74F12FA}" destId="{180D93E4-4021-47E6-B754-EF81FCC279A1}" srcOrd="0" destOrd="0" presId="urn:microsoft.com/office/officeart/2005/8/layout/orgChart1"/>
    <dgm:cxn modelId="{70622091-63EA-43EA-9A16-1195AB9127F2}" type="presParOf" srcId="{C2B190A6-64D3-457D-A753-2446F74F12FA}" destId="{F237C662-EAEC-49D7-A16E-3D344DC8EF46}" srcOrd="1" destOrd="0" presId="urn:microsoft.com/office/officeart/2005/8/layout/orgChart1"/>
    <dgm:cxn modelId="{029A3C51-1A6F-401D-943D-F870E5FF5DBE}" type="presParOf" srcId="{9D76A426-5CD4-4737-9E09-4AC4DC7A0979}" destId="{43D8CC8E-D2FD-42EC-8CE8-0AFED426D87C}" srcOrd="1" destOrd="0" presId="urn:microsoft.com/office/officeart/2005/8/layout/orgChart1"/>
    <dgm:cxn modelId="{3D0A0AE4-383F-4FAE-B2A9-0B2B0AE76DB1}" type="presParOf" srcId="{9D76A426-5CD4-4737-9E09-4AC4DC7A0979}" destId="{3D99C4AB-1D5C-4B2F-8BC1-B41C00A66EB3}" srcOrd="2" destOrd="0" presId="urn:microsoft.com/office/officeart/2005/8/layout/orgChart1"/>
    <dgm:cxn modelId="{34D977E1-4C43-4E2B-B554-1E527E05301F}" type="presParOf" srcId="{ECC8934B-0CD2-46CB-86A1-58E7D99B900C}" destId="{8D2BE541-D794-4D68-A171-9B305048DDDE}" srcOrd="8" destOrd="0" presId="urn:microsoft.com/office/officeart/2005/8/layout/orgChart1"/>
    <dgm:cxn modelId="{87A83FFB-BB1B-4556-9161-C3555730C494}" type="presParOf" srcId="{ECC8934B-0CD2-46CB-86A1-58E7D99B900C}" destId="{87E50D84-915B-4311-B650-D1DB78D14E52}" srcOrd="9" destOrd="0" presId="urn:microsoft.com/office/officeart/2005/8/layout/orgChart1"/>
    <dgm:cxn modelId="{F74C219E-6084-4CFE-AFCB-DB1629F2D51A}" type="presParOf" srcId="{87E50D84-915B-4311-B650-D1DB78D14E52}" destId="{D28C23EE-1BD0-466B-97D9-53C90A71782A}" srcOrd="0" destOrd="0" presId="urn:microsoft.com/office/officeart/2005/8/layout/orgChart1"/>
    <dgm:cxn modelId="{A772DFF2-FC65-4211-902B-7F5B02DDFAEB}" type="presParOf" srcId="{D28C23EE-1BD0-466B-97D9-53C90A71782A}" destId="{01EA4B09-4B25-40C6-A81E-2518B5E24F63}" srcOrd="0" destOrd="0" presId="urn:microsoft.com/office/officeart/2005/8/layout/orgChart1"/>
    <dgm:cxn modelId="{0D0DEA4D-FC01-4D1C-84CD-9639618545FF}" type="presParOf" srcId="{D28C23EE-1BD0-466B-97D9-53C90A71782A}" destId="{6336199A-3200-4803-98CF-BEE15A322AA4}" srcOrd="1" destOrd="0" presId="urn:microsoft.com/office/officeart/2005/8/layout/orgChart1"/>
    <dgm:cxn modelId="{39B6C421-7685-431F-8A76-387B3A2D6BBD}" type="presParOf" srcId="{87E50D84-915B-4311-B650-D1DB78D14E52}" destId="{4B60F52C-D7A5-45EE-9F3C-3ECB41B11179}" srcOrd="1" destOrd="0" presId="urn:microsoft.com/office/officeart/2005/8/layout/orgChart1"/>
    <dgm:cxn modelId="{D7D67683-1128-4C20-9837-FBC52181728A}" type="presParOf" srcId="{87E50D84-915B-4311-B650-D1DB78D14E52}" destId="{43247CDB-A1A9-4E7F-9CE7-AD6386A6E902}" srcOrd="2" destOrd="0" presId="urn:microsoft.com/office/officeart/2005/8/layout/orgChart1"/>
    <dgm:cxn modelId="{B682667E-AF5F-4244-BCEA-32582274E0F8}" type="presParOf" srcId="{ECC8934B-0CD2-46CB-86A1-58E7D99B900C}" destId="{B6AB8727-DC52-4264-B7F5-5D6ACCDF0F44}" srcOrd="10" destOrd="0" presId="urn:microsoft.com/office/officeart/2005/8/layout/orgChart1"/>
    <dgm:cxn modelId="{FA0DB229-5793-49C3-BF70-043B296EE85D}" type="presParOf" srcId="{ECC8934B-0CD2-46CB-86A1-58E7D99B900C}" destId="{008AAC31-8D3B-4124-BB8C-2FD742F7A088}" srcOrd="11" destOrd="0" presId="urn:microsoft.com/office/officeart/2005/8/layout/orgChart1"/>
    <dgm:cxn modelId="{F9E543A3-923A-439C-BEEA-1DADAEF993CC}" type="presParOf" srcId="{008AAC31-8D3B-4124-BB8C-2FD742F7A088}" destId="{F12A490B-F99A-43B6-B0A5-0C0F4A8D0325}" srcOrd="0" destOrd="0" presId="urn:microsoft.com/office/officeart/2005/8/layout/orgChart1"/>
    <dgm:cxn modelId="{1D9F18BF-D194-4657-948F-0D3B1891A2CB}" type="presParOf" srcId="{F12A490B-F99A-43B6-B0A5-0C0F4A8D0325}" destId="{B51FDB1B-862B-496F-9FA9-0A716DF2A102}" srcOrd="0" destOrd="0" presId="urn:microsoft.com/office/officeart/2005/8/layout/orgChart1"/>
    <dgm:cxn modelId="{F8243E27-3245-47D9-9D8C-313A1A9DD159}" type="presParOf" srcId="{F12A490B-F99A-43B6-B0A5-0C0F4A8D0325}" destId="{2FDF5006-34C6-4892-BCF9-2A3B4504DB72}" srcOrd="1" destOrd="0" presId="urn:microsoft.com/office/officeart/2005/8/layout/orgChart1"/>
    <dgm:cxn modelId="{21FFB0C0-BDD2-498D-B9D7-34F3FBB41507}" type="presParOf" srcId="{008AAC31-8D3B-4124-BB8C-2FD742F7A088}" destId="{42D7B946-D79F-4104-A6D6-D89BE61AA996}" srcOrd="1" destOrd="0" presId="urn:microsoft.com/office/officeart/2005/8/layout/orgChart1"/>
    <dgm:cxn modelId="{FE3470B3-F022-47FC-B754-A769B0C975B3}" type="presParOf" srcId="{008AAC31-8D3B-4124-BB8C-2FD742F7A088}" destId="{4A023FAB-4B95-43FB-83A6-D7B987FAD4F5}" srcOrd="2" destOrd="0" presId="urn:microsoft.com/office/officeart/2005/8/layout/orgChart1"/>
    <dgm:cxn modelId="{2942A1A1-69AC-4B16-BBE5-28C168F4A686}" type="presParOf" srcId="{4C1C4D2D-66D2-4F53-B5ED-449818CF3352}" destId="{61DE4386-1852-4CFD-B3DF-E42E1F81C423}" srcOrd="2" destOrd="0" presId="urn:microsoft.com/office/officeart/2005/8/layout/orgChart1"/>
    <dgm:cxn modelId="{F67D2090-44DC-4F3E-92BF-0369681ED1FA}" type="presParOf" srcId="{5D02D5C0-B1CA-43BB-AD31-46812D7B2510}" destId="{343D5DFD-1807-4AD9-8DC2-C7B89EE48A93}" srcOrd="2" destOrd="0" presId="urn:microsoft.com/office/officeart/2005/8/layout/orgChart1"/>
    <dgm:cxn modelId="{C506A599-ECB7-484C-BF1B-E9A3F55AA2F0}" type="presParOf" srcId="{5D02D5C0-B1CA-43BB-AD31-46812D7B2510}" destId="{5400A2A4-35DF-4CCB-90E6-D3E897EBFE6D}" srcOrd="3" destOrd="0" presId="urn:microsoft.com/office/officeart/2005/8/layout/orgChart1"/>
    <dgm:cxn modelId="{322682AE-93AD-496F-BAF2-C2DD5149E57E}" type="presParOf" srcId="{5400A2A4-35DF-4CCB-90E6-D3E897EBFE6D}" destId="{4B34D8AD-7A51-4121-9D13-AB329443BDE7}" srcOrd="0" destOrd="0" presId="urn:microsoft.com/office/officeart/2005/8/layout/orgChart1"/>
    <dgm:cxn modelId="{9B317FAE-C807-4C28-A8CE-1447B7142372}" type="presParOf" srcId="{4B34D8AD-7A51-4121-9D13-AB329443BDE7}" destId="{5B4B4A38-65AE-4ADC-AD5F-D83EADB6F3EC}" srcOrd="0" destOrd="0" presId="urn:microsoft.com/office/officeart/2005/8/layout/orgChart1"/>
    <dgm:cxn modelId="{C7B9DB64-E13F-4D2D-808F-6F40ACED9D05}" type="presParOf" srcId="{4B34D8AD-7A51-4121-9D13-AB329443BDE7}" destId="{4204D49E-24AC-4E60-85D9-C98E61F2C716}" srcOrd="1" destOrd="0" presId="urn:microsoft.com/office/officeart/2005/8/layout/orgChart1"/>
    <dgm:cxn modelId="{5C3C51AB-FC5D-4290-AA77-C3B874643029}" type="presParOf" srcId="{5400A2A4-35DF-4CCB-90E6-D3E897EBFE6D}" destId="{83EBA78E-D415-4983-AD4C-DA185FD05DDE}" srcOrd="1" destOrd="0" presId="urn:microsoft.com/office/officeart/2005/8/layout/orgChart1"/>
    <dgm:cxn modelId="{242E8C39-D17E-47CD-8781-6340AABFECE4}" type="presParOf" srcId="{83EBA78E-D415-4983-AD4C-DA185FD05DDE}" destId="{1CFA500F-5E74-427C-ADF7-5E8913A90E77}" srcOrd="0" destOrd="0" presId="urn:microsoft.com/office/officeart/2005/8/layout/orgChart1"/>
    <dgm:cxn modelId="{CA272D97-02BB-470E-9BA9-8D9065F30B94}" type="presParOf" srcId="{83EBA78E-D415-4983-AD4C-DA185FD05DDE}" destId="{1AF27951-8D33-400B-93CB-343E76AC314B}" srcOrd="1" destOrd="0" presId="urn:microsoft.com/office/officeart/2005/8/layout/orgChart1"/>
    <dgm:cxn modelId="{572A7FF4-A855-41CA-BAE8-A540DD47D00F}" type="presParOf" srcId="{1AF27951-8D33-400B-93CB-343E76AC314B}" destId="{68EFD0D2-23F4-4401-BDA7-60D316082C0F}" srcOrd="0" destOrd="0" presId="urn:microsoft.com/office/officeart/2005/8/layout/orgChart1"/>
    <dgm:cxn modelId="{76DEA665-A598-467E-8679-DFCB87E898A1}" type="presParOf" srcId="{68EFD0D2-23F4-4401-BDA7-60D316082C0F}" destId="{24C2B327-5ACC-44AC-A7C6-9DC2E8DB181F}" srcOrd="0" destOrd="0" presId="urn:microsoft.com/office/officeart/2005/8/layout/orgChart1"/>
    <dgm:cxn modelId="{5D25C0B9-004B-4163-BCA7-C767CB04E33D}" type="presParOf" srcId="{68EFD0D2-23F4-4401-BDA7-60D316082C0F}" destId="{1E2AA6F3-63C1-44FF-9B5D-7F74B6F759ED}" srcOrd="1" destOrd="0" presId="urn:microsoft.com/office/officeart/2005/8/layout/orgChart1"/>
    <dgm:cxn modelId="{B10945A5-DFD2-4368-8705-7539704A8113}" type="presParOf" srcId="{1AF27951-8D33-400B-93CB-343E76AC314B}" destId="{FBF9642A-7A73-4C9A-9FAB-0D1DF470071A}" srcOrd="1" destOrd="0" presId="urn:microsoft.com/office/officeart/2005/8/layout/orgChart1"/>
    <dgm:cxn modelId="{B26B881B-5074-47D4-978F-A4C10A63BEA1}" type="presParOf" srcId="{1AF27951-8D33-400B-93CB-343E76AC314B}" destId="{45D64A98-3E8B-4350-84A6-5C9F7B62BFAD}" srcOrd="2" destOrd="0" presId="urn:microsoft.com/office/officeart/2005/8/layout/orgChart1"/>
    <dgm:cxn modelId="{8689F3B6-15CF-45E0-81C7-B21DB27BBE91}" type="presParOf" srcId="{83EBA78E-D415-4983-AD4C-DA185FD05DDE}" destId="{3F5D5A61-95B8-4B6C-AC7F-83B8C0B275AB}" srcOrd="2" destOrd="0" presId="urn:microsoft.com/office/officeart/2005/8/layout/orgChart1"/>
    <dgm:cxn modelId="{C603C218-D902-49BE-9AB3-2FF9528F0704}" type="presParOf" srcId="{83EBA78E-D415-4983-AD4C-DA185FD05DDE}" destId="{6E7BCECF-6589-4282-BD97-A67972DB94A9}" srcOrd="3" destOrd="0" presId="urn:microsoft.com/office/officeart/2005/8/layout/orgChart1"/>
    <dgm:cxn modelId="{C195B786-A07C-40E9-AC8B-8C30885C5414}" type="presParOf" srcId="{6E7BCECF-6589-4282-BD97-A67972DB94A9}" destId="{FDAE71C7-6B1F-4F43-8052-1A59030B0854}" srcOrd="0" destOrd="0" presId="urn:microsoft.com/office/officeart/2005/8/layout/orgChart1"/>
    <dgm:cxn modelId="{623C6F4E-7492-409E-A602-D1ECB6D0B499}" type="presParOf" srcId="{FDAE71C7-6B1F-4F43-8052-1A59030B0854}" destId="{F34113D8-B0BA-4900-AFC0-46E6ACF24920}" srcOrd="0" destOrd="0" presId="urn:microsoft.com/office/officeart/2005/8/layout/orgChart1"/>
    <dgm:cxn modelId="{7333D263-0FF6-4CD8-875C-7AF6A7E29A3E}" type="presParOf" srcId="{FDAE71C7-6B1F-4F43-8052-1A59030B0854}" destId="{503420E4-1429-4B92-B681-4232E5EC60B7}" srcOrd="1" destOrd="0" presId="urn:microsoft.com/office/officeart/2005/8/layout/orgChart1"/>
    <dgm:cxn modelId="{FCE72B42-A019-4D1C-A76D-34B052A086C8}" type="presParOf" srcId="{6E7BCECF-6589-4282-BD97-A67972DB94A9}" destId="{21969689-401A-4D86-A135-59AB33E926C4}" srcOrd="1" destOrd="0" presId="urn:microsoft.com/office/officeart/2005/8/layout/orgChart1"/>
    <dgm:cxn modelId="{67A7F194-A14E-4E94-9032-924F725CFB21}" type="presParOf" srcId="{6E7BCECF-6589-4282-BD97-A67972DB94A9}" destId="{461E922D-0221-4871-8645-D225B09B5402}" srcOrd="2" destOrd="0" presId="urn:microsoft.com/office/officeart/2005/8/layout/orgChart1"/>
    <dgm:cxn modelId="{619D21F3-D505-4B10-BD16-A86E97FAAA02}" type="presParOf" srcId="{83EBA78E-D415-4983-AD4C-DA185FD05DDE}" destId="{94104728-4B85-42EA-A868-8E01B40F3119}" srcOrd="4" destOrd="0" presId="urn:microsoft.com/office/officeart/2005/8/layout/orgChart1"/>
    <dgm:cxn modelId="{6C98A901-DF3C-4281-8287-FDBAEBBF3EE9}" type="presParOf" srcId="{83EBA78E-D415-4983-AD4C-DA185FD05DDE}" destId="{D98302C9-02F8-4049-BB26-FB2605A0EB2E}" srcOrd="5" destOrd="0" presId="urn:microsoft.com/office/officeart/2005/8/layout/orgChart1"/>
    <dgm:cxn modelId="{7D88C1D2-37DA-4066-8E41-38121D4018F9}" type="presParOf" srcId="{D98302C9-02F8-4049-BB26-FB2605A0EB2E}" destId="{D79DEC3E-3228-4511-89CC-49BA0CA6BD43}" srcOrd="0" destOrd="0" presId="urn:microsoft.com/office/officeart/2005/8/layout/orgChart1"/>
    <dgm:cxn modelId="{C092272A-56FC-4C1A-9E0D-BC4982212A4B}" type="presParOf" srcId="{D79DEC3E-3228-4511-89CC-49BA0CA6BD43}" destId="{5BF1DCD4-D90A-44E2-8102-0EBEB895CCB1}" srcOrd="0" destOrd="0" presId="urn:microsoft.com/office/officeart/2005/8/layout/orgChart1"/>
    <dgm:cxn modelId="{30B25544-FF98-4EF1-AA91-5FC4ECC37FE5}" type="presParOf" srcId="{D79DEC3E-3228-4511-89CC-49BA0CA6BD43}" destId="{78ECB041-4F30-4B51-B65B-7580E93D3120}" srcOrd="1" destOrd="0" presId="urn:microsoft.com/office/officeart/2005/8/layout/orgChart1"/>
    <dgm:cxn modelId="{1E27A6B6-ACBA-4A4E-A769-E1C98AFC6312}" type="presParOf" srcId="{D98302C9-02F8-4049-BB26-FB2605A0EB2E}" destId="{2C38B4C1-36B1-4677-AD3F-BAC2B26E4304}" srcOrd="1" destOrd="0" presId="urn:microsoft.com/office/officeart/2005/8/layout/orgChart1"/>
    <dgm:cxn modelId="{51BF5F68-4F3B-4555-9546-53D66BF3477B}" type="presParOf" srcId="{D98302C9-02F8-4049-BB26-FB2605A0EB2E}" destId="{B06D117D-F2E8-435C-B1CE-EC196C6107C9}" srcOrd="2" destOrd="0" presId="urn:microsoft.com/office/officeart/2005/8/layout/orgChart1"/>
    <dgm:cxn modelId="{CF0601EC-03C7-48CC-B05C-056360ADB655}" type="presParOf" srcId="{5400A2A4-35DF-4CCB-90E6-D3E897EBFE6D}" destId="{1B7DE48F-B33F-493A-A7AD-396EA28F0D74}" srcOrd="2" destOrd="0" presId="urn:microsoft.com/office/officeart/2005/8/layout/orgChart1"/>
    <dgm:cxn modelId="{820E9B7A-A02E-4E4C-9607-FC8DE8C30244}" type="presParOf" srcId="{1B7DE48F-B33F-493A-A7AD-396EA28F0D74}" destId="{994ED5FD-4092-4DD2-934A-48C5D990B2A7}" srcOrd="0" destOrd="0" presId="urn:microsoft.com/office/officeart/2005/8/layout/orgChart1"/>
    <dgm:cxn modelId="{EAF55819-825D-4D75-97DA-7AC28CE29C50}" type="presParOf" srcId="{1B7DE48F-B33F-493A-A7AD-396EA28F0D74}" destId="{39D1589C-395F-4DA1-AC12-96A5AC8E2157}" srcOrd="1" destOrd="0" presId="urn:microsoft.com/office/officeart/2005/8/layout/orgChart1"/>
    <dgm:cxn modelId="{1572EC52-E372-4C4E-90FA-5BF7CE61E2BE}" type="presParOf" srcId="{39D1589C-395F-4DA1-AC12-96A5AC8E2157}" destId="{49CB5991-1D86-4F0C-A5C3-7147B280B9FD}" srcOrd="0" destOrd="0" presId="urn:microsoft.com/office/officeart/2005/8/layout/orgChart1"/>
    <dgm:cxn modelId="{5405CCDA-4B4F-4B20-ADE7-102BDA024A17}" type="presParOf" srcId="{49CB5991-1D86-4F0C-A5C3-7147B280B9FD}" destId="{B06EE4D0-EEB9-4A44-9EE6-7700BB917B96}" srcOrd="0" destOrd="0" presId="urn:microsoft.com/office/officeart/2005/8/layout/orgChart1"/>
    <dgm:cxn modelId="{BE0C76FC-EAE6-4663-A3EF-CE4CFC018F1F}" type="presParOf" srcId="{49CB5991-1D86-4F0C-A5C3-7147B280B9FD}" destId="{46623708-0FE6-46D2-AEF6-684F53893A7C}" srcOrd="1" destOrd="0" presId="urn:microsoft.com/office/officeart/2005/8/layout/orgChart1"/>
    <dgm:cxn modelId="{7C1B1953-09AB-478F-B3B2-31FAD7A4B64C}" type="presParOf" srcId="{39D1589C-395F-4DA1-AC12-96A5AC8E2157}" destId="{103D9F07-5286-4D21-AFA0-D1423562DBFA}" srcOrd="1" destOrd="0" presId="urn:microsoft.com/office/officeart/2005/8/layout/orgChart1"/>
    <dgm:cxn modelId="{1D6E2089-3BCE-4FE5-A764-8CCD2081704B}" type="presParOf" srcId="{39D1589C-395F-4DA1-AC12-96A5AC8E2157}" destId="{9AAE0F83-E5D7-4013-9A71-E58B2473113C}" srcOrd="2" destOrd="0" presId="urn:microsoft.com/office/officeart/2005/8/layout/orgChart1"/>
    <dgm:cxn modelId="{E1F16A01-2CE0-4AC4-A6FB-E816FBD50095}" type="presParOf" srcId="{3A4A231B-4B2B-4C6A-8DC9-75C91F230B8B}" destId="{DADB5F9F-D85C-4F14-A0B1-25318C66038C}" srcOrd="2" destOrd="0" presId="urn:microsoft.com/office/officeart/2005/8/layout/orgChart1"/>
  </dgm:cxnLst>
  <dgm:bg>
    <a:noFill/>
  </dgm:bg>
  <dgm:whole>
    <a:ln w="28575">
      <a:solidFill>
        <a:srgbClr val="FF0000"/>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4ED5FD-4092-4DD2-934A-48C5D990B2A7}">
      <dsp:nvSpPr>
        <dsp:cNvPr id="0" name=""/>
        <dsp:cNvSpPr/>
      </dsp:nvSpPr>
      <dsp:spPr>
        <a:xfrm>
          <a:off x="7413156" y="1191115"/>
          <a:ext cx="551976" cy="910962"/>
        </a:xfrm>
        <a:custGeom>
          <a:avLst/>
          <a:gdLst/>
          <a:ahLst/>
          <a:cxnLst/>
          <a:rect l="0" t="0" r="0" b="0"/>
          <a:pathLst>
            <a:path>
              <a:moveTo>
                <a:pt x="551976" y="0"/>
              </a:moveTo>
              <a:lnTo>
                <a:pt x="551976" y="910962"/>
              </a:lnTo>
              <a:lnTo>
                <a:pt x="0" y="910962"/>
              </a:lnTo>
            </a:path>
          </a:pathLst>
        </a:custGeom>
        <a:noFill/>
        <a:ln w="25400"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4104728-4B85-42EA-A868-8E01B40F3119}">
      <dsp:nvSpPr>
        <dsp:cNvPr id="0" name=""/>
        <dsp:cNvSpPr/>
      </dsp:nvSpPr>
      <dsp:spPr>
        <a:xfrm>
          <a:off x="7450898" y="1191115"/>
          <a:ext cx="514235" cy="3097693"/>
        </a:xfrm>
        <a:custGeom>
          <a:avLst/>
          <a:gdLst/>
          <a:ahLst/>
          <a:cxnLst/>
          <a:rect l="0" t="0" r="0" b="0"/>
          <a:pathLst>
            <a:path>
              <a:moveTo>
                <a:pt x="514235" y="0"/>
              </a:moveTo>
              <a:lnTo>
                <a:pt x="514235" y="3097693"/>
              </a:lnTo>
              <a:lnTo>
                <a:pt x="0" y="3097693"/>
              </a:lnTo>
            </a:path>
          </a:pathLst>
        </a:custGeom>
        <a:noFill/>
        <a:ln w="25400"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F5D5A61-95B8-4B6C-AC7F-83B8C0B275AB}">
      <dsp:nvSpPr>
        <dsp:cNvPr id="0" name=""/>
        <dsp:cNvSpPr/>
      </dsp:nvSpPr>
      <dsp:spPr>
        <a:xfrm>
          <a:off x="7450935" y="1191115"/>
          <a:ext cx="514197" cy="2325904"/>
        </a:xfrm>
        <a:custGeom>
          <a:avLst/>
          <a:gdLst/>
          <a:ahLst/>
          <a:cxnLst/>
          <a:rect l="0" t="0" r="0" b="0"/>
          <a:pathLst>
            <a:path>
              <a:moveTo>
                <a:pt x="514197" y="0"/>
              </a:moveTo>
              <a:lnTo>
                <a:pt x="514197" y="2325904"/>
              </a:lnTo>
              <a:lnTo>
                <a:pt x="0" y="2325904"/>
              </a:lnTo>
            </a:path>
          </a:pathLst>
        </a:custGeom>
        <a:noFill/>
        <a:ln w="25400"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CFA500F-5E74-427C-ADF7-5E8913A90E77}">
      <dsp:nvSpPr>
        <dsp:cNvPr id="0" name=""/>
        <dsp:cNvSpPr/>
      </dsp:nvSpPr>
      <dsp:spPr>
        <a:xfrm>
          <a:off x="7919413" y="1191115"/>
          <a:ext cx="91440" cy="1554116"/>
        </a:xfrm>
        <a:custGeom>
          <a:avLst/>
          <a:gdLst/>
          <a:ahLst/>
          <a:cxnLst/>
          <a:rect l="0" t="0" r="0" b="0"/>
          <a:pathLst>
            <a:path>
              <a:moveTo>
                <a:pt x="45720" y="0"/>
              </a:moveTo>
              <a:lnTo>
                <a:pt x="50350" y="1554116"/>
              </a:lnTo>
            </a:path>
          </a:pathLst>
        </a:custGeom>
        <a:noFill/>
        <a:ln w="25400"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43D5DFD-1807-4AD9-8DC2-C7B89EE48A93}">
      <dsp:nvSpPr>
        <dsp:cNvPr id="0" name=""/>
        <dsp:cNvSpPr/>
      </dsp:nvSpPr>
      <dsp:spPr>
        <a:xfrm>
          <a:off x="4331997" y="473374"/>
          <a:ext cx="3633136" cy="247686"/>
        </a:xfrm>
        <a:custGeom>
          <a:avLst/>
          <a:gdLst/>
          <a:ahLst/>
          <a:cxnLst/>
          <a:rect l="0" t="0" r="0" b="0"/>
          <a:pathLst>
            <a:path>
              <a:moveTo>
                <a:pt x="0" y="0"/>
              </a:moveTo>
              <a:lnTo>
                <a:pt x="0" y="148974"/>
              </a:lnTo>
              <a:lnTo>
                <a:pt x="3633136" y="148974"/>
              </a:lnTo>
              <a:lnTo>
                <a:pt x="3633136" y="247686"/>
              </a:lnTo>
            </a:path>
          </a:pathLst>
        </a:custGeom>
        <a:noFill/>
        <a:ln w="25400"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6AB8727-DC52-4264-B7F5-5D6ACCDF0F44}">
      <dsp:nvSpPr>
        <dsp:cNvPr id="0" name=""/>
        <dsp:cNvSpPr/>
      </dsp:nvSpPr>
      <dsp:spPr>
        <a:xfrm>
          <a:off x="1093294" y="1184793"/>
          <a:ext cx="486013" cy="3727995"/>
        </a:xfrm>
        <a:custGeom>
          <a:avLst/>
          <a:gdLst/>
          <a:ahLst/>
          <a:cxnLst/>
          <a:rect l="0" t="0" r="0" b="0"/>
          <a:pathLst>
            <a:path>
              <a:moveTo>
                <a:pt x="0" y="0"/>
              </a:moveTo>
              <a:lnTo>
                <a:pt x="0" y="3727995"/>
              </a:lnTo>
              <a:lnTo>
                <a:pt x="486013" y="3727995"/>
              </a:lnTo>
            </a:path>
          </a:pathLst>
        </a:custGeom>
        <a:noFill/>
        <a:ln w="25400"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D2BE541-D794-4D68-A171-9B305048DDDE}">
      <dsp:nvSpPr>
        <dsp:cNvPr id="0" name=""/>
        <dsp:cNvSpPr/>
      </dsp:nvSpPr>
      <dsp:spPr>
        <a:xfrm>
          <a:off x="1093294" y="1184793"/>
          <a:ext cx="550345" cy="3110258"/>
        </a:xfrm>
        <a:custGeom>
          <a:avLst/>
          <a:gdLst/>
          <a:ahLst/>
          <a:cxnLst/>
          <a:rect l="0" t="0" r="0" b="0"/>
          <a:pathLst>
            <a:path>
              <a:moveTo>
                <a:pt x="0" y="0"/>
              </a:moveTo>
              <a:lnTo>
                <a:pt x="0" y="3110258"/>
              </a:lnTo>
              <a:lnTo>
                <a:pt x="550345" y="3110258"/>
              </a:lnTo>
            </a:path>
          </a:pathLst>
        </a:custGeom>
        <a:noFill/>
        <a:ln w="25400"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50447FA-87CD-47DD-B219-5E575A09B5FC}">
      <dsp:nvSpPr>
        <dsp:cNvPr id="0" name=""/>
        <dsp:cNvSpPr/>
      </dsp:nvSpPr>
      <dsp:spPr>
        <a:xfrm>
          <a:off x="1093294" y="1184793"/>
          <a:ext cx="550345" cy="2437698"/>
        </a:xfrm>
        <a:custGeom>
          <a:avLst/>
          <a:gdLst/>
          <a:ahLst/>
          <a:cxnLst/>
          <a:rect l="0" t="0" r="0" b="0"/>
          <a:pathLst>
            <a:path>
              <a:moveTo>
                <a:pt x="0" y="0"/>
              </a:moveTo>
              <a:lnTo>
                <a:pt x="0" y="2437698"/>
              </a:lnTo>
              <a:lnTo>
                <a:pt x="550345" y="2437698"/>
              </a:lnTo>
            </a:path>
          </a:pathLst>
        </a:custGeom>
        <a:noFill/>
        <a:ln w="25400"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D50BE8D-9269-4735-8AC6-7D0208A06BEF}">
      <dsp:nvSpPr>
        <dsp:cNvPr id="0" name=""/>
        <dsp:cNvSpPr/>
      </dsp:nvSpPr>
      <dsp:spPr>
        <a:xfrm>
          <a:off x="1093294" y="1184793"/>
          <a:ext cx="486013" cy="1794370"/>
        </a:xfrm>
        <a:custGeom>
          <a:avLst/>
          <a:gdLst/>
          <a:ahLst/>
          <a:cxnLst/>
          <a:rect l="0" t="0" r="0" b="0"/>
          <a:pathLst>
            <a:path>
              <a:moveTo>
                <a:pt x="0" y="0"/>
              </a:moveTo>
              <a:lnTo>
                <a:pt x="0" y="1794370"/>
              </a:lnTo>
              <a:lnTo>
                <a:pt x="486013" y="1794370"/>
              </a:lnTo>
            </a:path>
          </a:pathLst>
        </a:custGeom>
        <a:noFill/>
        <a:ln w="25400"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B3FE4FA-5A15-4C55-9F19-CC8EAB0A0769}">
      <dsp:nvSpPr>
        <dsp:cNvPr id="0" name=""/>
        <dsp:cNvSpPr/>
      </dsp:nvSpPr>
      <dsp:spPr>
        <a:xfrm>
          <a:off x="1093294" y="1184793"/>
          <a:ext cx="486013" cy="1151048"/>
        </a:xfrm>
        <a:custGeom>
          <a:avLst/>
          <a:gdLst/>
          <a:ahLst/>
          <a:cxnLst/>
          <a:rect l="0" t="0" r="0" b="0"/>
          <a:pathLst>
            <a:path>
              <a:moveTo>
                <a:pt x="0" y="0"/>
              </a:moveTo>
              <a:lnTo>
                <a:pt x="0" y="1151048"/>
              </a:lnTo>
              <a:lnTo>
                <a:pt x="486013" y="1151048"/>
              </a:lnTo>
            </a:path>
          </a:pathLst>
        </a:custGeom>
        <a:noFill/>
        <a:ln w="25400"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6CD7D70-036A-4887-9B94-BA9F7F15E89C}">
      <dsp:nvSpPr>
        <dsp:cNvPr id="0" name=""/>
        <dsp:cNvSpPr/>
      </dsp:nvSpPr>
      <dsp:spPr>
        <a:xfrm>
          <a:off x="1093294" y="1184793"/>
          <a:ext cx="486013" cy="507725"/>
        </a:xfrm>
        <a:custGeom>
          <a:avLst/>
          <a:gdLst/>
          <a:ahLst/>
          <a:cxnLst/>
          <a:rect l="0" t="0" r="0" b="0"/>
          <a:pathLst>
            <a:path>
              <a:moveTo>
                <a:pt x="0" y="0"/>
              </a:moveTo>
              <a:lnTo>
                <a:pt x="0" y="507725"/>
              </a:lnTo>
              <a:lnTo>
                <a:pt x="486013" y="507725"/>
              </a:lnTo>
            </a:path>
          </a:pathLst>
        </a:custGeom>
        <a:noFill/>
        <a:ln w="25400"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8C27CDC-9990-4E60-ACDC-A9649F6A70AD}">
      <dsp:nvSpPr>
        <dsp:cNvPr id="0" name=""/>
        <dsp:cNvSpPr/>
      </dsp:nvSpPr>
      <dsp:spPr>
        <a:xfrm>
          <a:off x="1643634" y="473374"/>
          <a:ext cx="2688362" cy="241364"/>
        </a:xfrm>
        <a:custGeom>
          <a:avLst/>
          <a:gdLst/>
          <a:ahLst/>
          <a:cxnLst/>
          <a:rect l="0" t="0" r="0" b="0"/>
          <a:pathLst>
            <a:path>
              <a:moveTo>
                <a:pt x="2688362" y="0"/>
              </a:moveTo>
              <a:lnTo>
                <a:pt x="2688362" y="142652"/>
              </a:lnTo>
              <a:lnTo>
                <a:pt x="0" y="142652"/>
              </a:lnTo>
              <a:lnTo>
                <a:pt x="0" y="241364"/>
              </a:lnTo>
            </a:path>
          </a:pathLst>
        </a:custGeom>
        <a:noFill/>
        <a:ln w="25400"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38AB229-6A4B-468D-8927-C0CD0C25A59C}">
      <dsp:nvSpPr>
        <dsp:cNvPr id="0" name=""/>
        <dsp:cNvSpPr/>
      </dsp:nvSpPr>
      <dsp:spPr>
        <a:xfrm>
          <a:off x="3449030" y="3318"/>
          <a:ext cx="1765932" cy="470055"/>
        </a:xfrm>
        <a:prstGeom prst="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rtl="0">
            <a:lnSpc>
              <a:spcPct val="90000"/>
            </a:lnSpc>
            <a:spcBef>
              <a:spcPct val="0"/>
            </a:spcBef>
            <a:spcAft>
              <a:spcPct val="35000"/>
            </a:spcAft>
            <a:buNone/>
          </a:pPr>
          <a:r>
            <a:rPr lang="en-US" sz="2800" b="1" kern="1200" dirty="0"/>
            <a:t>Disaster</a:t>
          </a:r>
          <a:endParaRPr lang="en-GB" sz="2800" b="1" kern="1200" dirty="0"/>
        </a:p>
      </dsp:txBody>
      <dsp:txXfrm>
        <a:off x="3449030" y="3318"/>
        <a:ext cx="1765932" cy="470055"/>
      </dsp:txXfrm>
    </dsp:sp>
    <dsp:sp modelId="{4A7E9EA5-EB24-46C8-A093-CE852DCE148E}">
      <dsp:nvSpPr>
        <dsp:cNvPr id="0" name=""/>
        <dsp:cNvSpPr/>
      </dsp:nvSpPr>
      <dsp:spPr>
        <a:xfrm>
          <a:off x="955708" y="714738"/>
          <a:ext cx="1375852" cy="470055"/>
        </a:xfrm>
        <a:prstGeom prst="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rtl="0">
            <a:lnSpc>
              <a:spcPct val="90000"/>
            </a:lnSpc>
            <a:spcBef>
              <a:spcPct val="0"/>
            </a:spcBef>
            <a:spcAft>
              <a:spcPct val="35000"/>
            </a:spcAft>
            <a:buNone/>
          </a:pPr>
          <a:r>
            <a:rPr lang="en-US" sz="2800" b="1" kern="1200"/>
            <a:t>Natural</a:t>
          </a:r>
          <a:endParaRPr lang="en-GB" sz="2800" b="1" kern="1200" dirty="0"/>
        </a:p>
      </dsp:txBody>
      <dsp:txXfrm>
        <a:off x="955708" y="714738"/>
        <a:ext cx="1375852" cy="470055"/>
      </dsp:txXfrm>
    </dsp:sp>
    <dsp:sp modelId="{CCF4A97C-5296-4B61-A23D-97241B6A699C}">
      <dsp:nvSpPr>
        <dsp:cNvPr id="0" name=""/>
        <dsp:cNvSpPr/>
      </dsp:nvSpPr>
      <dsp:spPr>
        <a:xfrm>
          <a:off x="1579307" y="1457491"/>
          <a:ext cx="2312024" cy="470055"/>
        </a:xfrm>
        <a:prstGeom prst="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0">
            <a:lnSpc>
              <a:spcPct val="90000"/>
            </a:lnSpc>
            <a:spcBef>
              <a:spcPct val="0"/>
            </a:spcBef>
            <a:spcAft>
              <a:spcPct val="35000"/>
            </a:spcAft>
            <a:buNone/>
          </a:pPr>
          <a:r>
            <a:rPr lang="en-US" sz="2400" b="1" kern="1200"/>
            <a:t>Geophysical</a:t>
          </a:r>
          <a:endParaRPr lang="en-GB" sz="2000" b="1" kern="1200" dirty="0"/>
        </a:p>
      </dsp:txBody>
      <dsp:txXfrm>
        <a:off x="1579307" y="1457491"/>
        <a:ext cx="2312024" cy="470055"/>
      </dsp:txXfrm>
    </dsp:sp>
    <dsp:sp modelId="{A15383F2-76B1-485C-A268-8B868189A119}">
      <dsp:nvSpPr>
        <dsp:cNvPr id="0" name=""/>
        <dsp:cNvSpPr/>
      </dsp:nvSpPr>
      <dsp:spPr>
        <a:xfrm>
          <a:off x="1579307" y="2100814"/>
          <a:ext cx="2602499" cy="470055"/>
        </a:xfrm>
        <a:prstGeom prst="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0">
            <a:lnSpc>
              <a:spcPct val="90000"/>
            </a:lnSpc>
            <a:spcBef>
              <a:spcPct val="0"/>
            </a:spcBef>
            <a:spcAft>
              <a:spcPct val="35000"/>
            </a:spcAft>
            <a:buNone/>
          </a:pPr>
          <a:r>
            <a:rPr lang="en-US" sz="2400" b="1" kern="1200"/>
            <a:t>Metrological</a:t>
          </a:r>
          <a:endParaRPr lang="en-GB" sz="2000" b="1" kern="1200" dirty="0"/>
        </a:p>
      </dsp:txBody>
      <dsp:txXfrm>
        <a:off x="1579307" y="2100814"/>
        <a:ext cx="2602499" cy="470055"/>
      </dsp:txXfrm>
    </dsp:sp>
    <dsp:sp modelId="{3F62C39E-4020-428E-8A17-CF147F6502A2}">
      <dsp:nvSpPr>
        <dsp:cNvPr id="0" name=""/>
        <dsp:cNvSpPr/>
      </dsp:nvSpPr>
      <dsp:spPr>
        <a:xfrm>
          <a:off x="1579307" y="2744136"/>
          <a:ext cx="2523812" cy="470055"/>
        </a:xfrm>
        <a:prstGeom prst="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0">
            <a:lnSpc>
              <a:spcPct val="90000"/>
            </a:lnSpc>
            <a:spcBef>
              <a:spcPct val="0"/>
            </a:spcBef>
            <a:spcAft>
              <a:spcPct val="35000"/>
            </a:spcAft>
            <a:buNone/>
          </a:pPr>
          <a:r>
            <a:rPr lang="en-US" sz="2400" b="1" kern="1200"/>
            <a:t>Hydrological</a:t>
          </a:r>
          <a:endParaRPr lang="en-GB" sz="2000" b="1" kern="1200" dirty="0"/>
        </a:p>
      </dsp:txBody>
      <dsp:txXfrm>
        <a:off x="1579307" y="2744136"/>
        <a:ext cx="2523812" cy="470055"/>
      </dsp:txXfrm>
    </dsp:sp>
    <dsp:sp modelId="{180D93E4-4021-47E6-B754-EF81FCC279A1}">
      <dsp:nvSpPr>
        <dsp:cNvPr id="0" name=""/>
        <dsp:cNvSpPr/>
      </dsp:nvSpPr>
      <dsp:spPr>
        <a:xfrm>
          <a:off x="1643639" y="3387464"/>
          <a:ext cx="2780218" cy="470055"/>
        </a:xfrm>
        <a:prstGeom prst="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0">
            <a:lnSpc>
              <a:spcPct val="90000"/>
            </a:lnSpc>
            <a:spcBef>
              <a:spcPct val="0"/>
            </a:spcBef>
            <a:spcAft>
              <a:spcPct val="35000"/>
            </a:spcAft>
            <a:buNone/>
          </a:pPr>
          <a:r>
            <a:rPr lang="en-US" sz="2400" b="1" kern="1200"/>
            <a:t>Climatological</a:t>
          </a:r>
          <a:endParaRPr lang="en-GB" sz="2000" b="1" kern="1200" dirty="0"/>
        </a:p>
      </dsp:txBody>
      <dsp:txXfrm>
        <a:off x="1643639" y="3387464"/>
        <a:ext cx="2780218" cy="470055"/>
      </dsp:txXfrm>
    </dsp:sp>
    <dsp:sp modelId="{01EA4B09-4B25-40C6-A81E-2518B5E24F63}">
      <dsp:nvSpPr>
        <dsp:cNvPr id="0" name=""/>
        <dsp:cNvSpPr/>
      </dsp:nvSpPr>
      <dsp:spPr>
        <a:xfrm>
          <a:off x="1643639" y="4060024"/>
          <a:ext cx="2541091" cy="470055"/>
        </a:xfrm>
        <a:prstGeom prst="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0">
            <a:lnSpc>
              <a:spcPct val="90000"/>
            </a:lnSpc>
            <a:spcBef>
              <a:spcPct val="0"/>
            </a:spcBef>
            <a:spcAft>
              <a:spcPct val="35000"/>
            </a:spcAft>
            <a:buNone/>
          </a:pPr>
          <a:r>
            <a:rPr lang="en-US" sz="2400" b="1" kern="1200"/>
            <a:t>Biological</a:t>
          </a:r>
          <a:endParaRPr lang="en-GB" sz="2000" b="1" kern="1200" dirty="0"/>
        </a:p>
      </dsp:txBody>
      <dsp:txXfrm>
        <a:off x="1643639" y="4060024"/>
        <a:ext cx="2541091" cy="470055"/>
      </dsp:txXfrm>
    </dsp:sp>
    <dsp:sp modelId="{B51FDB1B-862B-496F-9FA9-0A716DF2A102}">
      <dsp:nvSpPr>
        <dsp:cNvPr id="0" name=""/>
        <dsp:cNvSpPr/>
      </dsp:nvSpPr>
      <dsp:spPr>
        <a:xfrm>
          <a:off x="1579307" y="4677761"/>
          <a:ext cx="2773421" cy="470055"/>
        </a:xfrm>
        <a:prstGeom prst="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0">
            <a:lnSpc>
              <a:spcPct val="90000"/>
            </a:lnSpc>
            <a:spcBef>
              <a:spcPct val="0"/>
            </a:spcBef>
            <a:spcAft>
              <a:spcPct val="35000"/>
            </a:spcAft>
            <a:buNone/>
          </a:pPr>
          <a:r>
            <a:rPr lang="en-US" sz="2400" b="1" kern="1200"/>
            <a:t>Extra-Terrestrial</a:t>
          </a:r>
          <a:endParaRPr lang="en-GB" sz="2400" b="1" kern="1200" dirty="0"/>
        </a:p>
      </dsp:txBody>
      <dsp:txXfrm>
        <a:off x="1579307" y="4677761"/>
        <a:ext cx="2773421" cy="470055"/>
      </dsp:txXfrm>
    </dsp:sp>
    <dsp:sp modelId="{5B4B4A38-65AE-4ADC-AD5F-D83EADB6F3EC}">
      <dsp:nvSpPr>
        <dsp:cNvPr id="0" name=""/>
        <dsp:cNvSpPr/>
      </dsp:nvSpPr>
      <dsp:spPr>
        <a:xfrm>
          <a:off x="7057437" y="721060"/>
          <a:ext cx="1815391" cy="470055"/>
        </a:xfrm>
        <a:prstGeom prst="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rtl="0">
            <a:lnSpc>
              <a:spcPct val="90000"/>
            </a:lnSpc>
            <a:spcBef>
              <a:spcPct val="0"/>
            </a:spcBef>
            <a:spcAft>
              <a:spcPct val="35000"/>
            </a:spcAft>
            <a:buNone/>
          </a:pPr>
          <a:r>
            <a:rPr lang="en-US" sz="2800" b="1" kern="1200"/>
            <a:t>Manmade</a:t>
          </a:r>
          <a:endParaRPr lang="en-GB" sz="2800" b="1" kern="1200" dirty="0"/>
        </a:p>
      </dsp:txBody>
      <dsp:txXfrm>
        <a:off x="7057437" y="721060"/>
        <a:ext cx="1815391" cy="470055"/>
      </dsp:txXfrm>
    </dsp:sp>
    <dsp:sp modelId="{24C2B327-5ACC-44AC-A7C6-9DC2E8DB181F}">
      <dsp:nvSpPr>
        <dsp:cNvPr id="0" name=""/>
        <dsp:cNvSpPr/>
      </dsp:nvSpPr>
      <dsp:spPr>
        <a:xfrm>
          <a:off x="6124796" y="2510204"/>
          <a:ext cx="1844967" cy="470055"/>
        </a:xfrm>
        <a:prstGeom prst="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GB" sz="2400" b="1" kern="1200"/>
            <a:t>Transport</a:t>
          </a:r>
          <a:endParaRPr lang="en-GB" sz="2000" b="1" kern="1200" dirty="0"/>
        </a:p>
      </dsp:txBody>
      <dsp:txXfrm>
        <a:off x="6124796" y="2510204"/>
        <a:ext cx="1844967" cy="470055"/>
      </dsp:txXfrm>
    </dsp:sp>
    <dsp:sp modelId="{F34113D8-B0BA-4900-AFC0-46E6ACF24920}">
      <dsp:nvSpPr>
        <dsp:cNvPr id="0" name=""/>
        <dsp:cNvSpPr/>
      </dsp:nvSpPr>
      <dsp:spPr>
        <a:xfrm>
          <a:off x="5996161" y="3281993"/>
          <a:ext cx="1454774" cy="470055"/>
        </a:xfrm>
        <a:prstGeom prst="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GB" sz="2800" b="1" kern="1200"/>
            <a:t>Social</a:t>
          </a:r>
          <a:endParaRPr lang="en-GB" sz="3800" b="1" kern="1200" dirty="0"/>
        </a:p>
      </dsp:txBody>
      <dsp:txXfrm>
        <a:off x="5996161" y="3281993"/>
        <a:ext cx="1454774" cy="470055"/>
      </dsp:txXfrm>
    </dsp:sp>
    <dsp:sp modelId="{5BF1DCD4-D90A-44E2-8102-0EBEB895CCB1}">
      <dsp:nvSpPr>
        <dsp:cNvPr id="0" name=""/>
        <dsp:cNvSpPr/>
      </dsp:nvSpPr>
      <dsp:spPr>
        <a:xfrm>
          <a:off x="6124796" y="4053781"/>
          <a:ext cx="1326101" cy="470055"/>
        </a:xfrm>
        <a:prstGeom prst="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GB" sz="2400" b="1" kern="1200" dirty="0"/>
            <a:t>Hostile</a:t>
          </a:r>
          <a:endParaRPr lang="en-GB" sz="3800" b="1" kern="1200" dirty="0"/>
        </a:p>
      </dsp:txBody>
      <dsp:txXfrm>
        <a:off x="6124796" y="4053781"/>
        <a:ext cx="1326101" cy="470055"/>
      </dsp:txXfrm>
    </dsp:sp>
    <dsp:sp modelId="{B06EE4D0-EEB9-4A44-9EE6-7700BB917B96}">
      <dsp:nvSpPr>
        <dsp:cNvPr id="0" name=""/>
        <dsp:cNvSpPr/>
      </dsp:nvSpPr>
      <dsp:spPr>
        <a:xfrm>
          <a:off x="5057746" y="1867050"/>
          <a:ext cx="2355410" cy="470055"/>
        </a:xfrm>
        <a:prstGeom prst="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GB" sz="2400" b="1" kern="1200"/>
            <a:t>Technological</a:t>
          </a:r>
          <a:endParaRPr lang="en-GB" sz="2400" b="1" kern="1200" dirty="0"/>
        </a:p>
      </dsp:txBody>
      <dsp:txXfrm>
        <a:off x="5057746" y="1867050"/>
        <a:ext cx="2355410" cy="470055"/>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9" name="Google Shape;99;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Image Placeholder 1">
            <a:extLst>
              <a:ext uri="{FF2B5EF4-FFF2-40B4-BE49-F238E27FC236}">
                <a16:creationId xmlns:a16="http://schemas.microsoft.com/office/drawing/2014/main" id="{4B543B18-26E6-44D3-9FD6-096BE0F0DD45}"/>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3" name="Notes Placeholder 2">
            <a:extLst>
              <a:ext uri="{FF2B5EF4-FFF2-40B4-BE49-F238E27FC236}">
                <a16:creationId xmlns:a16="http://schemas.microsoft.com/office/drawing/2014/main" id="{66F655F6-E0C0-4A1E-856F-072D1B174D2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1400" dirty="0">
              <a:latin typeface="Times New Roman" panose="02020603050405020304" pitchFamily="18" charset="0"/>
              <a:cs typeface="Times New Roman" panose="02020603050405020304" pitchFamily="18" charset="0"/>
            </a:endParaRPr>
          </a:p>
        </p:txBody>
      </p:sp>
      <p:sp>
        <p:nvSpPr>
          <p:cNvPr id="5124" name="Slide Number Placeholder 3">
            <a:extLst>
              <a:ext uri="{FF2B5EF4-FFF2-40B4-BE49-F238E27FC236}">
                <a16:creationId xmlns:a16="http://schemas.microsoft.com/office/drawing/2014/main" id="{FD01BDC5-B902-43F7-8DA1-B6A7317F43C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D78E612C-ACFF-47B2-85AF-51C42D80F0CC}" type="slidenum">
              <a:rPr lang="en-US" altLang="en-US" smtClean="0">
                <a:latin typeface="Arial" panose="020B0604020202020204" pitchFamily="34" charset="0"/>
              </a:rPr>
              <a:pPr>
                <a:spcBef>
                  <a:spcPct val="0"/>
                </a:spcBef>
              </a:pPr>
              <a:t>2</a:t>
            </a:fld>
            <a:endParaRPr lang="en-US" altLang="en-US">
              <a:latin typeface="Arial" panose="020B0604020202020204" pitchFamily="34" charset="0"/>
            </a:endParaRPr>
          </a:p>
        </p:txBody>
      </p:sp>
    </p:spTree>
    <p:extLst>
      <p:ext uri="{BB962C8B-B14F-4D97-AF65-F5344CB8AC3E}">
        <p14:creationId xmlns:p14="http://schemas.microsoft.com/office/powerpoint/2010/main" val="10487712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Image Placeholder 1">
            <a:extLst>
              <a:ext uri="{FF2B5EF4-FFF2-40B4-BE49-F238E27FC236}">
                <a16:creationId xmlns:a16="http://schemas.microsoft.com/office/drawing/2014/main" id="{4B543B18-26E6-44D3-9FD6-096BE0F0DD45}"/>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3" name="Notes Placeholder 2">
            <a:extLst>
              <a:ext uri="{FF2B5EF4-FFF2-40B4-BE49-F238E27FC236}">
                <a16:creationId xmlns:a16="http://schemas.microsoft.com/office/drawing/2014/main" id="{66F655F6-E0C0-4A1E-856F-072D1B174D2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1400">
                <a:latin typeface="Times New Roman" panose="02020603050405020304" pitchFamily="18" charset="0"/>
                <a:cs typeface="Times New Roman" panose="02020603050405020304" pitchFamily="18" charset="0"/>
              </a:rPr>
              <a:t>1. Three- fourth of human occupying ¼ of global land mass facing unprecedented disaster risks/ hazards increasing but impacts exacerbated by   process like population growth, poverty &amp; marginalization, enviornm, poor planning, &amp; Preparedness. &amp; impacts of Climate change.</a:t>
            </a:r>
          </a:p>
          <a:p>
            <a:r>
              <a:rPr lang="en-US" altLang="en-US" sz="1400">
                <a:latin typeface="Times New Roman" panose="02020603050405020304" pitchFamily="18" charset="0"/>
                <a:cs typeface="Times New Roman" panose="02020603050405020304" pitchFamily="18" charset="0"/>
              </a:rPr>
              <a:t>2. </a:t>
            </a:r>
            <a:r>
              <a:rPr lang="en-US" altLang="en-US" sz="1400" b="1">
                <a:latin typeface="Times New Roman" panose="02020603050405020304" pitchFamily="18" charset="0"/>
                <a:cs typeface="Times New Roman" panose="02020603050405020304" pitchFamily="18" charset="0"/>
              </a:rPr>
              <a:t>Topic Objectives</a:t>
            </a:r>
            <a:endParaRPr lang="en-GB" altLang="en-US" sz="1400">
              <a:latin typeface="Times New Roman" panose="02020603050405020304" pitchFamily="18" charset="0"/>
              <a:cs typeface="Times New Roman" panose="02020603050405020304" pitchFamily="18" charset="0"/>
            </a:endParaRPr>
          </a:p>
          <a:p>
            <a:r>
              <a:rPr lang="en-US" altLang="en-US" sz="1400">
                <a:latin typeface="Times New Roman" panose="02020603050405020304" pitchFamily="18" charset="0"/>
                <a:cs typeface="Times New Roman" panose="02020603050405020304" pitchFamily="18" charset="0"/>
              </a:rPr>
              <a:t>	Meaning &amp; scope of disaster</a:t>
            </a:r>
            <a:endParaRPr lang="en-GB" altLang="en-US" sz="1400">
              <a:latin typeface="Times New Roman" panose="02020603050405020304" pitchFamily="18" charset="0"/>
              <a:cs typeface="Times New Roman" panose="02020603050405020304" pitchFamily="18" charset="0"/>
            </a:endParaRPr>
          </a:p>
          <a:p>
            <a:r>
              <a:rPr lang="en-US" altLang="en-US" sz="1400">
                <a:latin typeface="Times New Roman" panose="02020603050405020304" pitchFamily="18" charset="0"/>
                <a:cs typeface="Times New Roman" panose="02020603050405020304" pitchFamily="18" charset="0"/>
              </a:rPr>
              <a:t>	Understanding of natural &amp; technical disaster.</a:t>
            </a:r>
            <a:endParaRPr lang="en-GB" altLang="en-US" sz="1400">
              <a:latin typeface="Times New Roman" panose="02020603050405020304" pitchFamily="18" charset="0"/>
              <a:cs typeface="Times New Roman" panose="02020603050405020304" pitchFamily="18" charset="0"/>
            </a:endParaRPr>
          </a:p>
          <a:p>
            <a:r>
              <a:rPr lang="en-US" altLang="en-US" sz="1400">
                <a:latin typeface="Times New Roman" panose="02020603050405020304" pitchFamily="18" charset="0"/>
                <a:cs typeface="Times New Roman" panose="02020603050405020304" pitchFamily="18" charset="0"/>
              </a:rPr>
              <a:t>	Knowledge of global future trends &amp; its impact.</a:t>
            </a:r>
            <a:endParaRPr lang="en-GB" altLang="en-US" sz="1400">
              <a:latin typeface="Times New Roman" panose="02020603050405020304" pitchFamily="18" charset="0"/>
              <a:cs typeface="Times New Roman" panose="02020603050405020304" pitchFamily="18" charset="0"/>
            </a:endParaRPr>
          </a:p>
          <a:p>
            <a:r>
              <a:rPr lang="en-US" altLang="en-US" sz="1400" b="1">
                <a:latin typeface="Times New Roman" panose="02020603050405020304" pitchFamily="18" charset="0"/>
                <a:cs typeface="Times New Roman" panose="02020603050405020304" pitchFamily="18" charset="0"/>
              </a:rPr>
              <a:t>3.Question for Discussion</a:t>
            </a:r>
            <a:endParaRPr lang="en-GB" altLang="en-US" sz="1400">
              <a:latin typeface="Times New Roman" panose="02020603050405020304" pitchFamily="18" charset="0"/>
              <a:cs typeface="Times New Roman" panose="02020603050405020304" pitchFamily="18" charset="0"/>
            </a:endParaRPr>
          </a:p>
          <a:p>
            <a:r>
              <a:rPr lang="en-US" altLang="en-US" sz="1400">
                <a:latin typeface="Times New Roman" panose="02020603050405020304" pitchFamily="18" charset="0"/>
                <a:cs typeface="Times New Roman" panose="02020603050405020304" pitchFamily="18" charset="0"/>
              </a:rPr>
              <a:t>	What is the definition &amp; concept of disaster?</a:t>
            </a:r>
            <a:endParaRPr lang="en-GB" altLang="en-US" sz="1400">
              <a:latin typeface="Times New Roman" panose="02020603050405020304" pitchFamily="18" charset="0"/>
              <a:cs typeface="Times New Roman" panose="02020603050405020304" pitchFamily="18" charset="0"/>
            </a:endParaRPr>
          </a:p>
          <a:p>
            <a:r>
              <a:rPr lang="en-US" altLang="en-US" sz="1400">
                <a:latin typeface="Times New Roman" panose="02020603050405020304" pitchFamily="18" charset="0"/>
                <a:cs typeface="Times New Roman" panose="02020603050405020304" pitchFamily="18" charset="0"/>
              </a:rPr>
              <a:t>	What is the classification of disaster &amp; how are they related?</a:t>
            </a:r>
            <a:endParaRPr lang="en-GB" altLang="en-US" sz="1400">
              <a:latin typeface="Times New Roman" panose="02020603050405020304" pitchFamily="18" charset="0"/>
              <a:cs typeface="Times New Roman" panose="02020603050405020304" pitchFamily="18" charset="0"/>
            </a:endParaRPr>
          </a:p>
          <a:p>
            <a:r>
              <a:rPr lang="en-US" altLang="en-US" sz="1400">
                <a:latin typeface="Times New Roman" panose="02020603050405020304" pitchFamily="18" charset="0"/>
                <a:cs typeface="Times New Roman" panose="02020603050405020304" pitchFamily="18" charset="0"/>
              </a:rPr>
              <a:t>	What are the charecteristics of disaster?</a:t>
            </a:r>
            <a:endParaRPr lang="en-GB" altLang="en-US" sz="1400">
              <a:latin typeface="Times New Roman" panose="02020603050405020304" pitchFamily="18" charset="0"/>
              <a:cs typeface="Times New Roman" panose="02020603050405020304" pitchFamily="18" charset="0"/>
            </a:endParaRPr>
          </a:p>
          <a:p>
            <a:r>
              <a:rPr lang="en-US" altLang="en-US" sz="1400">
                <a:latin typeface="Times New Roman" panose="02020603050405020304" pitchFamily="18" charset="0"/>
                <a:cs typeface="Times New Roman" panose="02020603050405020304" pitchFamily="18" charset="0"/>
              </a:rPr>
              <a:t>	What could be the future trends in global disaster related incidents &amp; the impact it could have in the nations &amp; society.</a:t>
            </a:r>
            <a:endParaRPr lang="en-GB" altLang="en-US" sz="1400">
              <a:latin typeface="Times New Roman" panose="02020603050405020304" pitchFamily="18" charset="0"/>
              <a:cs typeface="Times New Roman" panose="02020603050405020304" pitchFamily="18" charset="0"/>
            </a:endParaRPr>
          </a:p>
          <a:p>
            <a:endParaRPr lang="en-US" altLang="en-US" sz="1400">
              <a:latin typeface="Times New Roman" panose="02020603050405020304" pitchFamily="18" charset="0"/>
              <a:cs typeface="Times New Roman" panose="02020603050405020304" pitchFamily="18" charset="0"/>
            </a:endParaRPr>
          </a:p>
        </p:txBody>
      </p:sp>
      <p:sp>
        <p:nvSpPr>
          <p:cNvPr id="5124" name="Slide Number Placeholder 3">
            <a:extLst>
              <a:ext uri="{FF2B5EF4-FFF2-40B4-BE49-F238E27FC236}">
                <a16:creationId xmlns:a16="http://schemas.microsoft.com/office/drawing/2014/main" id="{FD01BDC5-B902-43F7-8DA1-B6A7317F43C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D78E612C-ACFF-47B2-85AF-51C42D80F0CC}" type="slidenum">
              <a:rPr lang="en-US" altLang="en-US" smtClean="0">
                <a:latin typeface="Arial" panose="020B0604020202020204" pitchFamily="34" charset="0"/>
              </a:rPr>
              <a:pPr>
                <a:spcBef>
                  <a:spcPct val="0"/>
                </a:spcBef>
              </a:pPr>
              <a:t>3</a:t>
            </a:fld>
            <a:endParaRPr lang="en-US" altLang="en-US">
              <a:latin typeface="Arial" panose="020B0604020202020204" pitchFamily="34" charset="0"/>
            </a:endParaRPr>
          </a:p>
        </p:txBody>
      </p:sp>
    </p:spTree>
    <p:extLst>
      <p:ext uri="{BB962C8B-B14F-4D97-AF65-F5344CB8AC3E}">
        <p14:creationId xmlns:p14="http://schemas.microsoft.com/office/powerpoint/2010/main" val="35990271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Image Placeholder 1">
            <a:extLst>
              <a:ext uri="{FF2B5EF4-FFF2-40B4-BE49-F238E27FC236}">
                <a16:creationId xmlns:a16="http://schemas.microsoft.com/office/drawing/2014/main" id="{4B543B18-26E6-44D3-9FD6-096BE0F0DD45}"/>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3" name="Notes Placeholder 2">
            <a:extLst>
              <a:ext uri="{FF2B5EF4-FFF2-40B4-BE49-F238E27FC236}">
                <a16:creationId xmlns:a16="http://schemas.microsoft.com/office/drawing/2014/main" id="{66F655F6-E0C0-4A1E-856F-072D1B174D2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1400" dirty="0">
              <a:latin typeface="Times New Roman" panose="02020603050405020304" pitchFamily="18" charset="0"/>
              <a:cs typeface="Times New Roman" panose="02020603050405020304" pitchFamily="18" charset="0"/>
            </a:endParaRPr>
          </a:p>
        </p:txBody>
      </p:sp>
      <p:sp>
        <p:nvSpPr>
          <p:cNvPr id="5124" name="Slide Number Placeholder 3">
            <a:extLst>
              <a:ext uri="{FF2B5EF4-FFF2-40B4-BE49-F238E27FC236}">
                <a16:creationId xmlns:a16="http://schemas.microsoft.com/office/drawing/2014/main" id="{FD01BDC5-B902-43F7-8DA1-B6A7317F43C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D78E612C-ACFF-47B2-85AF-51C42D80F0CC}" type="slidenum">
              <a:rPr lang="en-US" altLang="en-US" smtClean="0">
                <a:latin typeface="Arial" panose="020B0604020202020204" pitchFamily="34" charset="0"/>
              </a:rPr>
              <a:pPr>
                <a:spcBef>
                  <a:spcPct val="0"/>
                </a:spcBef>
              </a:pPr>
              <a:t>4</a:t>
            </a:fld>
            <a:endParaRPr lang="en-US" altLang="en-US">
              <a:latin typeface="Arial" panose="020B0604020202020204" pitchFamily="34" charset="0"/>
            </a:endParaRPr>
          </a:p>
        </p:txBody>
      </p:sp>
    </p:spTree>
    <p:extLst>
      <p:ext uri="{BB962C8B-B14F-4D97-AF65-F5344CB8AC3E}">
        <p14:creationId xmlns:p14="http://schemas.microsoft.com/office/powerpoint/2010/main" val="15386854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Image Placeholder 1">
            <a:extLst>
              <a:ext uri="{FF2B5EF4-FFF2-40B4-BE49-F238E27FC236}">
                <a16:creationId xmlns:a16="http://schemas.microsoft.com/office/drawing/2014/main" id="{4B543B18-26E6-44D3-9FD6-096BE0F0DD45}"/>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3" name="Notes Placeholder 2">
            <a:extLst>
              <a:ext uri="{FF2B5EF4-FFF2-40B4-BE49-F238E27FC236}">
                <a16:creationId xmlns:a16="http://schemas.microsoft.com/office/drawing/2014/main" id="{66F655F6-E0C0-4A1E-856F-072D1B174D2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1400" dirty="0">
              <a:latin typeface="Times New Roman" panose="02020603050405020304" pitchFamily="18" charset="0"/>
              <a:cs typeface="Times New Roman" panose="02020603050405020304" pitchFamily="18" charset="0"/>
            </a:endParaRPr>
          </a:p>
        </p:txBody>
      </p:sp>
      <p:sp>
        <p:nvSpPr>
          <p:cNvPr id="5124" name="Slide Number Placeholder 3">
            <a:extLst>
              <a:ext uri="{FF2B5EF4-FFF2-40B4-BE49-F238E27FC236}">
                <a16:creationId xmlns:a16="http://schemas.microsoft.com/office/drawing/2014/main" id="{FD01BDC5-B902-43F7-8DA1-B6A7317F43C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D78E612C-ACFF-47B2-85AF-51C42D80F0CC}" type="slidenum">
              <a:rPr lang="en-US" altLang="en-US" smtClean="0">
                <a:latin typeface="Arial" panose="020B0604020202020204" pitchFamily="34" charset="0"/>
              </a:rPr>
              <a:pPr>
                <a:spcBef>
                  <a:spcPct val="0"/>
                </a:spcBef>
              </a:pPr>
              <a:t>5</a:t>
            </a:fld>
            <a:endParaRPr lang="en-US" altLang="en-US">
              <a:latin typeface="Arial" panose="020B0604020202020204" pitchFamily="34" charset="0"/>
            </a:endParaRPr>
          </a:p>
        </p:txBody>
      </p:sp>
    </p:spTree>
    <p:extLst>
      <p:ext uri="{BB962C8B-B14F-4D97-AF65-F5344CB8AC3E}">
        <p14:creationId xmlns:p14="http://schemas.microsoft.com/office/powerpoint/2010/main" val="39072943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Image Placeholder 1">
            <a:extLst>
              <a:ext uri="{FF2B5EF4-FFF2-40B4-BE49-F238E27FC236}">
                <a16:creationId xmlns:a16="http://schemas.microsoft.com/office/drawing/2014/main" id="{4B543B18-26E6-44D3-9FD6-096BE0F0DD45}"/>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3" name="Notes Placeholder 2">
            <a:extLst>
              <a:ext uri="{FF2B5EF4-FFF2-40B4-BE49-F238E27FC236}">
                <a16:creationId xmlns:a16="http://schemas.microsoft.com/office/drawing/2014/main" id="{66F655F6-E0C0-4A1E-856F-072D1B174D2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1400" dirty="0">
              <a:latin typeface="Times New Roman" panose="02020603050405020304" pitchFamily="18" charset="0"/>
              <a:cs typeface="Times New Roman" panose="02020603050405020304" pitchFamily="18" charset="0"/>
            </a:endParaRPr>
          </a:p>
        </p:txBody>
      </p:sp>
      <p:sp>
        <p:nvSpPr>
          <p:cNvPr id="5124" name="Slide Number Placeholder 3">
            <a:extLst>
              <a:ext uri="{FF2B5EF4-FFF2-40B4-BE49-F238E27FC236}">
                <a16:creationId xmlns:a16="http://schemas.microsoft.com/office/drawing/2014/main" id="{FD01BDC5-B902-43F7-8DA1-B6A7317F43C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D78E612C-ACFF-47B2-85AF-51C42D80F0CC}" type="slidenum">
              <a:rPr lang="en-US" altLang="en-US" smtClean="0">
                <a:latin typeface="Arial" panose="020B0604020202020204" pitchFamily="34" charset="0"/>
              </a:rPr>
              <a:pPr>
                <a:spcBef>
                  <a:spcPct val="0"/>
                </a:spcBef>
              </a:pPr>
              <a:t>6</a:t>
            </a:fld>
            <a:endParaRPr lang="en-US" altLang="en-US">
              <a:latin typeface="Arial" panose="020B0604020202020204" pitchFamily="34" charset="0"/>
            </a:endParaRPr>
          </a:p>
        </p:txBody>
      </p:sp>
    </p:spTree>
    <p:extLst>
      <p:ext uri="{BB962C8B-B14F-4D97-AF65-F5344CB8AC3E}">
        <p14:creationId xmlns:p14="http://schemas.microsoft.com/office/powerpoint/2010/main" val="29673075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a:extLst>
              <a:ext uri="{FF2B5EF4-FFF2-40B4-BE49-F238E27FC236}">
                <a16:creationId xmlns:a16="http://schemas.microsoft.com/office/drawing/2014/main" id="{4805C6E9-D66A-4A84-9FDD-5FC63ECD15DB}"/>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1" name="Notes Placeholder 2">
            <a:extLst>
              <a:ext uri="{FF2B5EF4-FFF2-40B4-BE49-F238E27FC236}">
                <a16:creationId xmlns:a16="http://schemas.microsoft.com/office/drawing/2014/main" id="{45BD0662-06B5-4B6E-9874-35A521A7090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7172" name="Slide Number Placeholder 3">
            <a:extLst>
              <a:ext uri="{FF2B5EF4-FFF2-40B4-BE49-F238E27FC236}">
                <a16:creationId xmlns:a16="http://schemas.microsoft.com/office/drawing/2014/main" id="{A63C83E1-B325-4E23-8C6A-FB1F8B4858F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D90E1D6B-4D36-463D-8935-5188CB05AA7A}" type="slidenum">
              <a:rPr lang="en-US" altLang="en-US" smtClean="0"/>
              <a:pPr/>
              <a:t>7</a:t>
            </a:fld>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Image Placeholder 1">
            <a:extLst>
              <a:ext uri="{FF2B5EF4-FFF2-40B4-BE49-F238E27FC236}">
                <a16:creationId xmlns:a16="http://schemas.microsoft.com/office/drawing/2014/main" id="{EE5B9426-377B-496E-AA13-3DAE0EEBEE63}"/>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Notes Placeholder 2">
            <a:extLst>
              <a:ext uri="{FF2B5EF4-FFF2-40B4-BE49-F238E27FC236}">
                <a16:creationId xmlns:a16="http://schemas.microsoft.com/office/drawing/2014/main" id="{4EE98D1D-9ADD-4543-96C6-11EA364D46B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9220" name="Slide Number Placeholder 3">
            <a:extLst>
              <a:ext uri="{FF2B5EF4-FFF2-40B4-BE49-F238E27FC236}">
                <a16:creationId xmlns:a16="http://schemas.microsoft.com/office/drawing/2014/main" id="{A9BB21D0-4D4E-4A8D-8949-5255F7C24F4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EF02E4FE-F134-4EFA-A953-6A246E3CD80E}" type="slidenum">
              <a:rPr lang="en-US" altLang="en-US" smtClean="0">
                <a:solidFill>
                  <a:srgbClr val="000000"/>
                </a:solidFill>
              </a:rPr>
              <a:pPr/>
              <a:t>8</a:t>
            </a:fld>
            <a:endParaRPr lang="en-US" altLang="en-US">
              <a:solidFill>
                <a:srgbClr val="000000"/>
              </a:solidFil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a:extLst>
              <a:ext uri="{FF2B5EF4-FFF2-40B4-BE49-F238E27FC236}">
                <a16:creationId xmlns:a16="http://schemas.microsoft.com/office/drawing/2014/main" id="{4ECB6AE2-1A78-41C3-9C92-29B91F5C55D4}"/>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a:extLst>
              <a:ext uri="{FF2B5EF4-FFF2-40B4-BE49-F238E27FC236}">
                <a16:creationId xmlns:a16="http://schemas.microsoft.com/office/drawing/2014/main" id="{FE54C69A-8C02-49E3-A7AC-482424DDD73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171450" indent="-171450">
              <a:buFontTx/>
              <a:buChar char="•"/>
            </a:pPr>
            <a:endParaRPr lang="en-GB" altLang="en-US" sz="1400" dirty="0">
              <a:latin typeface="Times New Roman" panose="02020603050405020304" pitchFamily="18" charset="0"/>
              <a:cs typeface="Times New Roman" panose="02020603050405020304" pitchFamily="18" charset="0"/>
            </a:endParaRPr>
          </a:p>
        </p:txBody>
      </p:sp>
      <p:sp>
        <p:nvSpPr>
          <p:cNvPr id="11268" name="Slide Number Placeholder 3">
            <a:extLst>
              <a:ext uri="{FF2B5EF4-FFF2-40B4-BE49-F238E27FC236}">
                <a16:creationId xmlns:a16="http://schemas.microsoft.com/office/drawing/2014/main" id="{B8D45A93-D075-4FD1-AC7D-206ABE699E8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EC02F41-2C3C-4327-B8E3-BB7FD48E2D55}" type="slidenum">
              <a:rPr lang="en-US" altLang="en-US" smtClean="0"/>
              <a:pPr/>
              <a:t>9</a:t>
            </a:fld>
            <a:endParaRPr lang="en-US" altLang="en-US"/>
          </a:p>
        </p:txBody>
      </p:sp>
    </p:spTree>
    <p:extLst>
      <p:ext uri="{BB962C8B-B14F-4D97-AF65-F5344CB8AC3E}">
        <p14:creationId xmlns:p14="http://schemas.microsoft.com/office/powerpoint/2010/main" val="32957333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a:extLst>
              <a:ext uri="{FF2B5EF4-FFF2-40B4-BE49-F238E27FC236}">
                <a16:creationId xmlns:a16="http://schemas.microsoft.com/office/drawing/2014/main" id="{08F35C9E-CE92-4784-897F-4622F35C0322}"/>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a:extLst>
              <a:ext uri="{FF2B5EF4-FFF2-40B4-BE49-F238E27FC236}">
                <a16:creationId xmlns:a16="http://schemas.microsoft.com/office/drawing/2014/main" id="{F162FB8F-FE51-484D-8D86-DBF78FD20C7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13316" name="Slide Number Placeholder 3">
            <a:extLst>
              <a:ext uri="{FF2B5EF4-FFF2-40B4-BE49-F238E27FC236}">
                <a16:creationId xmlns:a16="http://schemas.microsoft.com/office/drawing/2014/main" id="{40AB9112-38F1-4319-837C-A3554A01AC9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C8D2665F-ED8A-41B5-AD04-D5423AD0600E}" type="slidenum">
              <a:rPr lang="en-US" altLang="en-US" smtClean="0"/>
              <a:pPr/>
              <a:t>10</a:t>
            </a:fld>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a:extLst>
              <a:ext uri="{FF2B5EF4-FFF2-40B4-BE49-F238E27FC236}">
                <a16:creationId xmlns:a16="http://schemas.microsoft.com/office/drawing/2014/main" id="{67BF4E3B-A745-4C4E-9E15-DAEF9AB0B4FD}"/>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a:extLst>
              <a:ext uri="{FF2B5EF4-FFF2-40B4-BE49-F238E27FC236}">
                <a16:creationId xmlns:a16="http://schemas.microsoft.com/office/drawing/2014/main" id="{AC8BBAE8-7672-4380-806F-9FF553D6FDE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17412" name="Slide Number Placeholder 3">
            <a:extLst>
              <a:ext uri="{FF2B5EF4-FFF2-40B4-BE49-F238E27FC236}">
                <a16:creationId xmlns:a16="http://schemas.microsoft.com/office/drawing/2014/main" id="{5093A2CD-EA3F-43D9-B774-0ABCAA1027B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B4C78BF7-784D-4F5D-B9B9-8F45CC604505}" type="slidenum">
              <a:rPr lang="en-US" altLang="en-US" smtClean="0"/>
              <a:pPr/>
              <a:t>11</a:t>
            </a:fld>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a:extLst>
              <a:ext uri="{FF2B5EF4-FFF2-40B4-BE49-F238E27FC236}">
                <a16:creationId xmlns:a16="http://schemas.microsoft.com/office/drawing/2014/main" id="{9D514AA9-BC5A-435E-9A28-3FAEF9DEB864}"/>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a:extLst>
              <a:ext uri="{FF2B5EF4-FFF2-40B4-BE49-F238E27FC236}">
                <a16:creationId xmlns:a16="http://schemas.microsoft.com/office/drawing/2014/main" id="{D8159317-D6E3-4C10-A778-070ED0361C2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1508" name="Slide Number Placeholder 3">
            <a:extLst>
              <a:ext uri="{FF2B5EF4-FFF2-40B4-BE49-F238E27FC236}">
                <a16:creationId xmlns:a16="http://schemas.microsoft.com/office/drawing/2014/main" id="{9FAF8003-FC40-4B33-9D64-05E9591546C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CD688AB9-C2B2-44BB-A4A9-79D230126930}" type="slidenum">
              <a:rPr lang="en-US" altLang="en-US" smtClean="0"/>
              <a:pPr/>
              <a:t>14</a:t>
            </a:fld>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6C19FA05-FA03-4CC1-BE48-2498DC43CC52}"/>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68AF90B-3961-4290-9BD3-26DAE45E77B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sz="1600" dirty="0">
              <a:latin typeface="Times New Roman" panose="02020603050405020304" pitchFamily="18" charset="0"/>
              <a:cs typeface="Times New Roman" panose="02020603050405020304" pitchFamily="18" charset="0"/>
            </a:endParaRPr>
          </a:p>
        </p:txBody>
      </p:sp>
      <p:sp>
        <p:nvSpPr>
          <p:cNvPr id="23556" name="Slide Number Placeholder 3">
            <a:extLst>
              <a:ext uri="{FF2B5EF4-FFF2-40B4-BE49-F238E27FC236}">
                <a16:creationId xmlns:a16="http://schemas.microsoft.com/office/drawing/2014/main" id="{EBC5982A-E5EE-48C5-A7D9-47FC0F04DB2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FB958392-7D11-401A-9DCC-828C33A53C29}" type="slidenum">
              <a:rPr lang="en-US" altLang="en-US" smtClean="0"/>
              <a:pPr/>
              <a:t>15</a:t>
            </a:fld>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3603613D-5E39-4056-9B9B-3AB455B84E4A}"/>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93476554-1205-4299-806E-FD4F837AB0D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sz="1600" dirty="0">
              <a:latin typeface="Times New Roman" panose="02020603050405020304" pitchFamily="18" charset="0"/>
              <a:cs typeface="Times New Roman" panose="02020603050405020304" pitchFamily="18" charset="0"/>
            </a:endParaRPr>
          </a:p>
        </p:txBody>
      </p:sp>
      <p:sp>
        <p:nvSpPr>
          <p:cNvPr id="27652" name="Slide Number Placeholder 3">
            <a:extLst>
              <a:ext uri="{FF2B5EF4-FFF2-40B4-BE49-F238E27FC236}">
                <a16:creationId xmlns:a16="http://schemas.microsoft.com/office/drawing/2014/main" id="{BD1DBD52-EE94-488B-8D5D-C80CC92FECD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90ED678-7034-4161-82EB-4A16F4378347}" type="slidenum">
              <a:rPr lang="en-US" altLang="en-US" smtClean="0"/>
              <a:pPr/>
              <a:t>17</a:t>
            </a:fld>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AF676C31-D5A1-48DA-BAB2-F76BB39FAE61}"/>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7D27F6BE-BC63-4847-B50A-398A09D2088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9700" name="Slide Number Placeholder 3">
            <a:extLst>
              <a:ext uri="{FF2B5EF4-FFF2-40B4-BE49-F238E27FC236}">
                <a16:creationId xmlns:a16="http://schemas.microsoft.com/office/drawing/2014/main" id="{1DBA9A77-F7D4-4B92-98C5-CAEB01C1B71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DE52994F-A1AF-44D6-97E1-F7C7EBE1DF52}" type="slidenum">
              <a:rPr lang="en-US" altLang="en-US" smtClean="0"/>
              <a:pPr/>
              <a:t>18</a:t>
            </a:fld>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7205C4A5-6D26-4E9F-A92C-12092DEA6E88}"/>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F2CF0AC-89C0-415A-B72E-BF0F390F30D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31748" name="Slide Number Placeholder 3">
            <a:extLst>
              <a:ext uri="{FF2B5EF4-FFF2-40B4-BE49-F238E27FC236}">
                <a16:creationId xmlns:a16="http://schemas.microsoft.com/office/drawing/2014/main" id="{2D9D1C4D-8367-41AF-B2C9-F0BD0C320BE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D67599F7-F176-4BAB-9B77-A68CEEC29C35}" type="slidenum">
              <a:rPr lang="en-US" altLang="en-US" smtClean="0"/>
              <a:pPr/>
              <a:t>19</a:t>
            </a:fld>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a:extLst>
              <a:ext uri="{FF2B5EF4-FFF2-40B4-BE49-F238E27FC236}">
                <a16:creationId xmlns:a16="http://schemas.microsoft.com/office/drawing/2014/main" id="{796A9621-9C0F-4CA3-AF99-AB5F323BEABF}"/>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a:extLst>
              <a:ext uri="{FF2B5EF4-FFF2-40B4-BE49-F238E27FC236}">
                <a16:creationId xmlns:a16="http://schemas.microsoft.com/office/drawing/2014/main" id="{981E765F-8EAE-4B0F-8E1D-736FD1A80DB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sz="1600" dirty="0">
                <a:latin typeface="Times New Roman" panose="02020603050405020304" pitchFamily="18" charset="0"/>
                <a:cs typeface="Times New Roman" panose="02020603050405020304" pitchFamily="18" charset="0"/>
              </a:rPr>
              <a:t>Prion- Animal, Birds, Human</a:t>
            </a:r>
          </a:p>
        </p:txBody>
      </p:sp>
      <p:sp>
        <p:nvSpPr>
          <p:cNvPr id="33796" name="Slide Number Placeholder 3">
            <a:extLst>
              <a:ext uri="{FF2B5EF4-FFF2-40B4-BE49-F238E27FC236}">
                <a16:creationId xmlns:a16="http://schemas.microsoft.com/office/drawing/2014/main" id="{43ECA90A-A357-4931-8C33-D9C21EA0E5A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58953930-074D-4855-BE46-2ADC42BDC454}" type="slidenum">
              <a:rPr lang="en-US" altLang="en-US" smtClean="0"/>
              <a:pPr/>
              <a:t>20</a:t>
            </a:fld>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a:extLst>
              <a:ext uri="{FF2B5EF4-FFF2-40B4-BE49-F238E27FC236}">
                <a16:creationId xmlns:a16="http://schemas.microsoft.com/office/drawing/2014/main" id="{81E17F9C-BDD3-4A23-AF65-C5E361B9834A}"/>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a:extLst>
              <a:ext uri="{FF2B5EF4-FFF2-40B4-BE49-F238E27FC236}">
                <a16:creationId xmlns:a16="http://schemas.microsoft.com/office/drawing/2014/main" id="{EA107923-ED40-4DC1-B2B1-4E77D25320D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35844" name="Slide Number Placeholder 3">
            <a:extLst>
              <a:ext uri="{FF2B5EF4-FFF2-40B4-BE49-F238E27FC236}">
                <a16:creationId xmlns:a16="http://schemas.microsoft.com/office/drawing/2014/main" id="{B4DC7ED3-C792-4C15-8967-881EF2F771D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25BE730-B21C-4EAC-869B-250F3A7567F8}" type="slidenum">
              <a:rPr lang="en-US" altLang="en-US" smtClean="0"/>
              <a:pPr/>
              <a:t>21</a:t>
            </a:fld>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a:extLst>
              <a:ext uri="{FF2B5EF4-FFF2-40B4-BE49-F238E27FC236}">
                <a16:creationId xmlns:a16="http://schemas.microsoft.com/office/drawing/2014/main" id="{E917037B-F836-4F56-BC62-52E3BC39C885}"/>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a:extLst>
              <a:ext uri="{FF2B5EF4-FFF2-40B4-BE49-F238E27FC236}">
                <a16:creationId xmlns:a16="http://schemas.microsoft.com/office/drawing/2014/main" id="{C3C0F144-9738-4D3A-A791-B42928EE683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171450" indent="-171450">
              <a:buFontTx/>
              <a:buChar char="•"/>
            </a:pPr>
            <a:r>
              <a:rPr lang="en-US" altLang="en-US" sz="1400">
                <a:latin typeface="Times New Roman" panose="02020603050405020304" pitchFamily="18" charset="0"/>
                <a:cs typeface="Times New Roman" panose="02020603050405020304" pitchFamily="18" charset="0"/>
              </a:rPr>
              <a:t> </a:t>
            </a:r>
            <a:br>
              <a:rPr lang="en-US" altLang="en-US" sz="1600">
                <a:latin typeface="Times New Roman" panose="02020603050405020304" pitchFamily="18" charset="0"/>
                <a:cs typeface="Times New Roman" panose="02020603050405020304" pitchFamily="18" charset="0"/>
              </a:rPr>
            </a:br>
            <a:endParaRPr lang="en-GB" altLang="en-US" sz="1400">
              <a:latin typeface="Times New Roman" panose="02020603050405020304" pitchFamily="18" charset="0"/>
              <a:cs typeface="Times New Roman" panose="02020603050405020304" pitchFamily="18" charset="0"/>
            </a:endParaRPr>
          </a:p>
        </p:txBody>
      </p:sp>
      <p:sp>
        <p:nvSpPr>
          <p:cNvPr id="52228" name="Slide Number Placeholder 3">
            <a:extLst>
              <a:ext uri="{FF2B5EF4-FFF2-40B4-BE49-F238E27FC236}">
                <a16:creationId xmlns:a16="http://schemas.microsoft.com/office/drawing/2014/main" id="{CAA3FAD4-1A17-4F15-AA9C-5B346958212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094155F4-D6E4-47FB-8295-F6E77A06DE65}" type="slidenum">
              <a:rPr lang="en-US" altLang="en-US" smtClean="0">
                <a:solidFill>
                  <a:srgbClr val="000000"/>
                </a:solidFill>
              </a:rPr>
              <a:pPr/>
              <a:t>28</a:t>
            </a:fld>
            <a:endParaRPr lang="en-US" altLang="en-US">
              <a:solidFill>
                <a:srgbClr val="000000"/>
              </a:solidFil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a:extLst>
              <a:ext uri="{FF2B5EF4-FFF2-40B4-BE49-F238E27FC236}">
                <a16:creationId xmlns:a16="http://schemas.microsoft.com/office/drawing/2014/main" id="{0C631E5A-D5D3-412B-9915-253810A4DFC4}"/>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Notes Placeholder 2">
            <a:extLst>
              <a:ext uri="{FF2B5EF4-FFF2-40B4-BE49-F238E27FC236}">
                <a16:creationId xmlns:a16="http://schemas.microsoft.com/office/drawing/2014/main" id="{255AF239-839B-4021-9CA6-2DE581E8DC1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171450" indent="-171450">
              <a:buFontTx/>
              <a:buChar char="•"/>
            </a:pPr>
            <a:r>
              <a:rPr lang="en-US" altLang="en-US" sz="1400">
                <a:latin typeface="Times New Roman" panose="02020603050405020304" pitchFamily="18" charset="0"/>
                <a:cs typeface="Times New Roman" panose="02020603050405020304" pitchFamily="18" charset="0"/>
              </a:rPr>
              <a:t> </a:t>
            </a:r>
            <a:br>
              <a:rPr lang="en-US" altLang="en-US" sz="1600">
                <a:latin typeface="Times New Roman" panose="02020603050405020304" pitchFamily="18" charset="0"/>
                <a:cs typeface="Times New Roman" panose="02020603050405020304" pitchFamily="18" charset="0"/>
              </a:rPr>
            </a:br>
            <a:endParaRPr lang="en-GB" altLang="en-US" sz="1400">
              <a:latin typeface="Times New Roman" panose="02020603050405020304" pitchFamily="18" charset="0"/>
              <a:cs typeface="Times New Roman" panose="02020603050405020304" pitchFamily="18" charset="0"/>
            </a:endParaRPr>
          </a:p>
        </p:txBody>
      </p:sp>
      <p:sp>
        <p:nvSpPr>
          <p:cNvPr id="54276" name="Slide Number Placeholder 3">
            <a:extLst>
              <a:ext uri="{FF2B5EF4-FFF2-40B4-BE49-F238E27FC236}">
                <a16:creationId xmlns:a16="http://schemas.microsoft.com/office/drawing/2014/main" id="{A7C1640C-CDA3-4095-A517-4E3ABECE247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367B930A-1460-4A85-89CC-85DCF7BDBE85}" type="slidenum">
              <a:rPr lang="en-US" altLang="en-US" smtClean="0">
                <a:solidFill>
                  <a:srgbClr val="000000"/>
                </a:solidFill>
              </a:rPr>
              <a:pPr/>
              <a:t>29</a:t>
            </a:fld>
            <a:endParaRPr lang="en-US" altLang="en-US">
              <a:solidFill>
                <a:srgbClr val="000000"/>
              </a:solidFil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a:extLst>
              <a:ext uri="{FF2B5EF4-FFF2-40B4-BE49-F238E27FC236}">
                <a16:creationId xmlns:a16="http://schemas.microsoft.com/office/drawing/2014/main" id="{F76B2071-D877-472A-9F08-4058E51B37F1}"/>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Notes Placeholder 2">
            <a:extLst>
              <a:ext uri="{FF2B5EF4-FFF2-40B4-BE49-F238E27FC236}">
                <a16:creationId xmlns:a16="http://schemas.microsoft.com/office/drawing/2014/main" id="{A2103C73-7802-4D42-8A00-7577A17C5F4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171450" indent="-171450">
              <a:buFontTx/>
              <a:buChar char="•"/>
            </a:pPr>
            <a:r>
              <a:rPr lang="en-US" altLang="en-US" sz="1400">
                <a:latin typeface="Times New Roman" panose="02020603050405020304" pitchFamily="18" charset="0"/>
                <a:cs typeface="Times New Roman" panose="02020603050405020304" pitchFamily="18" charset="0"/>
              </a:rPr>
              <a:t> </a:t>
            </a:r>
            <a:br>
              <a:rPr lang="en-US" altLang="en-US" sz="1600">
                <a:latin typeface="Times New Roman" panose="02020603050405020304" pitchFamily="18" charset="0"/>
                <a:cs typeface="Times New Roman" panose="02020603050405020304" pitchFamily="18" charset="0"/>
              </a:rPr>
            </a:br>
            <a:endParaRPr lang="en-GB" altLang="en-US" sz="1400">
              <a:latin typeface="Times New Roman" panose="02020603050405020304" pitchFamily="18" charset="0"/>
              <a:cs typeface="Times New Roman" panose="02020603050405020304" pitchFamily="18" charset="0"/>
            </a:endParaRPr>
          </a:p>
        </p:txBody>
      </p:sp>
      <p:sp>
        <p:nvSpPr>
          <p:cNvPr id="56324" name="Slide Number Placeholder 3">
            <a:extLst>
              <a:ext uri="{FF2B5EF4-FFF2-40B4-BE49-F238E27FC236}">
                <a16:creationId xmlns:a16="http://schemas.microsoft.com/office/drawing/2014/main" id="{3FCE2891-CDC7-4547-93AE-65A552709CE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70B06866-0B4A-4663-B7DD-DDC2D50B35EC}" type="slidenum">
              <a:rPr lang="en-US" altLang="en-US" smtClean="0">
                <a:solidFill>
                  <a:srgbClr val="000000"/>
                </a:solidFill>
              </a:rPr>
              <a:pPr/>
              <a:t>30</a:t>
            </a:fld>
            <a:endParaRPr lang="en-US" altLang="en-US">
              <a:solidFill>
                <a:srgbClr val="000000"/>
              </a:solidFill>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a:extLst>
              <a:ext uri="{FF2B5EF4-FFF2-40B4-BE49-F238E27FC236}">
                <a16:creationId xmlns:a16="http://schemas.microsoft.com/office/drawing/2014/main" id="{D9B179C2-635F-4C34-9A94-4E812BB74EAB}"/>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30F6C838-8BF9-4E93-887A-088EAD64BE4A}"/>
              </a:ext>
            </a:extLst>
          </p:cNvPr>
          <p:cNvSpPr>
            <a:spLocks noGrp="1"/>
          </p:cNvSpPr>
          <p:nvPr>
            <p:ph type="body" idx="1"/>
          </p:nvPr>
        </p:nvSpPr>
        <p:spPr/>
        <p:txBody>
          <a:bodyPr/>
          <a:lstStyle/>
          <a:p>
            <a:pPr>
              <a:defRPr/>
            </a:pPr>
            <a:endParaRPr lang="en-GB" dirty="0"/>
          </a:p>
        </p:txBody>
      </p:sp>
      <p:sp>
        <p:nvSpPr>
          <p:cNvPr id="62468" name="Slide Number Placeholder 3">
            <a:extLst>
              <a:ext uri="{FF2B5EF4-FFF2-40B4-BE49-F238E27FC236}">
                <a16:creationId xmlns:a16="http://schemas.microsoft.com/office/drawing/2014/main" id="{0AAE5C17-4AAA-460F-A603-EB6188530B9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FE57D7E3-7925-4F97-9646-CB295557F604}" type="slidenum">
              <a:rPr lang="en-US" altLang="en-US" smtClean="0"/>
              <a:pPr/>
              <a:t>35</a:t>
            </a:fld>
            <a:endParaRPr lang="en-US"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a:extLst>
              <a:ext uri="{FF2B5EF4-FFF2-40B4-BE49-F238E27FC236}">
                <a16:creationId xmlns:a16="http://schemas.microsoft.com/office/drawing/2014/main" id="{3CD6329C-254A-4DBC-8F09-188CCF2C6FA4}"/>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Notes Placeholder 2">
            <a:extLst>
              <a:ext uri="{FF2B5EF4-FFF2-40B4-BE49-F238E27FC236}">
                <a16:creationId xmlns:a16="http://schemas.microsoft.com/office/drawing/2014/main" id="{51D5637A-4EC6-494A-A6B5-6DF30DDA210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64516" name="Slide Number Placeholder 3">
            <a:extLst>
              <a:ext uri="{FF2B5EF4-FFF2-40B4-BE49-F238E27FC236}">
                <a16:creationId xmlns:a16="http://schemas.microsoft.com/office/drawing/2014/main" id="{66E7DB8F-C68A-4C26-A0E7-07D55CC2C86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772F3DCF-9B7B-4A34-9623-D972CD4AEDC3}" type="slidenum">
              <a:rPr lang="en-US" altLang="en-US" smtClean="0"/>
              <a:pPr/>
              <a:t>36</a:t>
            </a:fld>
            <a:endParaRPr lang="en-US" altLang="en-US"/>
          </a:p>
        </p:txBody>
      </p:sp>
    </p:spTree>
    <p:extLst>
      <p:ext uri="{BB962C8B-B14F-4D97-AF65-F5344CB8AC3E}">
        <p14:creationId xmlns:p14="http://schemas.microsoft.com/office/powerpoint/2010/main" val="383014682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9" name="Google Shape;219;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spTree>
      <p:nvGrpSpPr>
        <p:cNvPr id="1" name="Shape 14"/>
        <p:cNvGrpSpPr/>
        <p:nvPr/>
      </p:nvGrpSpPr>
      <p:grpSpPr>
        <a:xfrm>
          <a:off x="0" y="0"/>
          <a:ext cx="0" cy="0"/>
          <a:chOff x="0" y="0"/>
          <a:chExt cx="0" cy="0"/>
        </a:xfrm>
      </p:grpSpPr>
      <p:sp>
        <p:nvSpPr>
          <p:cNvPr id="15" name="Google Shape;15;p23"/>
          <p:cNvSpPr/>
          <p:nvPr/>
        </p:nvSpPr>
        <p:spPr>
          <a:xfrm>
            <a:off x="3175" y="6400800"/>
            <a:ext cx="12188825" cy="457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23"/>
          <p:cNvSpPr/>
          <p:nvPr/>
        </p:nvSpPr>
        <p:spPr>
          <a:xfrm>
            <a:off x="15" y="6334316"/>
            <a:ext cx="12188825" cy="64008"/>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23"/>
          <p:cNvSpPr txBox="1">
            <a:spLocks noGrp="1"/>
          </p:cNvSpPr>
          <p:nvPr>
            <p:ph type="ctrTitle"/>
          </p:nvPr>
        </p:nvSpPr>
        <p:spPr>
          <a:xfrm>
            <a:off x="1097280" y="758952"/>
            <a:ext cx="10058400" cy="3566160"/>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rgbClr val="262626"/>
              </a:buClr>
              <a:buSzPts val="8000"/>
              <a:buFont typeface="Calibri"/>
              <a:buNone/>
              <a:defRPr sz="80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 name="Google Shape;18;p23"/>
          <p:cNvSpPr txBox="1">
            <a:spLocks noGrp="1"/>
          </p:cNvSpPr>
          <p:nvPr>
            <p:ph type="subTitle" idx="1"/>
          </p:nvPr>
        </p:nvSpPr>
        <p:spPr>
          <a:xfrm>
            <a:off x="1100051" y="4455621"/>
            <a:ext cx="10058400" cy="1143000"/>
          </a:xfrm>
          <a:prstGeom prst="rect">
            <a:avLst/>
          </a:prstGeom>
          <a:noFill/>
          <a:ln>
            <a:noFill/>
          </a:ln>
        </p:spPr>
        <p:txBody>
          <a:bodyPr spcFirstLastPara="1" wrap="square" lIns="91425" tIns="45700" rIns="91425" bIns="45700" anchor="t" anchorCtr="0">
            <a:normAutofit/>
          </a:bodyPr>
          <a:lstStyle>
            <a:lvl1pPr lvl="0" algn="l">
              <a:lnSpc>
                <a:spcPct val="90000"/>
              </a:lnSpc>
              <a:spcBef>
                <a:spcPts val="1200"/>
              </a:spcBef>
              <a:spcAft>
                <a:spcPts val="0"/>
              </a:spcAft>
              <a:buSzPts val="2400"/>
              <a:buNone/>
              <a:defRPr sz="2400" cap="none">
                <a:solidFill>
                  <a:schemeClr val="dk2"/>
                </a:solidFill>
                <a:latin typeface="Calibri"/>
                <a:ea typeface="Calibri"/>
                <a:cs typeface="Calibri"/>
                <a:sym typeface="Calibri"/>
              </a:defRPr>
            </a:lvl1pPr>
            <a:lvl2pPr lvl="1" algn="ctr">
              <a:lnSpc>
                <a:spcPct val="90000"/>
              </a:lnSpc>
              <a:spcBef>
                <a:spcPts val="200"/>
              </a:spcBef>
              <a:spcAft>
                <a:spcPts val="0"/>
              </a:spcAft>
              <a:buSzPts val="2400"/>
              <a:buNone/>
              <a:defRPr sz="2400"/>
            </a:lvl2pPr>
            <a:lvl3pPr lvl="2" algn="ctr">
              <a:lnSpc>
                <a:spcPct val="90000"/>
              </a:lnSpc>
              <a:spcBef>
                <a:spcPts val="400"/>
              </a:spcBef>
              <a:spcAft>
                <a:spcPts val="0"/>
              </a:spcAft>
              <a:buSzPts val="2400"/>
              <a:buNone/>
              <a:defRPr sz="2400"/>
            </a:lvl3pPr>
            <a:lvl4pPr lvl="3" algn="ctr">
              <a:lnSpc>
                <a:spcPct val="90000"/>
              </a:lnSpc>
              <a:spcBef>
                <a:spcPts val="400"/>
              </a:spcBef>
              <a:spcAft>
                <a:spcPts val="0"/>
              </a:spcAft>
              <a:buSzPts val="2000"/>
              <a:buNone/>
              <a:defRPr sz="2000"/>
            </a:lvl4pPr>
            <a:lvl5pPr lvl="4" algn="ctr">
              <a:lnSpc>
                <a:spcPct val="90000"/>
              </a:lnSpc>
              <a:spcBef>
                <a:spcPts val="400"/>
              </a:spcBef>
              <a:spcAft>
                <a:spcPts val="0"/>
              </a:spcAft>
              <a:buSzPts val="2000"/>
              <a:buNone/>
              <a:defRPr sz="2000"/>
            </a:lvl5pPr>
            <a:lvl6pPr lvl="5" algn="ctr">
              <a:lnSpc>
                <a:spcPct val="90000"/>
              </a:lnSpc>
              <a:spcBef>
                <a:spcPts val="400"/>
              </a:spcBef>
              <a:spcAft>
                <a:spcPts val="0"/>
              </a:spcAft>
              <a:buSzPts val="2000"/>
              <a:buNone/>
              <a:defRPr sz="2000"/>
            </a:lvl6pPr>
            <a:lvl7pPr lvl="6" algn="ctr">
              <a:lnSpc>
                <a:spcPct val="90000"/>
              </a:lnSpc>
              <a:spcBef>
                <a:spcPts val="400"/>
              </a:spcBef>
              <a:spcAft>
                <a:spcPts val="0"/>
              </a:spcAft>
              <a:buSzPts val="2000"/>
              <a:buNone/>
              <a:defRPr sz="2000"/>
            </a:lvl7pPr>
            <a:lvl8pPr lvl="7" algn="ctr">
              <a:lnSpc>
                <a:spcPct val="90000"/>
              </a:lnSpc>
              <a:spcBef>
                <a:spcPts val="400"/>
              </a:spcBef>
              <a:spcAft>
                <a:spcPts val="0"/>
              </a:spcAft>
              <a:buSzPts val="2000"/>
              <a:buNone/>
              <a:defRPr sz="2000"/>
            </a:lvl8pPr>
            <a:lvl9pPr lvl="8" algn="ctr">
              <a:lnSpc>
                <a:spcPct val="90000"/>
              </a:lnSpc>
              <a:spcBef>
                <a:spcPts val="400"/>
              </a:spcBef>
              <a:spcAft>
                <a:spcPts val="400"/>
              </a:spcAft>
              <a:buSzPts val="2000"/>
              <a:buNone/>
              <a:defRPr sz="2000"/>
            </a:lvl9pPr>
          </a:lstStyle>
          <a:p>
            <a:endParaRPr/>
          </a:p>
        </p:txBody>
      </p:sp>
      <p:sp>
        <p:nvSpPr>
          <p:cNvPr id="19" name="Google Shape;19;p23"/>
          <p:cNvSpPr txBox="1">
            <a:spLocks noGrp="1"/>
          </p:cNvSpPr>
          <p:nvPr>
            <p:ph type="dt" idx="10"/>
          </p:nvPr>
        </p:nvSpPr>
        <p:spPr>
          <a:xfrm>
            <a:off x="1097280" y="6459785"/>
            <a:ext cx="247227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23"/>
          <p:cNvSpPr txBox="1">
            <a:spLocks noGrp="1"/>
          </p:cNvSpPr>
          <p:nvPr>
            <p:ph type="ftr" idx="11"/>
          </p:nvPr>
        </p:nvSpPr>
        <p:spPr>
          <a:xfrm>
            <a:off x="3686185" y="6459785"/>
            <a:ext cx="4822804"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23"/>
          <p:cNvSpPr txBox="1">
            <a:spLocks noGrp="1"/>
          </p:cNvSpPr>
          <p:nvPr>
            <p:ph type="sldNum" idx="12"/>
          </p:nvPr>
        </p:nvSpPr>
        <p:spPr>
          <a:xfrm>
            <a:off x="9900458" y="6459785"/>
            <a:ext cx="1312025"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cxnSp>
        <p:nvCxnSpPr>
          <p:cNvPr id="22" name="Google Shape;22;p23"/>
          <p:cNvCxnSpPr/>
          <p:nvPr/>
        </p:nvCxnSpPr>
        <p:spPr>
          <a:xfrm>
            <a:off x="1207658" y="4343400"/>
            <a:ext cx="9875520" cy="0"/>
          </a:xfrm>
          <a:prstGeom prst="straightConnector1">
            <a:avLst/>
          </a:prstGeom>
          <a:noFill/>
          <a:ln w="9525" cap="flat" cmpd="sng">
            <a:solidFill>
              <a:srgbClr val="7F7F7F"/>
            </a:solidFill>
            <a:prstDash val="solid"/>
            <a:round/>
            <a:headEnd type="none" w="sm" len="sm"/>
            <a:tailEnd type="none" w="sm" len="sm"/>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3"/>
        <p:cNvGrpSpPr/>
        <p:nvPr/>
      </p:nvGrpSpPr>
      <p:grpSpPr>
        <a:xfrm>
          <a:off x="0" y="0"/>
          <a:ext cx="0" cy="0"/>
          <a:chOff x="0" y="0"/>
          <a:chExt cx="0" cy="0"/>
        </a:xfrm>
      </p:grpSpPr>
      <p:sp>
        <p:nvSpPr>
          <p:cNvPr id="24" name="Google Shape;24;p24"/>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24"/>
          <p:cNvSpPr txBox="1">
            <a:spLocks noGrp="1"/>
          </p:cNvSpPr>
          <p:nvPr>
            <p:ph type="body" idx="1"/>
          </p:nvPr>
        </p:nvSpPr>
        <p:spPr>
          <a:xfrm>
            <a:off x="1097280" y="1845734"/>
            <a:ext cx="10058400" cy="4023360"/>
          </a:xfrm>
          <a:prstGeom prst="rect">
            <a:avLst/>
          </a:prstGeom>
          <a:noFill/>
          <a:ln>
            <a:noFill/>
          </a:ln>
        </p:spPr>
        <p:txBody>
          <a:bodyPr spcFirstLastPara="1" wrap="square" lIns="0" tIns="45700" rIns="0" bIns="45700" anchor="t" anchorCtr="0">
            <a:normAutofit/>
          </a:bodyPr>
          <a:lstStyle>
            <a:lvl1pPr marL="457200" lvl="0" indent="-342900" algn="l">
              <a:lnSpc>
                <a:spcPct val="90000"/>
              </a:lnSpc>
              <a:spcBef>
                <a:spcPts val="1200"/>
              </a:spcBef>
              <a:spcAft>
                <a:spcPts val="0"/>
              </a:spcAft>
              <a:buSzPts val="1800"/>
              <a:buChar char=" "/>
              <a:defRPr/>
            </a:lvl1pPr>
            <a:lvl2pPr marL="914400" lvl="1" indent="-342900" algn="l">
              <a:lnSpc>
                <a:spcPct val="90000"/>
              </a:lnSpc>
              <a:spcBef>
                <a:spcPts val="200"/>
              </a:spcBef>
              <a:spcAft>
                <a:spcPts val="0"/>
              </a:spcAft>
              <a:buSzPts val="1800"/>
              <a:buChar char="◦"/>
              <a:defRPr/>
            </a:lvl2pPr>
            <a:lvl3pPr marL="1371600" lvl="2" indent="-342900" algn="l">
              <a:lnSpc>
                <a:spcPct val="90000"/>
              </a:lnSpc>
              <a:spcBef>
                <a:spcPts val="400"/>
              </a:spcBef>
              <a:spcAft>
                <a:spcPts val="0"/>
              </a:spcAft>
              <a:buSzPts val="1800"/>
              <a:buChar char="◦"/>
              <a:defRPr/>
            </a:lvl3pPr>
            <a:lvl4pPr marL="1828800" lvl="3" indent="-342900" algn="l">
              <a:lnSpc>
                <a:spcPct val="90000"/>
              </a:lnSpc>
              <a:spcBef>
                <a:spcPts val="400"/>
              </a:spcBef>
              <a:spcAft>
                <a:spcPts val="0"/>
              </a:spcAft>
              <a:buSzPts val="1800"/>
              <a:buChar char="◦"/>
              <a:defRPr/>
            </a:lvl4pPr>
            <a:lvl5pPr marL="2286000" lvl="4" indent="-342900" algn="l">
              <a:lnSpc>
                <a:spcPct val="90000"/>
              </a:lnSpc>
              <a:spcBef>
                <a:spcPts val="400"/>
              </a:spcBef>
              <a:spcAft>
                <a:spcPts val="0"/>
              </a:spcAft>
              <a:buSzPts val="1800"/>
              <a:buChar char="◦"/>
              <a:defRPr/>
            </a:lvl5pPr>
            <a:lvl6pPr marL="2743200" lvl="5" indent="-342900" algn="l">
              <a:lnSpc>
                <a:spcPct val="90000"/>
              </a:lnSpc>
              <a:spcBef>
                <a:spcPts val="400"/>
              </a:spcBef>
              <a:spcAft>
                <a:spcPts val="0"/>
              </a:spcAft>
              <a:buSzPts val="1800"/>
              <a:buChar char="◦"/>
              <a:defRPr/>
            </a:lvl6pPr>
            <a:lvl7pPr marL="3200400" lvl="6" indent="-342900" algn="l">
              <a:lnSpc>
                <a:spcPct val="90000"/>
              </a:lnSpc>
              <a:spcBef>
                <a:spcPts val="400"/>
              </a:spcBef>
              <a:spcAft>
                <a:spcPts val="0"/>
              </a:spcAft>
              <a:buSzPts val="1800"/>
              <a:buChar char="◦"/>
              <a:defRPr/>
            </a:lvl7pPr>
            <a:lvl8pPr marL="3657600" lvl="7" indent="-342900" algn="l">
              <a:lnSpc>
                <a:spcPct val="90000"/>
              </a:lnSpc>
              <a:spcBef>
                <a:spcPts val="400"/>
              </a:spcBef>
              <a:spcAft>
                <a:spcPts val="0"/>
              </a:spcAft>
              <a:buSzPts val="1800"/>
              <a:buChar char="◦"/>
              <a:defRPr/>
            </a:lvl8pPr>
            <a:lvl9pPr marL="4114800" lvl="8" indent="-342900" algn="l">
              <a:lnSpc>
                <a:spcPct val="90000"/>
              </a:lnSpc>
              <a:spcBef>
                <a:spcPts val="400"/>
              </a:spcBef>
              <a:spcAft>
                <a:spcPts val="400"/>
              </a:spcAft>
              <a:buSzPts val="1800"/>
              <a:buChar char="◦"/>
              <a:defRPr/>
            </a:lvl9pPr>
          </a:lstStyle>
          <a:p>
            <a:endParaRPr/>
          </a:p>
        </p:txBody>
      </p:sp>
      <p:sp>
        <p:nvSpPr>
          <p:cNvPr id="26" name="Google Shape;26;p24"/>
          <p:cNvSpPr txBox="1">
            <a:spLocks noGrp="1"/>
          </p:cNvSpPr>
          <p:nvPr>
            <p:ph type="dt" idx="10"/>
          </p:nvPr>
        </p:nvSpPr>
        <p:spPr>
          <a:xfrm>
            <a:off x="1097280" y="6459785"/>
            <a:ext cx="247227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24"/>
          <p:cNvSpPr txBox="1">
            <a:spLocks noGrp="1"/>
          </p:cNvSpPr>
          <p:nvPr>
            <p:ph type="ftr" idx="11"/>
          </p:nvPr>
        </p:nvSpPr>
        <p:spPr>
          <a:xfrm>
            <a:off x="3686185" y="6459785"/>
            <a:ext cx="4822804"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24"/>
          <p:cNvSpPr txBox="1">
            <a:spLocks noGrp="1"/>
          </p:cNvSpPr>
          <p:nvPr>
            <p:ph type="sldNum" idx="12"/>
          </p:nvPr>
        </p:nvSpPr>
        <p:spPr>
          <a:xfrm>
            <a:off x="9900458" y="6459785"/>
            <a:ext cx="1312025"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_HEADER">
    <p:bg>
      <p:bgPr>
        <a:solidFill>
          <a:schemeClr val="lt1"/>
        </a:solidFill>
        <a:effectLst/>
      </p:bgPr>
    </p:bg>
    <p:spTree>
      <p:nvGrpSpPr>
        <p:cNvPr id="1" name="Shape 29"/>
        <p:cNvGrpSpPr/>
        <p:nvPr/>
      </p:nvGrpSpPr>
      <p:grpSpPr>
        <a:xfrm>
          <a:off x="0" y="0"/>
          <a:ext cx="0" cy="0"/>
          <a:chOff x="0" y="0"/>
          <a:chExt cx="0" cy="0"/>
        </a:xfrm>
      </p:grpSpPr>
      <p:sp>
        <p:nvSpPr>
          <p:cNvPr id="30" name="Google Shape;30;p25"/>
          <p:cNvSpPr/>
          <p:nvPr/>
        </p:nvSpPr>
        <p:spPr>
          <a:xfrm>
            <a:off x="3175" y="6400800"/>
            <a:ext cx="12188825" cy="457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25"/>
          <p:cNvSpPr/>
          <p:nvPr/>
        </p:nvSpPr>
        <p:spPr>
          <a:xfrm>
            <a:off x="15" y="6334316"/>
            <a:ext cx="12188825" cy="64008"/>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2;p25"/>
          <p:cNvSpPr txBox="1">
            <a:spLocks noGrp="1"/>
          </p:cNvSpPr>
          <p:nvPr>
            <p:ph type="title"/>
          </p:nvPr>
        </p:nvSpPr>
        <p:spPr>
          <a:xfrm>
            <a:off x="1097280" y="758952"/>
            <a:ext cx="10058400" cy="3566160"/>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rgbClr val="262626"/>
              </a:buClr>
              <a:buSzPts val="8000"/>
              <a:buFont typeface="Calibri"/>
              <a:buNone/>
              <a:defRPr sz="8000" b="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25"/>
          <p:cNvSpPr txBox="1">
            <a:spLocks noGrp="1"/>
          </p:cNvSpPr>
          <p:nvPr>
            <p:ph type="body" idx="1"/>
          </p:nvPr>
        </p:nvSpPr>
        <p:spPr>
          <a:xfrm>
            <a:off x="1097280" y="4453128"/>
            <a:ext cx="10058400" cy="11430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200"/>
              </a:spcBef>
              <a:spcAft>
                <a:spcPts val="0"/>
              </a:spcAft>
              <a:buSzPts val="2400"/>
              <a:buNone/>
              <a:defRPr sz="2400" cap="none">
                <a:solidFill>
                  <a:schemeClr val="dk2"/>
                </a:solidFill>
                <a:latin typeface="Calibri"/>
                <a:ea typeface="Calibri"/>
                <a:cs typeface="Calibri"/>
                <a:sym typeface="Calibri"/>
              </a:defRPr>
            </a:lvl1pPr>
            <a:lvl2pPr marL="914400" lvl="1" indent="-228600" algn="l">
              <a:lnSpc>
                <a:spcPct val="90000"/>
              </a:lnSpc>
              <a:spcBef>
                <a:spcPts val="200"/>
              </a:spcBef>
              <a:spcAft>
                <a:spcPts val="0"/>
              </a:spcAft>
              <a:buSzPts val="1800"/>
              <a:buNone/>
              <a:defRPr sz="1800">
                <a:solidFill>
                  <a:srgbClr val="888888"/>
                </a:solidFill>
              </a:defRPr>
            </a:lvl2pPr>
            <a:lvl3pPr marL="1371600" lvl="2" indent="-228600" algn="l">
              <a:lnSpc>
                <a:spcPct val="90000"/>
              </a:lnSpc>
              <a:spcBef>
                <a:spcPts val="400"/>
              </a:spcBef>
              <a:spcAft>
                <a:spcPts val="0"/>
              </a:spcAft>
              <a:buSzPts val="1600"/>
              <a:buNone/>
              <a:defRPr sz="1600">
                <a:solidFill>
                  <a:srgbClr val="888888"/>
                </a:solidFill>
              </a:defRPr>
            </a:lvl3pPr>
            <a:lvl4pPr marL="1828800" lvl="3" indent="-228600" algn="l">
              <a:lnSpc>
                <a:spcPct val="90000"/>
              </a:lnSpc>
              <a:spcBef>
                <a:spcPts val="400"/>
              </a:spcBef>
              <a:spcAft>
                <a:spcPts val="0"/>
              </a:spcAft>
              <a:buSzPts val="1400"/>
              <a:buNone/>
              <a:defRPr sz="1400">
                <a:solidFill>
                  <a:srgbClr val="888888"/>
                </a:solidFill>
              </a:defRPr>
            </a:lvl4pPr>
            <a:lvl5pPr marL="2286000" lvl="4" indent="-228600" algn="l">
              <a:lnSpc>
                <a:spcPct val="90000"/>
              </a:lnSpc>
              <a:spcBef>
                <a:spcPts val="400"/>
              </a:spcBef>
              <a:spcAft>
                <a:spcPts val="0"/>
              </a:spcAft>
              <a:buSzPts val="1400"/>
              <a:buNone/>
              <a:defRPr sz="1400">
                <a:solidFill>
                  <a:srgbClr val="888888"/>
                </a:solidFill>
              </a:defRPr>
            </a:lvl5pPr>
            <a:lvl6pPr marL="2743200" lvl="5" indent="-228600" algn="l">
              <a:lnSpc>
                <a:spcPct val="90000"/>
              </a:lnSpc>
              <a:spcBef>
                <a:spcPts val="400"/>
              </a:spcBef>
              <a:spcAft>
                <a:spcPts val="0"/>
              </a:spcAft>
              <a:buSzPts val="1400"/>
              <a:buNone/>
              <a:defRPr sz="1400">
                <a:solidFill>
                  <a:srgbClr val="888888"/>
                </a:solidFill>
              </a:defRPr>
            </a:lvl6pPr>
            <a:lvl7pPr marL="3200400" lvl="6" indent="-228600" algn="l">
              <a:lnSpc>
                <a:spcPct val="90000"/>
              </a:lnSpc>
              <a:spcBef>
                <a:spcPts val="400"/>
              </a:spcBef>
              <a:spcAft>
                <a:spcPts val="0"/>
              </a:spcAft>
              <a:buSzPts val="1400"/>
              <a:buNone/>
              <a:defRPr sz="1400">
                <a:solidFill>
                  <a:srgbClr val="888888"/>
                </a:solidFill>
              </a:defRPr>
            </a:lvl7pPr>
            <a:lvl8pPr marL="3657600" lvl="7" indent="-228600" algn="l">
              <a:lnSpc>
                <a:spcPct val="90000"/>
              </a:lnSpc>
              <a:spcBef>
                <a:spcPts val="400"/>
              </a:spcBef>
              <a:spcAft>
                <a:spcPts val="0"/>
              </a:spcAft>
              <a:buSzPts val="1400"/>
              <a:buNone/>
              <a:defRPr sz="1400">
                <a:solidFill>
                  <a:srgbClr val="888888"/>
                </a:solidFill>
              </a:defRPr>
            </a:lvl8pPr>
            <a:lvl9pPr marL="4114800" lvl="8" indent="-228600" algn="l">
              <a:lnSpc>
                <a:spcPct val="90000"/>
              </a:lnSpc>
              <a:spcBef>
                <a:spcPts val="400"/>
              </a:spcBef>
              <a:spcAft>
                <a:spcPts val="400"/>
              </a:spcAft>
              <a:buSzPts val="1400"/>
              <a:buNone/>
              <a:defRPr sz="1400">
                <a:solidFill>
                  <a:srgbClr val="888888"/>
                </a:solidFill>
              </a:defRPr>
            </a:lvl9pPr>
          </a:lstStyle>
          <a:p>
            <a:endParaRPr/>
          </a:p>
        </p:txBody>
      </p:sp>
      <p:sp>
        <p:nvSpPr>
          <p:cNvPr id="34" name="Google Shape;34;p25"/>
          <p:cNvSpPr txBox="1">
            <a:spLocks noGrp="1"/>
          </p:cNvSpPr>
          <p:nvPr>
            <p:ph type="dt" idx="10"/>
          </p:nvPr>
        </p:nvSpPr>
        <p:spPr>
          <a:xfrm>
            <a:off x="1097280" y="6459785"/>
            <a:ext cx="247227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25"/>
          <p:cNvSpPr txBox="1">
            <a:spLocks noGrp="1"/>
          </p:cNvSpPr>
          <p:nvPr>
            <p:ph type="ftr" idx="11"/>
          </p:nvPr>
        </p:nvSpPr>
        <p:spPr>
          <a:xfrm>
            <a:off x="3686185" y="6459785"/>
            <a:ext cx="4822804"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 name="Google Shape;36;p25"/>
          <p:cNvSpPr txBox="1">
            <a:spLocks noGrp="1"/>
          </p:cNvSpPr>
          <p:nvPr>
            <p:ph type="sldNum" idx="12"/>
          </p:nvPr>
        </p:nvSpPr>
        <p:spPr>
          <a:xfrm>
            <a:off x="9900458" y="6459785"/>
            <a:ext cx="1312025"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cxnSp>
        <p:nvCxnSpPr>
          <p:cNvPr id="37" name="Google Shape;37;p25"/>
          <p:cNvCxnSpPr/>
          <p:nvPr/>
        </p:nvCxnSpPr>
        <p:spPr>
          <a:xfrm>
            <a:off x="1207658" y="4343400"/>
            <a:ext cx="9875520" cy="0"/>
          </a:xfrm>
          <a:prstGeom prst="straightConnector1">
            <a:avLst/>
          </a:prstGeom>
          <a:noFill/>
          <a:ln w="9525" cap="flat" cmpd="sng">
            <a:solidFill>
              <a:srgbClr val="7F7F7F"/>
            </a:solidFill>
            <a:prstDash val="solid"/>
            <a:round/>
            <a:headEnd type="none" w="sm" len="sm"/>
            <a:tailEnd type="none" w="sm" len="sm"/>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8"/>
        <p:cNvGrpSpPr/>
        <p:nvPr/>
      </p:nvGrpSpPr>
      <p:grpSpPr>
        <a:xfrm>
          <a:off x="0" y="0"/>
          <a:ext cx="0" cy="0"/>
          <a:chOff x="0" y="0"/>
          <a:chExt cx="0" cy="0"/>
        </a:xfrm>
      </p:grpSpPr>
      <p:sp>
        <p:nvSpPr>
          <p:cNvPr id="39" name="Google Shape;39;p26"/>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0" name="Google Shape;40;p26"/>
          <p:cNvSpPr txBox="1">
            <a:spLocks noGrp="1"/>
          </p:cNvSpPr>
          <p:nvPr>
            <p:ph type="body" idx="1"/>
          </p:nvPr>
        </p:nvSpPr>
        <p:spPr>
          <a:xfrm>
            <a:off x="1097278" y="1845734"/>
            <a:ext cx="4937760" cy="4023360"/>
          </a:xfrm>
          <a:prstGeom prst="rect">
            <a:avLst/>
          </a:prstGeom>
          <a:noFill/>
          <a:ln>
            <a:noFill/>
          </a:ln>
        </p:spPr>
        <p:txBody>
          <a:bodyPr spcFirstLastPara="1" wrap="square" lIns="0" tIns="45700" rIns="0" bIns="45700" anchor="t" anchorCtr="0">
            <a:normAutofit/>
          </a:bodyPr>
          <a:lstStyle>
            <a:lvl1pPr marL="457200" lvl="0" indent="-342900" algn="l">
              <a:lnSpc>
                <a:spcPct val="90000"/>
              </a:lnSpc>
              <a:spcBef>
                <a:spcPts val="1200"/>
              </a:spcBef>
              <a:spcAft>
                <a:spcPts val="0"/>
              </a:spcAft>
              <a:buSzPts val="1800"/>
              <a:buChar char=" "/>
              <a:defRPr/>
            </a:lvl1pPr>
            <a:lvl2pPr marL="914400" lvl="1" indent="-342900" algn="l">
              <a:lnSpc>
                <a:spcPct val="90000"/>
              </a:lnSpc>
              <a:spcBef>
                <a:spcPts val="200"/>
              </a:spcBef>
              <a:spcAft>
                <a:spcPts val="0"/>
              </a:spcAft>
              <a:buSzPts val="1800"/>
              <a:buChar char="◦"/>
              <a:defRPr/>
            </a:lvl2pPr>
            <a:lvl3pPr marL="1371600" lvl="2" indent="-342900" algn="l">
              <a:lnSpc>
                <a:spcPct val="90000"/>
              </a:lnSpc>
              <a:spcBef>
                <a:spcPts val="400"/>
              </a:spcBef>
              <a:spcAft>
                <a:spcPts val="0"/>
              </a:spcAft>
              <a:buSzPts val="1800"/>
              <a:buChar char="◦"/>
              <a:defRPr/>
            </a:lvl3pPr>
            <a:lvl4pPr marL="1828800" lvl="3" indent="-342900" algn="l">
              <a:lnSpc>
                <a:spcPct val="90000"/>
              </a:lnSpc>
              <a:spcBef>
                <a:spcPts val="400"/>
              </a:spcBef>
              <a:spcAft>
                <a:spcPts val="0"/>
              </a:spcAft>
              <a:buSzPts val="1800"/>
              <a:buChar char="◦"/>
              <a:defRPr/>
            </a:lvl4pPr>
            <a:lvl5pPr marL="2286000" lvl="4" indent="-342900" algn="l">
              <a:lnSpc>
                <a:spcPct val="90000"/>
              </a:lnSpc>
              <a:spcBef>
                <a:spcPts val="400"/>
              </a:spcBef>
              <a:spcAft>
                <a:spcPts val="0"/>
              </a:spcAft>
              <a:buSzPts val="1800"/>
              <a:buChar char="◦"/>
              <a:defRPr/>
            </a:lvl5pPr>
            <a:lvl6pPr marL="2743200" lvl="5" indent="-342900" algn="l">
              <a:lnSpc>
                <a:spcPct val="90000"/>
              </a:lnSpc>
              <a:spcBef>
                <a:spcPts val="400"/>
              </a:spcBef>
              <a:spcAft>
                <a:spcPts val="0"/>
              </a:spcAft>
              <a:buSzPts val="1800"/>
              <a:buChar char="◦"/>
              <a:defRPr/>
            </a:lvl6pPr>
            <a:lvl7pPr marL="3200400" lvl="6" indent="-342900" algn="l">
              <a:lnSpc>
                <a:spcPct val="90000"/>
              </a:lnSpc>
              <a:spcBef>
                <a:spcPts val="400"/>
              </a:spcBef>
              <a:spcAft>
                <a:spcPts val="0"/>
              </a:spcAft>
              <a:buSzPts val="1800"/>
              <a:buChar char="◦"/>
              <a:defRPr/>
            </a:lvl7pPr>
            <a:lvl8pPr marL="3657600" lvl="7" indent="-342900" algn="l">
              <a:lnSpc>
                <a:spcPct val="90000"/>
              </a:lnSpc>
              <a:spcBef>
                <a:spcPts val="400"/>
              </a:spcBef>
              <a:spcAft>
                <a:spcPts val="0"/>
              </a:spcAft>
              <a:buSzPts val="1800"/>
              <a:buChar char="◦"/>
              <a:defRPr/>
            </a:lvl8pPr>
            <a:lvl9pPr marL="4114800" lvl="8" indent="-342900" algn="l">
              <a:lnSpc>
                <a:spcPct val="90000"/>
              </a:lnSpc>
              <a:spcBef>
                <a:spcPts val="400"/>
              </a:spcBef>
              <a:spcAft>
                <a:spcPts val="400"/>
              </a:spcAft>
              <a:buSzPts val="1800"/>
              <a:buChar char="◦"/>
              <a:defRPr/>
            </a:lvl9pPr>
          </a:lstStyle>
          <a:p>
            <a:endParaRPr/>
          </a:p>
        </p:txBody>
      </p:sp>
      <p:sp>
        <p:nvSpPr>
          <p:cNvPr id="41" name="Google Shape;41;p26"/>
          <p:cNvSpPr txBox="1">
            <a:spLocks noGrp="1"/>
          </p:cNvSpPr>
          <p:nvPr>
            <p:ph type="body" idx="2"/>
          </p:nvPr>
        </p:nvSpPr>
        <p:spPr>
          <a:xfrm>
            <a:off x="6217920" y="1845735"/>
            <a:ext cx="4937760" cy="4023360"/>
          </a:xfrm>
          <a:prstGeom prst="rect">
            <a:avLst/>
          </a:prstGeom>
          <a:noFill/>
          <a:ln>
            <a:noFill/>
          </a:ln>
        </p:spPr>
        <p:txBody>
          <a:bodyPr spcFirstLastPara="1" wrap="square" lIns="0" tIns="45700" rIns="0" bIns="45700" anchor="t" anchorCtr="0">
            <a:normAutofit/>
          </a:bodyPr>
          <a:lstStyle>
            <a:lvl1pPr marL="457200" lvl="0" indent="-342900" algn="l">
              <a:lnSpc>
                <a:spcPct val="90000"/>
              </a:lnSpc>
              <a:spcBef>
                <a:spcPts val="1200"/>
              </a:spcBef>
              <a:spcAft>
                <a:spcPts val="0"/>
              </a:spcAft>
              <a:buSzPts val="1800"/>
              <a:buChar char=" "/>
              <a:defRPr/>
            </a:lvl1pPr>
            <a:lvl2pPr marL="914400" lvl="1" indent="-342900" algn="l">
              <a:lnSpc>
                <a:spcPct val="90000"/>
              </a:lnSpc>
              <a:spcBef>
                <a:spcPts val="200"/>
              </a:spcBef>
              <a:spcAft>
                <a:spcPts val="0"/>
              </a:spcAft>
              <a:buSzPts val="1800"/>
              <a:buChar char="◦"/>
              <a:defRPr/>
            </a:lvl2pPr>
            <a:lvl3pPr marL="1371600" lvl="2" indent="-342900" algn="l">
              <a:lnSpc>
                <a:spcPct val="90000"/>
              </a:lnSpc>
              <a:spcBef>
                <a:spcPts val="400"/>
              </a:spcBef>
              <a:spcAft>
                <a:spcPts val="0"/>
              </a:spcAft>
              <a:buSzPts val="1800"/>
              <a:buChar char="◦"/>
              <a:defRPr/>
            </a:lvl3pPr>
            <a:lvl4pPr marL="1828800" lvl="3" indent="-342900" algn="l">
              <a:lnSpc>
                <a:spcPct val="90000"/>
              </a:lnSpc>
              <a:spcBef>
                <a:spcPts val="400"/>
              </a:spcBef>
              <a:spcAft>
                <a:spcPts val="0"/>
              </a:spcAft>
              <a:buSzPts val="1800"/>
              <a:buChar char="◦"/>
              <a:defRPr/>
            </a:lvl4pPr>
            <a:lvl5pPr marL="2286000" lvl="4" indent="-342900" algn="l">
              <a:lnSpc>
                <a:spcPct val="90000"/>
              </a:lnSpc>
              <a:spcBef>
                <a:spcPts val="400"/>
              </a:spcBef>
              <a:spcAft>
                <a:spcPts val="0"/>
              </a:spcAft>
              <a:buSzPts val="1800"/>
              <a:buChar char="◦"/>
              <a:defRPr/>
            </a:lvl5pPr>
            <a:lvl6pPr marL="2743200" lvl="5" indent="-342900" algn="l">
              <a:lnSpc>
                <a:spcPct val="90000"/>
              </a:lnSpc>
              <a:spcBef>
                <a:spcPts val="400"/>
              </a:spcBef>
              <a:spcAft>
                <a:spcPts val="0"/>
              </a:spcAft>
              <a:buSzPts val="1800"/>
              <a:buChar char="◦"/>
              <a:defRPr/>
            </a:lvl6pPr>
            <a:lvl7pPr marL="3200400" lvl="6" indent="-342900" algn="l">
              <a:lnSpc>
                <a:spcPct val="90000"/>
              </a:lnSpc>
              <a:spcBef>
                <a:spcPts val="400"/>
              </a:spcBef>
              <a:spcAft>
                <a:spcPts val="0"/>
              </a:spcAft>
              <a:buSzPts val="1800"/>
              <a:buChar char="◦"/>
              <a:defRPr/>
            </a:lvl7pPr>
            <a:lvl8pPr marL="3657600" lvl="7" indent="-342900" algn="l">
              <a:lnSpc>
                <a:spcPct val="90000"/>
              </a:lnSpc>
              <a:spcBef>
                <a:spcPts val="400"/>
              </a:spcBef>
              <a:spcAft>
                <a:spcPts val="0"/>
              </a:spcAft>
              <a:buSzPts val="1800"/>
              <a:buChar char="◦"/>
              <a:defRPr/>
            </a:lvl8pPr>
            <a:lvl9pPr marL="4114800" lvl="8" indent="-342900" algn="l">
              <a:lnSpc>
                <a:spcPct val="90000"/>
              </a:lnSpc>
              <a:spcBef>
                <a:spcPts val="400"/>
              </a:spcBef>
              <a:spcAft>
                <a:spcPts val="400"/>
              </a:spcAft>
              <a:buSzPts val="1800"/>
              <a:buChar char="◦"/>
              <a:defRPr/>
            </a:lvl9pPr>
          </a:lstStyle>
          <a:p>
            <a:endParaRPr/>
          </a:p>
        </p:txBody>
      </p:sp>
      <p:sp>
        <p:nvSpPr>
          <p:cNvPr id="42" name="Google Shape;42;p26"/>
          <p:cNvSpPr txBox="1">
            <a:spLocks noGrp="1"/>
          </p:cNvSpPr>
          <p:nvPr>
            <p:ph type="dt" idx="10"/>
          </p:nvPr>
        </p:nvSpPr>
        <p:spPr>
          <a:xfrm>
            <a:off x="1097280" y="6459785"/>
            <a:ext cx="247227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26"/>
          <p:cNvSpPr txBox="1">
            <a:spLocks noGrp="1"/>
          </p:cNvSpPr>
          <p:nvPr>
            <p:ph type="ftr" idx="11"/>
          </p:nvPr>
        </p:nvSpPr>
        <p:spPr>
          <a:xfrm>
            <a:off x="3686185" y="6459785"/>
            <a:ext cx="4822804"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26"/>
          <p:cNvSpPr txBox="1">
            <a:spLocks noGrp="1"/>
          </p:cNvSpPr>
          <p:nvPr>
            <p:ph type="sldNum" idx="12"/>
          </p:nvPr>
        </p:nvSpPr>
        <p:spPr>
          <a:xfrm>
            <a:off x="9900458" y="6459785"/>
            <a:ext cx="1312025"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5"/>
        <p:cNvGrpSpPr/>
        <p:nvPr/>
      </p:nvGrpSpPr>
      <p:grpSpPr>
        <a:xfrm>
          <a:off x="0" y="0"/>
          <a:ext cx="0" cy="0"/>
          <a:chOff x="0" y="0"/>
          <a:chExt cx="0" cy="0"/>
        </a:xfrm>
      </p:grpSpPr>
      <p:sp>
        <p:nvSpPr>
          <p:cNvPr id="46" name="Google Shape;46;p27"/>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27"/>
          <p:cNvSpPr txBox="1">
            <a:spLocks noGrp="1"/>
          </p:cNvSpPr>
          <p:nvPr>
            <p:ph type="body" idx="1"/>
          </p:nvPr>
        </p:nvSpPr>
        <p:spPr>
          <a:xfrm>
            <a:off x="1097280" y="1846052"/>
            <a:ext cx="4937760" cy="736282"/>
          </a:xfrm>
          <a:prstGeom prst="rect">
            <a:avLst/>
          </a:prstGeom>
          <a:noFill/>
          <a:ln>
            <a:noFill/>
          </a:ln>
        </p:spPr>
        <p:txBody>
          <a:bodyPr spcFirstLastPara="1" wrap="square" lIns="91425" tIns="45700" rIns="91425" bIns="45700" anchor="ctr" anchorCtr="0">
            <a:normAutofit/>
          </a:bodyPr>
          <a:lstStyle>
            <a:lvl1pPr marL="457200" lvl="0" indent="-228600" algn="l">
              <a:lnSpc>
                <a:spcPct val="90000"/>
              </a:lnSpc>
              <a:spcBef>
                <a:spcPts val="1200"/>
              </a:spcBef>
              <a:spcAft>
                <a:spcPts val="0"/>
              </a:spcAft>
              <a:buSzPts val="2000"/>
              <a:buNone/>
              <a:defRPr sz="2000" b="0" cap="none">
                <a:solidFill>
                  <a:schemeClr val="dk2"/>
                </a:solidFill>
              </a:defRPr>
            </a:lvl1pPr>
            <a:lvl2pPr marL="914400" lvl="1" indent="-228600" algn="l">
              <a:lnSpc>
                <a:spcPct val="90000"/>
              </a:lnSpc>
              <a:spcBef>
                <a:spcPts val="200"/>
              </a:spcBef>
              <a:spcAft>
                <a:spcPts val="0"/>
              </a:spcAft>
              <a:buSzPts val="2000"/>
              <a:buNone/>
              <a:defRPr sz="2000" b="1"/>
            </a:lvl2pPr>
            <a:lvl3pPr marL="1371600" lvl="2" indent="-228600" algn="l">
              <a:lnSpc>
                <a:spcPct val="90000"/>
              </a:lnSpc>
              <a:spcBef>
                <a:spcPts val="400"/>
              </a:spcBef>
              <a:spcAft>
                <a:spcPts val="0"/>
              </a:spcAft>
              <a:buSzPts val="1800"/>
              <a:buNone/>
              <a:defRPr sz="1800" b="1"/>
            </a:lvl3pPr>
            <a:lvl4pPr marL="1828800" lvl="3" indent="-228600" algn="l">
              <a:lnSpc>
                <a:spcPct val="90000"/>
              </a:lnSpc>
              <a:spcBef>
                <a:spcPts val="400"/>
              </a:spcBef>
              <a:spcAft>
                <a:spcPts val="0"/>
              </a:spcAft>
              <a:buSzPts val="1600"/>
              <a:buNone/>
              <a:defRPr sz="1600" b="1"/>
            </a:lvl4pPr>
            <a:lvl5pPr marL="2286000" lvl="4" indent="-228600" algn="l">
              <a:lnSpc>
                <a:spcPct val="90000"/>
              </a:lnSpc>
              <a:spcBef>
                <a:spcPts val="400"/>
              </a:spcBef>
              <a:spcAft>
                <a:spcPts val="0"/>
              </a:spcAft>
              <a:buSzPts val="1600"/>
              <a:buNone/>
              <a:defRPr sz="1600" b="1"/>
            </a:lvl5pPr>
            <a:lvl6pPr marL="2743200" lvl="5" indent="-228600" algn="l">
              <a:lnSpc>
                <a:spcPct val="90000"/>
              </a:lnSpc>
              <a:spcBef>
                <a:spcPts val="400"/>
              </a:spcBef>
              <a:spcAft>
                <a:spcPts val="0"/>
              </a:spcAft>
              <a:buSzPts val="1600"/>
              <a:buNone/>
              <a:defRPr sz="1600" b="1"/>
            </a:lvl6pPr>
            <a:lvl7pPr marL="3200400" lvl="6" indent="-228600" algn="l">
              <a:lnSpc>
                <a:spcPct val="90000"/>
              </a:lnSpc>
              <a:spcBef>
                <a:spcPts val="400"/>
              </a:spcBef>
              <a:spcAft>
                <a:spcPts val="0"/>
              </a:spcAft>
              <a:buSzPts val="1600"/>
              <a:buNone/>
              <a:defRPr sz="1600" b="1"/>
            </a:lvl7pPr>
            <a:lvl8pPr marL="3657600" lvl="7" indent="-228600" algn="l">
              <a:lnSpc>
                <a:spcPct val="90000"/>
              </a:lnSpc>
              <a:spcBef>
                <a:spcPts val="400"/>
              </a:spcBef>
              <a:spcAft>
                <a:spcPts val="0"/>
              </a:spcAft>
              <a:buSzPts val="1600"/>
              <a:buNone/>
              <a:defRPr sz="1600" b="1"/>
            </a:lvl8pPr>
            <a:lvl9pPr marL="4114800" lvl="8" indent="-228600" algn="l">
              <a:lnSpc>
                <a:spcPct val="90000"/>
              </a:lnSpc>
              <a:spcBef>
                <a:spcPts val="400"/>
              </a:spcBef>
              <a:spcAft>
                <a:spcPts val="400"/>
              </a:spcAft>
              <a:buSzPts val="1600"/>
              <a:buNone/>
              <a:defRPr sz="1600" b="1"/>
            </a:lvl9pPr>
          </a:lstStyle>
          <a:p>
            <a:endParaRPr/>
          </a:p>
        </p:txBody>
      </p:sp>
      <p:sp>
        <p:nvSpPr>
          <p:cNvPr id="48" name="Google Shape;48;p27"/>
          <p:cNvSpPr txBox="1">
            <a:spLocks noGrp="1"/>
          </p:cNvSpPr>
          <p:nvPr>
            <p:ph type="body" idx="2"/>
          </p:nvPr>
        </p:nvSpPr>
        <p:spPr>
          <a:xfrm>
            <a:off x="1097280" y="2582334"/>
            <a:ext cx="4937760" cy="3378200"/>
          </a:xfrm>
          <a:prstGeom prst="rect">
            <a:avLst/>
          </a:prstGeom>
          <a:noFill/>
          <a:ln>
            <a:noFill/>
          </a:ln>
        </p:spPr>
        <p:txBody>
          <a:bodyPr spcFirstLastPara="1" wrap="square" lIns="0" tIns="45700" rIns="0" bIns="45700" anchor="t" anchorCtr="0">
            <a:normAutofit/>
          </a:bodyPr>
          <a:lstStyle>
            <a:lvl1pPr marL="457200" lvl="0" indent="-342900" algn="l">
              <a:lnSpc>
                <a:spcPct val="90000"/>
              </a:lnSpc>
              <a:spcBef>
                <a:spcPts val="1200"/>
              </a:spcBef>
              <a:spcAft>
                <a:spcPts val="0"/>
              </a:spcAft>
              <a:buSzPts val="1800"/>
              <a:buChar char=" "/>
              <a:defRPr/>
            </a:lvl1pPr>
            <a:lvl2pPr marL="914400" lvl="1" indent="-342900" algn="l">
              <a:lnSpc>
                <a:spcPct val="90000"/>
              </a:lnSpc>
              <a:spcBef>
                <a:spcPts val="200"/>
              </a:spcBef>
              <a:spcAft>
                <a:spcPts val="0"/>
              </a:spcAft>
              <a:buSzPts val="1800"/>
              <a:buChar char="◦"/>
              <a:defRPr/>
            </a:lvl2pPr>
            <a:lvl3pPr marL="1371600" lvl="2" indent="-342900" algn="l">
              <a:lnSpc>
                <a:spcPct val="90000"/>
              </a:lnSpc>
              <a:spcBef>
                <a:spcPts val="400"/>
              </a:spcBef>
              <a:spcAft>
                <a:spcPts val="0"/>
              </a:spcAft>
              <a:buSzPts val="1800"/>
              <a:buChar char="◦"/>
              <a:defRPr/>
            </a:lvl3pPr>
            <a:lvl4pPr marL="1828800" lvl="3" indent="-342900" algn="l">
              <a:lnSpc>
                <a:spcPct val="90000"/>
              </a:lnSpc>
              <a:spcBef>
                <a:spcPts val="400"/>
              </a:spcBef>
              <a:spcAft>
                <a:spcPts val="0"/>
              </a:spcAft>
              <a:buSzPts val="1800"/>
              <a:buChar char="◦"/>
              <a:defRPr/>
            </a:lvl4pPr>
            <a:lvl5pPr marL="2286000" lvl="4" indent="-342900" algn="l">
              <a:lnSpc>
                <a:spcPct val="90000"/>
              </a:lnSpc>
              <a:spcBef>
                <a:spcPts val="400"/>
              </a:spcBef>
              <a:spcAft>
                <a:spcPts val="0"/>
              </a:spcAft>
              <a:buSzPts val="1800"/>
              <a:buChar char="◦"/>
              <a:defRPr/>
            </a:lvl5pPr>
            <a:lvl6pPr marL="2743200" lvl="5" indent="-342900" algn="l">
              <a:lnSpc>
                <a:spcPct val="90000"/>
              </a:lnSpc>
              <a:spcBef>
                <a:spcPts val="400"/>
              </a:spcBef>
              <a:spcAft>
                <a:spcPts val="0"/>
              </a:spcAft>
              <a:buSzPts val="1800"/>
              <a:buChar char="◦"/>
              <a:defRPr/>
            </a:lvl6pPr>
            <a:lvl7pPr marL="3200400" lvl="6" indent="-342900" algn="l">
              <a:lnSpc>
                <a:spcPct val="90000"/>
              </a:lnSpc>
              <a:spcBef>
                <a:spcPts val="400"/>
              </a:spcBef>
              <a:spcAft>
                <a:spcPts val="0"/>
              </a:spcAft>
              <a:buSzPts val="1800"/>
              <a:buChar char="◦"/>
              <a:defRPr/>
            </a:lvl7pPr>
            <a:lvl8pPr marL="3657600" lvl="7" indent="-342900" algn="l">
              <a:lnSpc>
                <a:spcPct val="90000"/>
              </a:lnSpc>
              <a:spcBef>
                <a:spcPts val="400"/>
              </a:spcBef>
              <a:spcAft>
                <a:spcPts val="0"/>
              </a:spcAft>
              <a:buSzPts val="1800"/>
              <a:buChar char="◦"/>
              <a:defRPr/>
            </a:lvl8pPr>
            <a:lvl9pPr marL="4114800" lvl="8" indent="-342900" algn="l">
              <a:lnSpc>
                <a:spcPct val="90000"/>
              </a:lnSpc>
              <a:spcBef>
                <a:spcPts val="400"/>
              </a:spcBef>
              <a:spcAft>
                <a:spcPts val="400"/>
              </a:spcAft>
              <a:buSzPts val="1800"/>
              <a:buChar char="◦"/>
              <a:defRPr/>
            </a:lvl9pPr>
          </a:lstStyle>
          <a:p>
            <a:endParaRPr/>
          </a:p>
        </p:txBody>
      </p:sp>
      <p:sp>
        <p:nvSpPr>
          <p:cNvPr id="49" name="Google Shape;49;p27"/>
          <p:cNvSpPr txBox="1">
            <a:spLocks noGrp="1"/>
          </p:cNvSpPr>
          <p:nvPr>
            <p:ph type="body" idx="3"/>
          </p:nvPr>
        </p:nvSpPr>
        <p:spPr>
          <a:xfrm>
            <a:off x="6217920" y="1846052"/>
            <a:ext cx="4937760" cy="736282"/>
          </a:xfrm>
          <a:prstGeom prst="rect">
            <a:avLst/>
          </a:prstGeom>
          <a:noFill/>
          <a:ln>
            <a:noFill/>
          </a:ln>
        </p:spPr>
        <p:txBody>
          <a:bodyPr spcFirstLastPara="1" wrap="square" lIns="91425" tIns="45700" rIns="91425" bIns="45700" anchor="ctr" anchorCtr="0">
            <a:normAutofit/>
          </a:bodyPr>
          <a:lstStyle>
            <a:lvl1pPr marL="457200" lvl="0" indent="-228600" algn="l">
              <a:lnSpc>
                <a:spcPct val="90000"/>
              </a:lnSpc>
              <a:spcBef>
                <a:spcPts val="1200"/>
              </a:spcBef>
              <a:spcAft>
                <a:spcPts val="0"/>
              </a:spcAft>
              <a:buSzPts val="2000"/>
              <a:buNone/>
              <a:defRPr sz="2000" b="0" cap="none">
                <a:solidFill>
                  <a:schemeClr val="dk2"/>
                </a:solidFill>
              </a:defRPr>
            </a:lvl1pPr>
            <a:lvl2pPr marL="914400" lvl="1" indent="-228600" algn="l">
              <a:lnSpc>
                <a:spcPct val="90000"/>
              </a:lnSpc>
              <a:spcBef>
                <a:spcPts val="200"/>
              </a:spcBef>
              <a:spcAft>
                <a:spcPts val="0"/>
              </a:spcAft>
              <a:buSzPts val="2000"/>
              <a:buNone/>
              <a:defRPr sz="2000" b="1"/>
            </a:lvl2pPr>
            <a:lvl3pPr marL="1371600" lvl="2" indent="-228600" algn="l">
              <a:lnSpc>
                <a:spcPct val="90000"/>
              </a:lnSpc>
              <a:spcBef>
                <a:spcPts val="400"/>
              </a:spcBef>
              <a:spcAft>
                <a:spcPts val="0"/>
              </a:spcAft>
              <a:buSzPts val="1800"/>
              <a:buNone/>
              <a:defRPr sz="1800" b="1"/>
            </a:lvl3pPr>
            <a:lvl4pPr marL="1828800" lvl="3" indent="-228600" algn="l">
              <a:lnSpc>
                <a:spcPct val="90000"/>
              </a:lnSpc>
              <a:spcBef>
                <a:spcPts val="400"/>
              </a:spcBef>
              <a:spcAft>
                <a:spcPts val="0"/>
              </a:spcAft>
              <a:buSzPts val="1600"/>
              <a:buNone/>
              <a:defRPr sz="1600" b="1"/>
            </a:lvl4pPr>
            <a:lvl5pPr marL="2286000" lvl="4" indent="-228600" algn="l">
              <a:lnSpc>
                <a:spcPct val="90000"/>
              </a:lnSpc>
              <a:spcBef>
                <a:spcPts val="400"/>
              </a:spcBef>
              <a:spcAft>
                <a:spcPts val="0"/>
              </a:spcAft>
              <a:buSzPts val="1600"/>
              <a:buNone/>
              <a:defRPr sz="1600" b="1"/>
            </a:lvl5pPr>
            <a:lvl6pPr marL="2743200" lvl="5" indent="-228600" algn="l">
              <a:lnSpc>
                <a:spcPct val="90000"/>
              </a:lnSpc>
              <a:spcBef>
                <a:spcPts val="400"/>
              </a:spcBef>
              <a:spcAft>
                <a:spcPts val="0"/>
              </a:spcAft>
              <a:buSzPts val="1600"/>
              <a:buNone/>
              <a:defRPr sz="1600" b="1"/>
            </a:lvl6pPr>
            <a:lvl7pPr marL="3200400" lvl="6" indent="-228600" algn="l">
              <a:lnSpc>
                <a:spcPct val="90000"/>
              </a:lnSpc>
              <a:spcBef>
                <a:spcPts val="400"/>
              </a:spcBef>
              <a:spcAft>
                <a:spcPts val="0"/>
              </a:spcAft>
              <a:buSzPts val="1600"/>
              <a:buNone/>
              <a:defRPr sz="1600" b="1"/>
            </a:lvl7pPr>
            <a:lvl8pPr marL="3657600" lvl="7" indent="-228600" algn="l">
              <a:lnSpc>
                <a:spcPct val="90000"/>
              </a:lnSpc>
              <a:spcBef>
                <a:spcPts val="400"/>
              </a:spcBef>
              <a:spcAft>
                <a:spcPts val="0"/>
              </a:spcAft>
              <a:buSzPts val="1600"/>
              <a:buNone/>
              <a:defRPr sz="1600" b="1"/>
            </a:lvl8pPr>
            <a:lvl9pPr marL="4114800" lvl="8" indent="-228600" algn="l">
              <a:lnSpc>
                <a:spcPct val="90000"/>
              </a:lnSpc>
              <a:spcBef>
                <a:spcPts val="400"/>
              </a:spcBef>
              <a:spcAft>
                <a:spcPts val="400"/>
              </a:spcAft>
              <a:buSzPts val="1600"/>
              <a:buNone/>
              <a:defRPr sz="1600" b="1"/>
            </a:lvl9pPr>
          </a:lstStyle>
          <a:p>
            <a:endParaRPr/>
          </a:p>
        </p:txBody>
      </p:sp>
      <p:sp>
        <p:nvSpPr>
          <p:cNvPr id="50" name="Google Shape;50;p27"/>
          <p:cNvSpPr txBox="1">
            <a:spLocks noGrp="1"/>
          </p:cNvSpPr>
          <p:nvPr>
            <p:ph type="body" idx="4"/>
          </p:nvPr>
        </p:nvSpPr>
        <p:spPr>
          <a:xfrm>
            <a:off x="6217920" y="2582334"/>
            <a:ext cx="4937760" cy="3378200"/>
          </a:xfrm>
          <a:prstGeom prst="rect">
            <a:avLst/>
          </a:prstGeom>
          <a:noFill/>
          <a:ln>
            <a:noFill/>
          </a:ln>
        </p:spPr>
        <p:txBody>
          <a:bodyPr spcFirstLastPara="1" wrap="square" lIns="0" tIns="45700" rIns="0" bIns="45700" anchor="t" anchorCtr="0">
            <a:normAutofit/>
          </a:bodyPr>
          <a:lstStyle>
            <a:lvl1pPr marL="457200" lvl="0" indent="-342900" algn="l">
              <a:lnSpc>
                <a:spcPct val="90000"/>
              </a:lnSpc>
              <a:spcBef>
                <a:spcPts val="1200"/>
              </a:spcBef>
              <a:spcAft>
                <a:spcPts val="0"/>
              </a:spcAft>
              <a:buSzPts val="1800"/>
              <a:buChar char=" "/>
              <a:defRPr/>
            </a:lvl1pPr>
            <a:lvl2pPr marL="914400" lvl="1" indent="-342900" algn="l">
              <a:lnSpc>
                <a:spcPct val="90000"/>
              </a:lnSpc>
              <a:spcBef>
                <a:spcPts val="200"/>
              </a:spcBef>
              <a:spcAft>
                <a:spcPts val="0"/>
              </a:spcAft>
              <a:buSzPts val="1800"/>
              <a:buChar char="◦"/>
              <a:defRPr/>
            </a:lvl2pPr>
            <a:lvl3pPr marL="1371600" lvl="2" indent="-342900" algn="l">
              <a:lnSpc>
                <a:spcPct val="90000"/>
              </a:lnSpc>
              <a:spcBef>
                <a:spcPts val="400"/>
              </a:spcBef>
              <a:spcAft>
                <a:spcPts val="0"/>
              </a:spcAft>
              <a:buSzPts val="1800"/>
              <a:buChar char="◦"/>
              <a:defRPr/>
            </a:lvl3pPr>
            <a:lvl4pPr marL="1828800" lvl="3" indent="-342900" algn="l">
              <a:lnSpc>
                <a:spcPct val="90000"/>
              </a:lnSpc>
              <a:spcBef>
                <a:spcPts val="400"/>
              </a:spcBef>
              <a:spcAft>
                <a:spcPts val="0"/>
              </a:spcAft>
              <a:buSzPts val="1800"/>
              <a:buChar char="◦"/>
              <a:defRPr/>
            </a:lvl4pPr>
            <a:lvl5pPr marL="2286000" lvl="4" indent="-342900" algn="l">
              <a:lnSpc>
                <a:spcPct val="90000"/>
              </a:lnSpc>
              <a:spcBef>
                <a:spcPts val="400"/>
              </a:spcBef>
              <a:spcAft>
                <a:spcPts val="0"/>
              </a:spcAft>
              <a:buSzPts val="1800"/>
              <a:buChar char="◦"/>
              <a:defRPr/>
            </a:lvl5pPr>
            <a:lvl6pPr marL="2743200" lvl="5" indent="-342900" algn="l">
              <a:lnSpc>
                <a:spcPct val="90000"/>
              </a:lnSpc>
              <a:spcBef>
                <a:spcPts val="400"/>
              </a:spcBef>
              <a:spcAft>
                <a:spcPts val="0"/>
              </a:spcAft>
              <a:buSzPts val="1800"/>
              <a:buChar char="◦"/>
              <a:defRPr/>
            </a:lvl6pPr>
            <a:lvl7pPr marL="3200400" lvl="6" indent="-342900" algn="l">
              <a:lnSpc>
                <a:spcPct val="90000"/>
              </a:lnSpc>
              <a:spcBef>
                <a:spcPts val="400"/>
              </a:spcBef>
              <a:spcAft>
                <a:spcPts val="0"/>
              </a:spcAft>
              <a:buSzPts val="1800"/>
              <a:buChar char="◦"/>
              <a:defRPr/>
            </a:lvl7pPr>
            <a:lvl8pPr marL="3657600" lvl="7" indent="-342900" algn="l">
              <a:lnSpc>
                <a:spcPct val="90000"/>
              </a:lnSpc>
              <a:spcBef>
                <a:spcPts val="400"/>
              </a:spcBef>
              <a:spcAft>
                <a:spcPts val="0"/>
              </a:spcAft>
              <a:buSzPts val="1800"/>
              <a:buChar char="◦"/>
              <a:defRPr/>
            </a:lvl8pPr>
            <a:lvl9pPr marL="4114800" lvl="8" indent="-342900" algn="l">
              <a:lnSpc>
                <a:spcPct val="90000"/>
              </a:lnSpc>
              <a:spcBef>
                <a:spcPts val="400"/>
              </a:spcBef>
              <a:spcAft>
                <a:spcPts val="400"/>
              </a:spcAft>
              <a:buSzPts val="1800"/>
              <a:buChar char="◦"/>
              <a:defRPr/>
            </a:lvl9pPr>
          </a:lstStyle>
          <a:p>
            <a:endParaRPr/>
          </a:p>
        </p:txBody>
      </p:sp>
      <p:sp>
        <p:nvSpPr>
          <p:cNvPr id="51" name="Google Shape;51;p27"/>
          <p:cNvSpPr txBox="1">
            <a:spLocks noGrp="1"/>
          </p:cNvSpPr>
          <p:nvPr>
            <p:ph type="dt" idx="10"/>
          </p:nvPr>
        </p:nvSpPr>
        <p:spPr>
          <a:xfrm>
            <a:off x="1097280" y="6459785"/>
            <a:ext cx="247227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7"/>
          <p:cNvSpPr txBox="1">
            <a:spLocks noGrp="1"/>
          </p:cNvSpPr>
          <p:nvPr>
            <p:ph type="ftr" idx="11"/>
          </p:nvPr>
        </p:nvSpPr>
        <p:spPr>
          <a:xfrm>
            <a:off x="3686185" y="6459785"/>
            <a:ext cx="4822804"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7"/>
          <p:cNvSpPr txBox="1">
            <a:spLocks noGrp="1"/>
          </p:cNvSpPr>
          <p:nvPr>
            <p:ph type="sldNum" idx="12"/>
          </p:nvPr>
        </p:nvSpPr>
        <p:spPr>
          <a:xfrm>
            <a:off x="9900458" y="6459785"/>
            <a:ext cx="1312025"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4"/>
        <p:cNvGrpSpPr/>
        <p:nvPr/>
      </p:nvGrpSpPr>
      <p:grpSpPr>
        <a:xfrm>
          <a:off x="0" y="0"/>
          <a:ext cx="0" cy="0"/>
          <a:chOff x="0" y="0"/>
          <a:chExt cx="0" cy="0"/>
        </a:xfrm>
      </p:grpSpPr>
      <p:sp>
        <p:nvSpPr>
          <p:cNvPr id="55" name="Google Shape;55;p28"/>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8"/>
          <p:cNvSpPr txBox="1">
            <a:spLocks noGrp="1"/>
          </p:cNvSpPr>
          <p:nvPr>
            <p:ph type="dt" idx="10"/>
          </p:nvPr>
        </p:nvSpPr>
        <p:spPr>
          <a:xfrm>
            <a:off x="1097280" y="6459785"/>
            <a:ext cx="247227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28"/>
          <p:cNvSpPr txBox="1">
            <a:spLocks noGrp="1"/>
          </p:cNvSpPr>
          <p:nvPr>
            <p:ph type="ftr" idx="11"/>
          </p:nvPr>
        </p:nvSpPr>
        <p:spPr>
          <a:xfrm>
            <a:off x="3686185" y="6459785"/>
            <a:ext cx="4822804"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8" name="Google Shape;58;p28"/>
          <p:cNvSpPr txBox="1">
            <a:spLocks noGrp="1"/>
          </p:cNvSpPr>
          <p:nvPr>
            <p:ph type="sldNum" idx="12"/>
          </p:nvPr>
        </p:nvSpPr>
        <p:spPr>
          <a:xfrm>
            <a:off x="9900458" y="6459785"/>
            <a:ext cx="1312025"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OBJECT_WITH_CAPTION_TEXT">
    <p:spTree>
      <p:nvGrpSpPr>
        <p:cNvPr id="1" name="Shape 65"/>
        <p:cNvGrpSpPr/>
        <p:nvPr/>
      </p:nvGrpSpPr>
      <p:grpSpPr>
        <a:xfrm>
          <a:off x="0" y="0"/>
          <a:ext cx="0" cy="0"/>
          <a:chOff x="0" y="0"/>
          <a:chExt cx="0" cy="0"/>
        </a:xfrm>
      </p:grpSpPr>
      <p:sp>
        <p:nvSpPr>
          <p:cNvPr id="66" name="Google Shape;66;p30"/>
          <p:cNvSpPr/>
          <p:nvPr/>
        </p:nvSpPr>
        <p:spPr>
          <a:xfrm>
            <a:off x="16" y="0"/>
            <a:ext cx="4050791" cy="68580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67;p30"/>
          <p:cNvSpPr/>
          <p:nvPr/>
        </p:nvSpPr>
        <p:spPr>
          <a:xfrm>
            <a:off x="4040071" y="0"/>
            <a:ext cx="64008" cy="68580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68;p30"/>
          <p:cNvSpPr txBox="1">
            <a:spLocks noGrp="1"/>
          </p:cNvSpPr>
          <p:nvPr>
            <p:ph type="title"/>
          </p:nvPr>
        </p:nvSpPr>
        <p:spPr>
          <a:xfrm>
            <a:off x="457200" y="594359"/>
            <a:ext cx="3200400" cy="2286000"/>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rgbClr val="FFFFFF"/>
              </a:buClr>
              <a:buSzPts val="3600"/>
              <a:buFont typeface="Calibri"/>
              <a:buNone/>
              <a:defRPr sz="3600" b="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9" name="Google Shape;69;p30"/>
          <p:cNvSpPr txBox="1">
            <a:spLocks noGrp="1"/>
          </p:cNvSpPr>
          <p:nvPr>
            <p:ph type="body" idx="1"/>
          </p:nvPr>
        </p:nvSpPr>
        <p:spPr>
          <a:xfrm>
            <a:off x="4800600" y="731520"/>
            <a:ext cx="6492240" cy="5257800"/>
          </a:xfrm>
          <a:prstGeom prst="rect">
            <a:avLst/>
          </a:prstGeom>
          <a:noFill/>
          <a:ln>
            <a:noFill/>
          </a:ln>
        </p:spPr>
        <p:txBody>
          <a:bodyPr spcFirstLastPara="1" wrap="square" lIns="0" tIns="45700" rIns="0" bIns="45700" anchor="t" anchorCtr="0">
            <a:normAutofit/>
          </a:bodyPr>
          <a:lstStyle>
            <a:lvl1pPr marL="457200" lvl="0" indent="-342900" algn="l">
              <a:lnSpc>
                <a:spcPct val="90000"/>
              </a:lnSpc>
              <a:spcBef>
                <a:spcPts val="1200"/>
              </a:spcBef>
              <a:spcAft>
                <a:spcPts val="0"/>
              </a:spcAft>
              <a:buSzPts val="1800"/>
              <a:buChar char=" "/>
              <a:defRPr/>
            </a:lvl1pPr>
            <a:lvl2pPr marL="914400" lvl="1" indent="-342900" algn="l">
              <a:lnSpc>
                <a:spcPct val="90000"/>
              </a:lnSpc>
              <a:spcBef>
                <a:spcPts val="200"/>
              </a:spcBef>
              <a:spcAft>
                <a:spcPts val="0"/>
              </a:spcAft>
              <a:buSzPts val="1800"/>
              <a:buChar char="◦"/>
              <a:defRPr/>
            </a:lvl2pPr>
            <a:lvl3pPr marL="1371600" lvl="2" indent="-342900" algn="l">
              <a:lnSpc>
                <a:spcPct val="90000"/>
              </a:lnSpc>
              <a:spcBef>
                <a:spcPts val="400"/>
              </a:spcBef>
              <a:spcAft>
                <a:spcPts val="0"/>
              </a:spcAft>
              <a:buSzPts val="1800"/>
              <a:buChar char="◦"/>
              <a:defRPr/>
            </a:lvl3pPr>
            <a:lvl4pPr marL="1828800" lvl="3" indent="-342900" algn="l">
              <a:lnSpc>
                <a:spcPct val="90000"/>
              </a:lnSpc>
              <a:spcBef>
                <a:spcPts val="400"/>
              </a:spcBef>
              <a:spcAft>
                <a:spcPts val="0"/>
              </a:spcAft>
              <a:buSzPts val="1800"/>
              <a:buChar char="◦"/>
              <a:defRPr/>
            </a:lvl4pPr>
            <a:lvl5pPr marL="2286000" lvl="4" indent="-342900" algn="l">
              <a:lnSpc>
                <a:spcPct val="90000"/>
              </a:lnSpc>
              <a:spcBef>
                <a:spcPts val="400"/>
              </a:spcBef>
              <a:spcAft>
                <a:spcPts val="0"/>
              </a:spcAft>
              <a:buSzPts val="1800"/>
              <a:buChar char="◦"/>
              <a:defRPr/>
            </a:lvl5pPr>
            <a:lvl6pPr marL="2743200" lvl="5" indent="-342900" algn="l">
              <a:lnSpc>
                <a:spcPct val="90000"/>
              </a:lnSpc>
              <a:spcBef>
                <a:spcPts val="400"/>
              </a:spcBef>
              <a:spcAft>
                <a:spcPts val="0"/>
              </a:spcAft>
              <a:buSzPts val="1800"/>
              <a:buChar char="◦"/>
              <a:defRPr/>
            </a:lvl6pPr>
            <a:lvl7pPr marL="3200400" lvl="6" indent="-342900" algn="l">
              <a:lnSpc>
                <a:spcPct val="90000"/>
              </a:lnSpc>
              <a:spcBef>
                <a:spcPts val="400"/>
              </a:spcBef>
              <a:spcAft>
                <a:spcPts val="0"/>
              </a:spcAft>
              <a:buSzPts val="1800"/>
              <a:buChar char="◦"/>
              <a:defRPr/>
            </a:lvl7pPr>
            <a:lvl8pPr marL="3657600" lvl="7" indent="-342900" algn="l">
              <a:lnSpc>
                <a:spcPct val="90000"/>
              </a:lnSpc>
              <a:spcBef>
                <a:spcPts val="400"/>
              </a:spcBef>
              <a:spcAft>
                <a:spcPts val="0"/>
              </a:spcAft>
              <a:buSzPts val="1800"/>
              <a:buChar char="◦"/>
              <a:defRPr/>
            </a:lvl8pPr>
            <a:lvl9pPr marL="4114800" lvl="8" indent="-342900" algn="l">
              <a:lnSpc>
                <a:spcPct val="90000"/>
              </a:lnSpc>
              <a:spcBef>
                <a:spcPts val="400"/>
              </a:spcBef>
              <a:spcAft>
                <a:spcPts val="400"/>
              </a:spcAft>
              <a:buSzPts val="1800"/>
              <a:buChar char="◦"/>
              <a:defRPr/>
            </a:lvl9pPr>
          </a:lstStyle>
          <a:p>
            <a:endParaRPr/>
          </a:p>
        </p:txBody>
      </p:sp>
      <p:sp>
        <p:nvSpPr>
          <p:cNvPr id="70" name="Google Shape;70;p30"/>
          <p:cNvSpPr txBox="1">
            <a:spLocks noGrp="1"/>
          </p:cNvSpPr>
          <p:nvPr>
            <p:ph type="body" idx="2"/>
          </p:nvPr>
        </p:nvSpPr>
        <p:spPr>
          <a:xfrm>
            <a:off x="457200" y="2926080"/>
            <a:ext cx="3200400" cy="337912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200"/>
              </a:spcBef>
              <a:spcAft>
                <a:spcPts val="0"/>
              </a:spcAft>
              <a:buSzPts val="1500"/>
              <a:buNone/>
              <a:defRPr sz="1500">
                <a:solidFill>
                  <a:srgbClr val="FFFFFF"/>
                </a:solidFill>
              </a:defRPr>
            </a:lvl1pPr>
            <a:lvl2pPr marL="914400" lvl="1" indent="-228600" algn="l">
              <a:lnSpc>
                <a:spcPct val="90000"/>
              </a:lnSpc>
              <a:spcBef>
                <a:spcPts val="200"/>
              </a:spcBef>
              <a:spcAft>
                <a:spcPts val="0"/>
              </a:spcAft>
              <a:buSzPts val="1200"/>
              <a:buNone/>
              <a:defRPr sz="1200"/>
            </a:lvl2pPr>
            <a:lvl3pPr marL="1371600" lvl="2" indent="-228600" algn="l">
              <a:lnSpc>
                <a:spcPct val="90000"/>
              </a:lnSpc>
              <a:spcBef>
                <a:spcPts val="400"/>
              </a:spcBef>
              <a:spcAft>
                <a:spcPts val="0"/>
              </a:spcAft>
              <a:buSzPts val="1000"/>
              <a:buNone/>
              <a:defRPr sz="1000"/>
            </a:lvl3pPr>
            <a:lvl4pPr marL="1828800" lvl="3" indent="-228600" algn="l">
              <a:lnSpc>
                <a:spcPct val="90000"/>
              </a:lnSpc>
              <a:spcBef>
                <a:spcPts val="400"/>
              </a:spcBef>
              <a:spcAft>
                <a:spcPts val="0"/>
              </a:spcAft>
              <a:buSzPts val="900"/>
              <a:buNone/>
              <a:defRPr sz="900"/>
            </a:lvl4pPr>
            <a:lvl5pPr marL="2286000" lvl="4" indent="-228600" algn="l">
              <a:lnSpc>
                <a:spcPct val="90000"/>
              </a:lnSpc>
              <a:spcBef>
                <a:spcPts val="400"/>
              </a:spcBef>
              <a:spcAft>
                <a:spcPts val="0"/>
              </a:spcAft>
              <a:buSzPts val="900"/>
              <a:buNone/>
              <a:defRPr sz="900"/>
            </a:lvl5pPr>
            <a:lvl6pPr marL="2743200" lvl="5" indent="-228600" algn="l">
              <a:lnSpc>
                <a:spcPct val="90000"/>
              </a:lnSpc>
              <a:spcBef>
                <a:spcPts val="400"/>
              </a:spcBef>
              <a:spcAft>
                <a:spcPts val="0"/>
              </a:spcAft>
              <a:buSzPts val="900"/>
              <a:buNone/>
              <a:defRPr sz="900"/>
            </a:lvl6pPr>
            <a:lvl7pPr marL="3200400" lvl="6" indent="-228600" algn="l">
              <a:lnSpc>
                <a:spcPct val="90000"/>
              </a:lnSpc>
              <a:spcBef>
                <a:spcPts val="400"/>
              </a:spcBef>
              <a:spcAft>
                <a:spcPts val="0"/>
              </a:spcAft>
              <a:buSzPts val="900"/>
              <a:buNone/>
              <a:defRPr sz="900"/>
            </a:lvl7pPr>
            <a:lvl8pPr marL="3657600" lvl="7" indent="-228600" algn="l">
              <a:lnSpc>
                <a:spcPct val="90000"/>
              </a:lnSpc>
              <a:spcBef>
                <a:spcPts val="400"/>
              </a:spcBef>
              <a:spcAft>
                <a:spcPts val="0"/>
              </a:spcAft>
              <a:buSzPts val="900"/>
              <a:buNone/>
              <a:defRPr sz="900"/>
            </a:lvl8pPr>
            <a:lvl9pPr marL="4114800" lvl="8" indent="-228600" algn="l">
              <a:lnSpc>
                <a:spcPct val="90000"/>
              </a:lnSpc>
              <a:spcBef>
                <a:spcPts val="400"/>
              </a:spcBef>
              <a:spcAft>
                <a:spcPts val="400"/>
              </a:spcAft>
              <a:buSzPts val="900"/>
              <a:buNone/>
              <a:defRPr sz="900"/>
            </a:lvl9pPr>
          </a:lstStyle>
          <a:p>
            <a:endParaRPr/>
          </a:p>
        </p:txBody>
      </p:sp>
      <p:sp>
        <p:nvSpPr>
          <p:cNvPr id="71" name="Google Shape;71;p30"/>
          <p:cNvSpPr txBox="1">
            <a:spLocks noGrp="1"/>
          </p:cNvSpPr>
          <p:nvPr>
            <p:ph type="dt" idx="10"/>
          </p:nvPr>
        </p:nvSpPr>
        <p:spPr>
          <a:xfrm>
            <a:off x="465512" y="6459785"/>
            <a:ext cx="261851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30"/>
          <p:cNvSpPr txBox="1">
            <a:spLocks noGrp="1"/>
          </p:cNvSpPr>
          <p:nvPr>
            <p:ph type="ftr" idx="11"/>
          </p:nvPr>
        </p:nvSpPr>
        <p:spPr>
          <a:xfrm>
            <a:off x="4800600" y="6459785"/>
            <a:ext cx="4648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30"/>
          <p:cNvSpPr txBox="1">
            <a:spLocks noGrp="1"/>
          </p:cNvSpPr>
          <p:nvPr>
            <p:ph type="sldNum" idx="12"/>
          </p:nvPr>
        </p:nvSpPr>
        <p:spPr>
          <a:xfrm>
            <a:off x="9900458" y="6459785"/>
            <a:ext cx="1312025"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1050" b="0" i="0" u="none" strike="noStrike" cap="none">
                <a:solidFill>
                  <a:schemeClr val="dk2"/>
                </a:solidFill>
                <a:latin typeface="Calibri"/>
                <a:ea typeface="Calibri"/>
                <a:cs typeface="Calibri"/>
                <a:sym typeface="Calibri"/>
              </a:defRPr>
            </a:lvl1pPr>
            <a:lvl2pPr marL="0" lvl="1" indent="0" algn="r">
              <a:spcBef>
                <a:spcPts val="0"/>
              </a:spcBef>
              <a:buNone/>
              <a:defRPr sz="1050" b="0" i="0" u="none" strike="noStrike" cap="none">
                <a:solidFill>
                  <a:schemeClr val="dk2"/>
                </a:solidFill>
                <a:latin typeface="Calibri"/>
                <a:ea typeface="Calibri"/>
                <a:cs typeface="Calibri"/>
                <a:sym typeface="Calibri"/>
              </a:defRPr>
            </a:lvl2pPr>
            <a:lvl3pPr marL="0" lvl="2" indent="0" algn="r">
              <a:spcBef>
                <a:spcPts val="0"/>
              </a:spcBef>
              <a:buNone/>
              <a:defRPr sz="1050" b="0" i="0" u="none" strike="noStrike" cap="none">
                <a:solidFill>
                  <a:schemeClr val="dk2"/>
                </a:solidFill>
                <a:latin typeface="Calibri"/>
                <a:ea typeface="Calibri"/>
                <a:cs typeface="Calibri"/>
                <a:sym typeface="Calibri"/>
              </a:defRPr>
            </a:lvl3pPr>
            <a:lvl4pPr marL="0" lvl="3" indent="0" algn="r">
              <a:spcBef>
                <a:spcPts val="0"/>
              </a:spcBef>
              <a:buNone/>
              <a:defRPr sz="1050" b="0" i="0" u="none" strike="noStrike" cap="none">
                <a:solidFill>
                  <a:schemeClr val="dk2"/>
                </a:solidFill>
                <a:latin typeface="Calibri"/>
                <a:ea typeface="Calibri"/>
                <a:cs typeface="Calibri"/>
                <a:sym typeface="Calibri"/>
              </a:defRPr>
            </a:lvl4pPr>
            <a:lvl5pPr marL="0" lvl="4" indent="0" algn="r">
              <a:spcBef>
                <a:spcPts val="0"/>
              </a:spcBef>
              <a:buNone/>
              <a:defRPr sz="1050" b="0" i="0" u="none" strike="noStrike" cap="none">
                <a:solidFill>
                  <a:schemeClr val="dk2"/>
                </a:solidFill>
                <a:latin typeface="Calibri"/>
                <a:ea typeface="Calibri"/>
                <a:cs typeface="Calibri"/>
                <a:sym typeface="Calibri"/>
              </a:defRPr>
            </a:lvl5pPr>
            <a:lvl6pPr marL="0" lvl="5" indent="0" algn="r">
              <a:spcBef>
                <a:spcPts val="0"/>
              </a:spcBef>
              <a:buNone/>
              <a:defRPr sz="1050" b="0" i="0" u="none" strike="noStrike" cap="none">
                <a:solidFill>
                  <a:schemeClr val="dk2"/>
                </a:solidFill>
                <a:latin typeface="Calibri"/>
                <a:ea typeface="Calibri"/>
                <a:cs typeface="Calibri"/>
                <a:sym typeface="Calibri"/>
              </a:defRPr>
            </a:lvl6pPr>
            <a:lvl7pPr marL="0" lvl="6" indent="0" algn="r">
              <a:spcBef>
                <a:spcPts val="0"/>
              </a:spcBef>
              <a:buNone/>
              <a:defRPr sz="1050" b="0" i="0" u="none" strike="noStrike" cap="none">
                <a:solidFill>
                  <a:schemeClr val="dk2"/>
                </a:solidFill>
                <a:latin typeface="Calibri"/>
                <a:ea typeface="Calibri"/>
                <a:cs typeface="Calibri"/>
                <a:sym typeface="Calibri"/>
              </a:defRPr>
            </a:lvl7pPr>
            <a:lvl8pPr marL="0" lvl="7" indent="0" algn="r">
              <a:spcBef>
                <a:spcPts val="0"/>
              </a:spcBef>
              <a:buNone/>
              <a:defRPr sz="1050" b="0" i="0" u="none" strike="noStrike" cap="none">
                <a:solidFill>
                  <a:schemeClr val="dk2"/>
                </a:solidFill>
                <a:latin typeface="Calibri"/>
                <a:ea typeface="Calibri"/>
                <a:cs typeface="Calibri"/>
                <a:sym typeface="Calibri"/>
              </a:defRPr>
            </a:lvl8pPr>
            <a:lvl9pPr marL="0" lvl="8" indent="0" algn="r">
              <a:spcBef>
                <a:spcPts val="0"/>
              </a:spcBef>
              <a:buNone/>
              <a:defRPr sz="1050" b="0" i="0" u="none" strike="noStrike" cap="none">
                <a:solidFill>
                  <a:schemeClr val="dk2"/>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_WITH_CAPTION_TEXT">
    <p:spTree>
      <p:nvGrpSpPr>
        <p:cNvPr id="1" name="Shape 74"/>
        <p:cNvGrpSpPr/>
        <p:nvPr/>
      </p:nvGrpSpPr>
      <p:grpSpPr>
        <a:xfrm>
          <a:off x="0" y="0"/>
          <a:ext cx="0" cy="0"/>
          <a:chOff x="0" y="0"/>
          <a:chExt cx="0" cy="0"/>
        </a:xfrm>
      </p:grpSpPr>
      <p:sp>
        <p:nvSpPr>
          <p:cNvPr id="75" name="Google Shape;75;p31"/>
          <p:cNvSpPr/>
          <p:nvPr/>
        </p:nvSpPr>
        <p:spPr>
          <a:xfrm>
            <a:off x="0" y="4953000"/>
            <a:ext cx="12188825" cy="19050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76;p31"/>
          <p:cNvSpPr/>
          <p:nvPr/>
        </p:nvSpPr>
        <p:spPr>
          <a:xfrm>
            <a:off x="15" y="4915076"/>
            <a:ext cx="12188825" cy="64008"/>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77;p31"/>
          <p:cNvSpPr txBox="1">
            <a:spLocks noGrp="1"/>
          </p:cNvSpPr>
          <p:nvPr>
            <p:ph type="title"/>
          </p:nvPr>
        </p:nvSpPr>
        <p:spPr>
          <a:xfrm>
            <a:off x="1097280" y="5074920"/>
            <a:ext cx="10113645" cy="822960"/>
          </a:xfrm>
          <a:prstGeom prst="rect">
            <a:avLst/>
          </a:prstGeom>
          <a:noFill/>
          <a:ln>
            <a:noFill/>
          </a:ln>
        </p:spPr>
        <p:txBody>
          <a:bodyPr spcFirstLastPara="1" wrap="square" lIns="91425" tIns="0" rIns="91425" bIns="0" anchor="b" anchorCtr="0">
            <a:noAutofit/>
          </a:bodyPr>
          <a:lstStyle>
            <a:lvl1pPr lvl="0" algn="l">
              <a:lnSpc>
                <a:spcPct val="85000"/>
              </a:lnSpc>
              <a:spcBef>
                <a:spcPts val="0"/>
              </a:spcBef>
              <a:spcAft>
                <a:spcPts val="0"/>
              </a:spcAft>
              <a:buClr>
                <a:srgbClr val="FFFFFF"/>
              </a:buClr>
              <a:buSzPts val="3600"/>
              <a:buFont typeface="Calibri"/>
              <a:buNone/>
              <a:defRPr sz="3600" b="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8" name="Google Shape;78;p31"/>
          <p:cNvSpPr>
            <a:spLocks noGrp="1"/>
          </p:cNvSpPr>
          <p:nvPr>
            <p:ph type="pic" idx="2"/>
          </p:nvPr>
        </p:nvSpPr>
        <p:spPr>
          <a:xfrm>
            <a:off x="15" y="0"/>
            <a:ext cx="12191985" cy="4915076"/>
          </a:xfrm>
          <a:prstGeom prst="rect">
            <a:avLst/>
          </a:prstGeom>
          <a:solidFill>
            <a:srgbClr val="D2CDB0"/>
          </a:solidFill>
          <a:ln>
            <a:noFill/>
          </a:ln>
        </p:spPr>
      </p:sp>
      <p:sp>
        <p:nvSpPr>
          <p:cNvPr id="79" name="Google Shape;79;p31"/>
          <p:cNvSpPr txBox="1">
            <a:spLocks noGrp="1"/>
          </p:cNvSpPr>
          <p:nvPr>
            <p:ph type="body" idx="1"/>
          </p:nvPr>
        </p:nvSpPr>
        <p:spPr>
          <a:xfrm>
            <a:off x="1097280" y="5907024"/>
            <a:ext cx="10113264" cy="594360"/>
          </a:xfrm>
          <a:prstGeom prst="rect">
            <a:avLst/>
          </a:prstGeom>
          <a:noFill/>
          <a:ln>
            <a:noFill/>
          </a:ln>
        </p:spPr>
        <p:txBody>
          <a:bodyPr spcFirstLastPara="1" wrap="square" lIns="91425" tIns="0" rIns="91425" bIns="0" anchor="t" anchorCtr="0">
            <a:normAutofit/>
          </a:bodyPr>
          <a:lstStyle>
            <a:lvl1pPr marL="457200" lvl="0" indent="-228600" algn="l">
              <a:lnSpc>
                <a:spcPct val="90000"/>
              </a:lnSpc>
              <a:spcBef>
                <a:spcPts val="0"/>
              </a:spcBef>
              <a:spcAft>
                <a:spcPts val="0"/>
              </a:spcAft>
              <a:buSzPts val="1500"/>
              <a:buNone/>
              <a:defRPr sz="1500">
                <a:solidFill>
                  <a:srgbClr val="FFFFFF"/>
                </a:solidFill>
              </a:defRPr>
            </a:lvl1pPr>
            <a:lvl2pPr marL="914400" lvl="1" indent="-228600" algn="l">
              <a:lnSpc>
                <a:spcPct val="90000"/>
              </a:lnSpc>
              <a:spcBef>
                <a:spcPts val="600"/>
              </a:spcBef>
              <a:spcAft>
                <a:spcPts val="0"/>
              </a:spcAft>
              <a:buSzPts val="1200"/>
              <a:buNone/>
              <a:defRPr sz="1200"/>
            </a:lvl2pPr>
            <a:lvl3pPr marL="1371600" lvl="2" indent="-228600" algn="l">
              <a:lnSpc>
                <a:spcPct val="90000"/>
              </a:lnSpc>
              <a:spcBef>
                <a:spcPts val="400"/>
              </a:spcBef>
              <a:spcAft>
                <a:spcPts val="0"/>
              </a:spcAft>
              <a:buSzPts val="1000"/>
              <a:buNone/>
              <a:defRPr sz="1000"/>
            </a:lvl3pPr>
            <a:lvl4pPr marL="1828800" lvl="3" indent="-228600" algn="l">
              <a:lnSpc>
                <a:spcPct val="90000"/>
              </a:lnSpc>
              <a:spcBef>
                <a:spcPts val="400"/>
              </a:spcBef>
              <a:spcAft>
                <a:spcPts val="0"/>
              </a:spcAft>
              <a:buSzPts val="900"/>
              <a:buNone/>
              <a:defRPr sz="900"/>
            </a:lvl4pPr>
            <a:lvl5pPr marL="2286000" lvl="4" indent="-228600" algn="l">
              <a:lnSpc>
                <a:spcPct val="90000"/>
              </a:lnSpc>
              <a:spcBef>
                <a:spcPts val="400"/>
              </a:spcBef>
              <a:spcAft>
                <a:spcPts val="0"/>
              </a:spcAft>
              <a:buSzPts val="900"/>
              <a:buNone/>
              <a:defRPr sz="900"/>
            </a:lvl5pPr>
            <a:lvl6pPr marL="2743200" lvl="5" indent="-228600" algn="l">
              <a:lnSpc>
                <a:spcPct val="90000"/>
              </a:lnSpc>
              <a:spcBef>
                <a:spcPts val="400"/>
              </a:spcBef>
              <a:spcAft>
                <a:spcPts val="0"/>
              </a:spcAft>
              <a:buSzPts val="900"/>
              <a:buNone/>
              <a:defRPr sz="900"/>
            </a:lvl6pPr>
            <a:lvl7pPr marL="3200400" lvl="6" indent="-228600" algn="l">
              <a:lnSpc>
                <a:spcPct val="90000"/>
              </a:lnSpc>
              <a:spcBef>
                <a:spcPts val="400"/>
              </a:spcBef>
              <a:spcAft>
                <a:spcPts val="0"/>
              </a:spcAft>
              <a:buSzPts val="900"/>
              <a:buNone/>
              <a:defRPr sz="900"/>
            </a:lvl7pPr>
            <a:lvl8pPr marL="3657600" lvl="7" indent="-228600" algn="l">
              <a:lnSpc>
                <a:spcPct val="90000"/>
              </a:lnSpc>
              <a:spcBef>
                <a:spcPts val="400"/>
              </a:spcBef>
              <a:spcAft>
                <a:spcPts val="0"/>
              </a:spcAft>
              <a:buSzPts val="900"/>
              <a:buNone/>
              <a:defRPr sz="900"/>
            </a:lvl8pPr>
            <a:lvl9pPr marL="4114800" lvl="8" indent="-228600" algn="l">
              <a:lnSpc>
                <a:spcPct val="90000"/>
              </a:lnSpc>
              <a:spcBef>
                <a:spcPts val="400"/>
              </a:spcBef>
              <a:spcAft>
                <a:spcPts val="400"/>
              </a:spcAft>
              <a:buSzPts val="900"/>
              <a:buNone/>
              <a:defRPr sz="900"/>
            </a:lvl9pPr>
          </a:lstStyle>
          <a:p>
            <a:endParaRPr/>
          </a:p>
        </p:txBody>
      </p:sp>
      <p:sp>
        <p:nvSpPr>
          <p:cNvPr id="80" name="Google Shape;80;p31"/>
          <p:cNvSpPr txBox="1">
            <a:spLocks noGrp="1"/>
          </p:cNvSpPr>
          <p:nvPr>
            <p:ph type="dt" idx="10"/>
          </p:nvPr>
        </p:nvSpPr>
        <p:spPr>
          <a:xfrm>
            <a:off x="1097280" y="6459785"/>
            <a:ext cx="247227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1" name="Google Shape;81;p31"/>
          <p:cNvSpPr txBox="1">
            <a:spLocks noGrp="1"/>
          </p:cNvSpPr>
          <p:nvPr>
            <p:ph type="ftr" idx="11"/>
          </p:nvPr>
        </p:nvSpPr>
        <p:spPr>
          <a:xfrm>
            <a:off x="3686185" y="6459785"/>
            <a:ext cx="4822804"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31"/>
          <p:cNvSpPr txBox="1">
            <a:spLocks noGrp="1"/>
          </p:cNvSpPr>
          <p:nvPr>
            <p:ph type="sldNum" idx="12"/>
          </p:nvPr>
        </p:nvSpPr>
        <p:spPr>
          <a:xfrm>
            <a:off x="9900458" y="6459785"/>
            <a:ext cx="1312025"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3"/>
        <p:cNvGrpSpPr/>
        <p:nvPr/>
      </p:nvGrpSpPr>
      <p:grpSpPr>
        <a:xfrm>
          <a:off x="0" y="0"/>
          <a:ext cx="0" cy="0"/>
          <a:chOff x="0" y="0"/>
          <a:chExt cx="0" cy="0"/>
        </a:xfrm>
      </p:grpSpPr>
      <p:sp>
        <p:nvSpPr>
          <p:cNvPr id="84" name="Google Shape;84;p32"/>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5" name="Google Shape;85;p32"/>
          <p:cNvSpPr txBox="1">
            <a:spLocks noGrp="1"/>
          </p:cNvSpPr>
          <p:nvPr>
            <p:ph type="body" idx="1"/>
          </p:nvPr>
        </p:nvSpPr>
        <p:spPr>
          <a:xfrm rot="5400000">
            <a:off x="4114800" y="-1171786"/>
            <a:ext cx="4023360" cy="10058400"/>
          </a:xfrm>
          <a:prstGeom prst="rect">
            <a:avLst/>
          </a:prstGeom>
          <a:noFill/>
          <a:ln>
            <a:noFill/>
          </a:ln>
        </p:spPr>
        <p:txBody>
          <a:bodyPr spcFirstLastPara="1" wrap="square" lIns="45700" tIns="0" rIns="45700" bIns="0" anchor="t" anchorCtr="0">
            <a:normAutofit/>
          </a:bodyPr>
          <a:lstStyle>
            <a:lvl1pPr marL="457200" lvl="0" indent="-342900" algn="l">
              <a:lnSpc>
                <a:spcPct val="90000"/>
              </a:lnSpc>
              <a:spcBef>
                <a:spcPts val="1200"/>
              </a:spcBef>
              <a:spcAft>
                <a:spcPts val="0"/>
              </a:spcAft>
              <a:buSzPts val="1800"/>
              <a:buChar char=" "/>
              <a:defRPr/>
            </a:lvl1pPr>
            <a:lvl2pPr marL="914400" lvl="1" indent="-342900" algn="l">
              <a:lnSpc>
                <a:spcPct val="90000"/>
              </a:lnSpc>
              <a:spcBef>
                <a:spcPts val="200"/>
              </a:spcBef>
              <a:spcAft>
                <a:spcPts val="0"/>
              </a:spcAft>
              <a:buSzPts val="1800"/>
              <a:buChar char="◦"/>
              <a:defRPr/>
            </a:lvl2pPr>
            <a:lvl3pPr marL="1371600" lvl="2" indent="-342900" algn="l">
              <a:lnSpc>
                <a:spcPct val="90000"/>
              </a:lnSpc>
              <a:spcBef>
                <a:spcPts val="400"/>
              </a:spcBef>
              <a:spcAft>
                <a:spcPts val="0"/>
              </a:spcAft>
              <a:buSzPts val="1800"/>
              <a:buChar char="◦"/>
              <a:defRPr/>
            </a:lvl3pPr>
            <a:lvl4pPr marL="1828800" lvl="3" indent="-342900" algn="l">
              <a:lnSpc>
                <a:spcPct val="90000"/>
              </a:lnSpc>
              <a:spcBef>
                <a:spcPts val="400"/>
              </a:spcBef>
              <a:spcAft>
                <a:spcPts val="0"/>
              </a:spcAft>
              <a:buSzPts val="1800"/>
              <a:buChar char="◦"/>
              <a:defRPr/>
            </a:lvl4pPr>
            <a:lvl5pPr marL="2286000" lvl="4" indent="-342900" algn="l">
              <a:lnSpc>
                <a:spcPct val="90000"/>
              </a:lnSpc>
              <a:spcBef>
                <a:spcPts val="400"/>
              </a:spcBef>
              <a:spcAft>
                <a:spcPts val="0"/>
              </a:spcAft>
              <a:buSzPts val="1800"/>
              <a:buChar char="◦"/>
              <a:defRPr/>
            </a:lvl5pPr>
            <a:lvl6pPr marL="2743200" lvl="5" indent="-342900" algn="l">
              <a:lnSpc>
                <a:spcPct val="90000"/>
              </a:lnSpc>
              <a:spcBef>
                <a:spcPts val="400"/>
              </a:spcBef>
              <a:spcAft>
                <a:spcPts val="0"/>
              </a:spcAft>
              <a:buSzPts val="1800"/>
              <a:buChar char="◦"/>
              <a:defRPr/>
            </a:lvl6pPr>
            <a:lvl7pPr marL="3200400" lvl="6" indent="-342900" algn="l">
              <a:lnSpc>
                <a:spcPct val="90000"/>
              </a:lnSpc>
              <a:spcBef>
                <a:spcPts val="400"/>
              </a:spcBef>
              <a:spcAft>
                <a:spcPts val="0"/>
              </a:spcAft>
              <a:buSzPts val="1800"/>
              <a:buChar char="◦"/>
              <a:defRPr/>
            </a:lvl7pPr>
            <a:lvl8pPr marL="3657600" lvl="7" indent="-342900" algn="l">
              <a:lnSpc>
                <a:spcPct val="90000"/>
              </a:lnSpc>
              <a:spcBef>
                <a:spcPts val="400"/>
              </a:spcBef>
              <a:spcAft>
                <a:spcPts val="0"/>
              </a:spcAft>
              <a:buSzPts val="1800"/>
              <a:buChar char="◦"/>
              <a:defRPr/>
            </a:lvl8pPr>
            <a:lvl9pPr marL="4114800" lvl="8" indent="-342900" algn="l">
              <a:lnSpc>
                <a:spcPct val="90000"/>
              </a:lnSpc>
              <a:spcBef>
                <a:spcPts val="400"/>
              </a:spcBef>
              <a:spcAft>
                <a:spcPts val="400"/>
              </a:spcAft>
              <a:buSzPts val="1800"/>
              <a:buChar char="◦"/>
              <a:defRPr/>
            </a:lvl9pPr>
          </a:lstStyle>
          <a:p>
            <a:endParaRPr/>
          </a:p>
        </p:txBody>
      </p:sp>
      <p:sp>
        <p:nvSpPr>
          <p:cNvPr id="86" name="Google Shape;86;p32"/>
          <p:cNvSpPr txBox="1">
            <a:spLocks noGrp="1"/>
          </p:cNvSpPr>
          <p:nvPr>
            <p:ph type="dt" idx="10"/>
          </p:nvPr>
        </p:nvSpPr>
        <p:spPr>
          <a:xfrm>
            <a:off x="1097280" y="6459785"/>
            <a:ext cx="247227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7" name="Google Shape;87;p32"/>
          <p:cNvSpPr txBox="1">
            <a:spLocks noGrp="1"/>
          </p:cNvSpPr>
          <p:nvPr>
            <p:ph type="ftr" idx="11"/>
          </p:nvPr>
        </p:nvSpPr>
        <p:spPr>
          <a:xfrm>
            <a:off x="3686185" y="6459785"/>
            <a:ext cx="4822804"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8" name="Google Shape;88;p32"/>
          <p:cNvSpPr txBox="1">
            <a:spLocks noGrp="1"/>
          </p:cNvSpPr>
          <p:nvPr>
            <p:ph type="sldNum" idx="12"/>
          </p:nvPr>
        </p:nvSpPr>
        <p:spPr>
          <a:xfrm>
            <a:off x="9900458" y="6459785"/>
            <a:ext cx="1312025"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_TITLE_AND_VERTICAL_TEXT">
    <p:spTree>
      <p:nvGrpSpPr>
        <p:cNvPr id="1" name="Shape 89"/>
        <p:cNvGrpSpPr/>
        <p:nvPr/>
      </p:nvGrpSpPr>
      <p:grpSpPr>
        <a:xfrm>
          <a:off x="0" y="0"/>
          <a:ext cx="0" cy="0"/>
          <a:chOff x="0" y="0"/>
          <a:chExt cx="0" cy="0"/>
        </a:xfrm>
      </p:grpSpPr>
      <p:sp>
        <p:nvSpPr>
          <p:cNvPr id="90" name="Google Shape;90;p33"/>
          <p:cNvSpPr/>
          <p:nvPr/>
        </p:nvSpPr>
        <p:spPr>
          <a:xfrm>
            <a:off x="3175" y="6400800"/>
            <a:ext cx="12188825" cy="457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91;p33"/>
          <p:cNvSpPr/>
          <p:nvPr/>
        </p:nvSpPr>
        <p:spPr>
          <a:xfrm>
            <a:off x="15" y="6334316"/>
            <a:ext cx="12188825" cy="64008"/>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92;p33"/>
          <p:cNvSpPr txBox="1">
            <a:spLocks noGrp="1"/>
          </p:cNvSpPr>
          <p:nvPr>
            <p:ph type="title"/>
          </p:nvPr>
        </p:nvSpPr>
        <p:spPr>
          <a:xfrm rot="5400000">
            <a:off x="7159401" y="1977801"/>
            <a:ext cx="5759898" cy="2628900"/>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3" name="Google Shape;93;p33"/>
          <p:cNvSpPr txBox="1">
            <a:spLocks noGrp="1"/>
          </p:cNvSpPr>
          <p:nvPr>
            <p:ph type="body" idx="1"/>
          </p:nvPr>
        </p:nvSpPr>
        <p:spPr>
          <a:xfrm rot="5400000">
            <a:off x="1825401" y="-574899"/>
            <a:ext cx="5759898" cy="7734300"/>
          </a:xfrm>
          <a:prstGeom prst="rect">
            <a:avLst/>
          </a:prstGeom>
          <a:noFill/>
          <a:ln>
            <a:noFill/>
          </a:ln>
        </p:spPr>
        <p:txBody>
          <a:bodyPr spcFirstLastPara="1" wrap="square" lIns="45700" tIns="0" rIns="45700" bIns="0" anchor="t" anchorCtr="0">
            <a:normAutofit/>
          </a:bodyPr>
          <a:lstStyle>
            <a:lvl1pPr marL="457200" lvl="0" indent="-342900" algn="l">
              <a:lnSpc>
                <a:spcPct val="90000"/>
              </a:lnSpc>
              <a:spcBef>
                <a:spcPts val="1200"/>
              </a:spcBef>
              <a:spcAft>
                <a:spcPts val="0"/>
              </a:spcAft>
              <a:buSzPts val="1800"/>
              <a:buChar char=" "/>
              <a:defRPr/>
            </a:lvl1pPr>
            <a:lvl2pPr marL="914400" lvl="1" indent="-342900" algn="l">
              <a:lnSpc>
                <a:spcPct val="90000"/>
              </a:lnSpc>
              <a:spcBef>
                <a:spcPts val="200"/>
              </a:spcBef>
              <a:spcAft>
                <a:spcPts val="0"/>
              </a:spcAft>
              <a:buSzPts val="1800"/>
              <a:buChar char="◦"/>
              <a:defRPr/>
            </a:lvl2pPr>
            <a:lvl3pPr marL="1371600" lvl="2" indent="-342900" algn="l">
              <a:lnSpc>
                <a:spcPct val="90000"/>
              </a:lnSpc>
              <a:spcBef>
                <a:spcPts val="400"/>
              </a:spcBef>
              <a:spcAft>
                <a:spcPts val="0"/>
              </a:spcAft>
              <a:buSzPts val="1800"/>
              <a:buChar char="◦"/>
              <a:defRPr/>
            </a:lvl3pPr>
            <a:lvl4pPr marL="1828800" lvl="3" indent="-342900" algn="l">
              <a:lnSpc>
                <a:spcPct val="90000"/>
              </a:lnSpc>
              <a:spcBef>
                <a:spcPts val="400"/>
              </a:spcBef>
              <a:spcAft>
                <a:spcPts val="0"/>
              </a:spcAft>
              <a:buSzPts val="1800"/>
              <a:buChar char="◦"/>
              <a:defRPr/>
            </a:lvl4pPr>
            <a:lvl5pPr marL="2286000" lvl="4" indent="-342900" algn="l">
              <a:lnSpc>
                <a:spcPct val="90000"/>
              </a:lnSpc>
              <a:spcBef>
                <a:spcPts val="400"/>
              </a:spcBef>
              <a:spcAft>
                <a:spcPts val="0"/>
              </a:spcAft>
              <a:buSzPts val="1800"/>
              <a:buChar char="◦"/>
              <a:defRPr/>
            </a:lvl5pPr>
            <a:lvl6pPr marL="2743200" lvl="5" indent="-342900" algn="l">
              <a:lnSpc>
                <a:spcPct val="90000"/>
              </a:lnSpc>
              <a:spcBef>
                <a:spcPts val="400"/>
              </a:spcBef>
              <a:spcAft>
                <a:spcPts val="0"/>
              </a:spcAft>
              <a:buSzPts val="1800"/>
              <a:buChar char="◦"/>
              <a:defRPr/>
            </a:lvl6pPr>
            <a:lvl7pPr marL="3200400" lvl="6" indent="-342900" algn="l">
              <a:lnSpc>
                <a:spcPct val="90000"/>
              </a:lnSpc>
              <a:spcBef>
                <a:spcPts val="400"/>
              </a:spcBef>
              <a:spcAft>
                <a:spcPts val="0"/>
              </a:spcAft>
              <a:buSzPts val="1800"/>
              <a:buChar char="◦"/>
              <a:defRPr/>
            </a:lvl7pPr>
            <a:lvl8pPr marL="3657600" lvl="7" indent="-342900" algn="l">
              <a:lnSpc>
                <a:spcPct val="90000"/>
              </a:lnSpc>
              <a:spcBef>
                <a:spcPts val="400"/>
              </a:spcBef>
              <a:spcAft>
                <a:spcPts val="0"/>
              </a:spcAft>
              <a:buSzPts val="1800"/>
              <a:buChar char="◦"/>
              <a:defRPr/>
            </a:lvl8pPr>
            <a:lvl9pPr marL="4114800" lvl="8" indent="-342900" algn="l">
              <a:lnSpc>
                <a:spcPct val="90000"/>
              </a:lnSpc>
              <a:spcBef>
                <a:spcPts val="400"/>
              </a:spcBef>
              <a:spcAft>
                <a:spcPts val="400"/>
              </a:spcAft>
              <a:buSzPts val="1800"/>
              <a:buChar char="◦"/>
              <a:defRPr/>
            </a:lvl9pPr>
          </a:lstStyle>
          <a:p>
            <a:endParaRPr/>
          </a:p>
        </p:txBody>
      </p:sp>
      <p:sp>
        <p:nvSpPr>
          <p:cNvPr id="94" name="Google Shape;94;p33"/>
          <p:cNvSpPr txBox="1">
            <a:spLocks noGrp="1"/>
          </p:cNvSpPr>
          <p:nvPr>
            <p:ph type="dt" idx="10"/>
          </p:nvPr>
        </p:nvSpPr>
        <p:spPr>
          <a:xfrm>
            <a:off x="1097280" y="6459785"/>
            <a:ext cx="2472271"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5" name="Google Shape;95;p33"/>
          <p:cNvSpPr txBox="1">
            <a:spLocks noGrp="1"/>
          </p:cNvSpPr>
          <p:nvPr>
            <p:ph type="ftr" idx="11"/>
          </p:nvPr>
        </p:nvSpPr>
        <p:spPr>
          <a:xfrm>
            <a:off x="3686185" y="6459785"/>
            <a:ext cx="4822804"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33"/>
          <p:cNvSpPr txBox="1">
            <a:spLocks noGrp="1"/>
          </p:cNvSpPr>
          <p:nvPr>
            <p:ph type="sldNum" idx="12"/>
          </p:nvPr>
        </p:nvSpPr>
        <p:spPr>
          <a:xfrm>
            <a:off x="9900458" y="6459785"/>
            <a:ext cx="1312025"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22"/>
          <p:cNvSpPr/>
          <p:nvPr/>
        </p:nvSpPr>
        <p:spPr>
          <a:xfrm>
            <a:off x="1" y="6400800"/>
            <a:ext cx="12192000" cy="4572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Google Shape;7;p22"/>
          <p:cNvSpPr/>
          <p:nvPr/>
        </p:nvSpPr>
        <p:spPr>
          <a:xfrm>
            <a:off x="15" y="6334316"/>
            <a:ext cx="12191985" cy="66484"/>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8;p22"/>
          <p:cNvSpPr txBox="1">
            <a:spLocks noGrp="1"/>
          </p:cNvSpPr>
          <p:nvPr>
            <p:ph type="title"/>
          </p:nvPr>
        </p:nvSpPr>
        <p:spPr>
          <a:xfrm>
            <a:off x="1097280" y="286603"/>
            <a:ext cx="10058400" cy="1450757"/>
          </a:xfrm>
          <a:prstGeom prst="rect">
            <a:avLst/>
          </a:prstGeom>
          <a:noFill/>
          <a:ln>
            <a:noFill/>
          </a:ln>
        </p:spPr>
        <p:txBody>
          <a:bodyPr spcFirstLastPara="1" wrap="square" lIns="91425" tIns="45700" rIns="91425" bIns="45700" anchor="b" anchorCtr="0">
            <a:normAutofit/>
          </a:bodyPr>
          <a:lstStyle>
            <a:lvl1pPr marR="0" lvl="0" algn="l" rtl="0">
              <a:lnSpc>
                <a:spcPct val="85000"/>
              </a:lnSpc>
              <a:spcBef>
                <a:spcPts val="0"/>
              </a:spcBef>
              <a:spcAft>
                <a:spcPts val="0"/>
              </a:spcAft>
              <a:buClr>
                <a:srgbClr val="3F3F3F"/>
              </a:buClr>
              <a:buSzPts val="4800"/>
              <a:buFont typeface="Calibri"/>
              <a:buNone/>
              <a:defRPr sz="4800" b="0" i="0" u="none" strike="noStrike" cap="none">
                <a:solidFill>
                  <a:srgbClr val="3F3F3F"/>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9" name="Google Shape;9;p22"/>
          <p:cNvSpPr txBox="1">
            <a:spLocks noGrp="1"/>
          </p:cNvSpPr>
          <p:nvPr>
            <p:ph type="body" idx="1"/>
          </p:nvPr>
        </p:nvSpPr>
        <p:spPr>
          <a:xfrm>
            <a:off x="1097280" y="1845734"/>
            <a:ext cx="10058400" cy="4023360"/>
          </a:xfrm>
          <a:prstGeom prst="rect">
            <a:avLst/>
          </a:prstGeom>
          <a:noFill/>
          <a:ln>
            <a:noFill/>
          </a:ln>
        </p:spPr>
        <p:txBody>
          <a:bodyPr spcFirstLastPara="1" wrap="square" lIns="0" tIns="45700" rIns="0" bIns="45700" anchor="t" anchorCtr="0">
            <a:normAutofit/>
          </a:bodyPr>
          <a:lstStyle>
            <a:lvl1pPr marL="457200" marR="0" lvl="0" indent="-355600" algn="l" rtl="0">
              <a:lnSpc>
                <a:spcPct val="90000"/>
              </a:lnSpc>
              <a:spcBef>
                <a:spcPts val="1200"/>
              </a:spcBef>
              <a:spcAft>
                <a:spcPts val="0"/>
              </a:spcAft>
              <a:buClr>
                <a:schemeClr val="accent1"/>
              </a:buClr>
              <a:buSzPts val="2000"/>
              <a:buFont typeface="Calibri"/>
              <a:buChar char=" "/>
              <a:defRPr sz="2000" b="0" i="0" u="none" strike="noStrike" cap="none">
                <a:solidFill>
                  <a:srgbClr val="3F3F3F"/>
                </a:solidFill>
                <a:latin typeface="Calibri"/>
                <a:ea typeface="Calibri"/>
                <a:cs typeface="Calibri"/>
                <a:sym typeface="Calibri"/>
              </a:defRPr>
            </a:lvl1pPr>
            <a:lvl2pPr marL="914400" marR="0" lvl="1" indent="-342900" algn="l" rtl="0">
              <a:lnSpc>
                <a:spcPct val="90000"/>
              </a:lnSpc>
              <a:spcBef>
                <a:spcPts val="200"/>
              </a:spcBef>
              <a:spcAft>
                <a:spcPts val="0"/>
              </a:spcAft>
              <a:buClr>
                <a:schemeClr val="accent1"/>
              </a:buClr>
              <a:buSzPts val="1800"/>
              <a:buFont typeface="Calibri"/>
              <a:buChar char="◦"/>
              <a:defRPr sz="1800" b="0" i="0" u="none" strike="noStrike" cap="none">
                <a:solidFill>
                  <a:srgbClr val="3F3F3F"/>
                </a:solidFill>
                <a:latin typeface="Calibri"/>
                <a:ea typeface="Calibri"/>
                <a:cs typeface="Calibri"/>
                <a:sym typeface="Calibri"/>
              </a:defRPr>
            </a:lvl2pPr>
            <a:lvl3pPr marL="1371600" marR="0" lvl="2"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3pPr>
            <a:lvl4pPr marL="1828800" marR="0" lvl="3"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4pPr>
            <a:lvl5pPr marL="2286000" marR="0" lvl="4"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5pPr>
            <a:lvl6pPr marL="2743200" marR="0" lvl="5"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6pPr>
            <a:lvl7pPr marL="3200400" marR="0" lvl="6"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7pPr>
            <a:lvl8pPr marL="3657600" marR="0" lvl="7"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8pPr>
            <a:lvl9pPr marL="4114800" marR="0" lvl="8" indent="-317500" algn="l" rtl="0">
              <a:lnSpc>
                <a:spcPct val="90000"/>
              </a:lnSpc>
              <a:spcBef>
                <a:spcPts val="400"/>
              </a:spcBef>
              <a:spcAft>
                <a:spcPts val="40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9pPr>
          </a:lstStyle>
          <a:p>
            <a:endParaRPr/>
          </a:p>
        </p:txBody>
      </p:sp>
      <p:sp>
        <p:nvSpPr>
          <p:cNvPr id="10" name="Google Shape;10;p22"/>
          <p:cNvSpPr txBox="1">
            <a:spLocks noGrp="1"/>
          </p:cNvSpPr>
          <p:nvPr>
            <p:ph type="dt" idx="10"/>
          </p:nvPr>
        </p:nvSpPr>
        <p:spPr>
          <a:xfrm>
            <a:off x="1097280" y="6459785"/>
            <a:ext cx="2472271"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900" b="0" i="0" u="none" strike="noStrike" cap="none">
                <a:solidFill>
                  <a:srgbClr val="FFFFFF"/>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1" name="Google Shape;11;p22"/>
          <p:cNvSpPr txBox="1">
            <a:spLocks noGrp="1"/>
          </p:cNvSpPr>
          <p:nvPr>
            <p:ph type="ftr" idx="11"/>
          </p:nvPr>
        </p:nvSpPr>
        <p:spPr>
          <a:xfrm>
            <a:off x="3686185" y="6459785"/>
            <a:ext cx="4822804"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900" b="0" i="0" u="none" strike="noStrike" cap="none">
                <a:solidFill>
                  <a:srgbClr val="FFFFFF"/>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2" name="Google Shape;12;p22"/>
          <p:cNvSpPr txBox="1">
            <a:spLocks noGrp="1"/>
          </p:cNvSpPr>
          <p:nvPr>
            <p:ph type="sldNum" idx="12"/>
          </p:nvPr>
        </p:nvSpPr>
        <p:spPr>
          <a:xfrm>
            <a:off x="9900458" y="6459785"/>
            <a:ext cx="1312025"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50" b="0" i="0" u="none" strike="noStrike" cap="none">
                <a:solidFill>
                  <a:srgbClr val="FFFFFF"/>
                </a:solidFill>
                <a:latin typeface="Calibri"/>
                <a:ea typeface="Calibri"/>
                <a:cs typeface="Calibri"/>
                <a:sym typeface="Calibri"/>
              </a:defRPr>
            </a:lvl1pPr>
            <a:lvl2pPr marL="0" marR="0" lvl="1" indent="0" algn="r" rtl="0">
              <a:spcBef>
                <a:spcPts val="0"/>
              </a:spcBef>
              <a:buNone/>
              <a:defRPr sz="1050" b="0" i="0" u="none" strike="noStrike" cap="none">
                <a:solidFill>
                  <a:srgbClr val="FFFFFF"/>
                </a:solidFill>
                <a:latin typeface="Calibri"/>
                <a:ea typeface="Calibri"/>
                <a:cs typeface="Calibri"/>
                <a:sym typeface="Calibri"/>
              </a:defRPr>
            </a:lvl2pPr>
            <a:lvl3pPr marL="0" marR="0" lvl="2" indent="0" algn="r" rtl="0">
              <a:spcBef>
                <a:spcPts val="0"/>
              </a:spcBef>
              <a:buNone/>
              <a:defRPr sz="1050" b="0" i="0" u="none" strike="noStrike" cap="none">
                <a:solidFill>
                  <a:srgbClr val="FFFFFF"/>
                </a:solidFill>
                <a:latin typeface="Calibri"/>
                <a:ea typeface="Calibri"/>
                <a:cs typeface="Calibri"/>
                <a:sym typeface="Calibri"/>
              </a:defRPr>
            </a:lvl3pPr>
            <a:lvl4pPr marL="0" marR="0" lvl="3" indent="0" algn="r" rtl="0">
              <a:spcBef>
                <a:spcPts val="0"/>
              </a:spcBef>
              <a:buNone/>
              <a:defRPr sz="1050" b="0" i="0" u="none" strike="noStrike" cap="none">
                <a:solidFill>
                  <a:srgbClr val="FFFFFF"/>
                </a:solidFill>
                <a:latin typeface="Calibri"/>
                <a:ea typeface="Calibri"/>
                <a:cs typeface="Calibri"/>
                <a:sym typeface="Calibri"/>
              </a:defRPr>
            </a:lvl4pPr>
            <a:lvl5pPr marL="0" marR="0" lvl="4" indent="0" algn="r" rtl="0">
              <a:spcBef>
                <a:spcPts val="0"/>
              </a:spcBef>
              <a:buNone/>
              <a:defRPr sz="1050" b="0" i="0" u="none" strike="noStrike" cap="none">
                <a:solidFill>
                  <a:srgbClr val="FFFFFF"/>
                </a:solidFill>
                <a:latin typeface="Calibri"/>
                <a:ea typeface="Calibri"/>
                <a:cs typeface="Calibri"/>
                <a:sym typeface="Calibri"/>
              </a:defRPr>
            </a:lvl5pPr>
            <a:lvl6pPr marL="0" marR="0" lvl="5" indent="0" algn="r" rtl="0">
              <a:spcBef>
                <a:spcPts val="0"/>
              </a:spcBef>
              <a:buNone/>
              <a:defRPr sz="1050" b="0" i="0" u="none" strike="noStrike" cap="none">
                <a:solidFill>
                  <a:srgbClr val="FFFFFF"/>
                </a:solidFill>
                <a:latin typeface="Calibri"/>
                <a:ea typeface="Calibri"/>
                <a:cs typeface="Calibri"/>
                <a:sym typeface="Calibri"/>
              </a:defRPr>
            </a:lvl6pPr>
            <a:lvl7pPr marL="0" marR="0" lvl="6" indent="0" algn="r" rtl="0">
              <a:spcBef>
                <a:spcPts val="0"/>
              </a:spcBef>
              <a:buNone/>
              <a:defRPr sz="1050" b="0" i="0" u="none" strike="noStrike" cap="none">
                <a:solidFill>
                  <a:srgbClr val="FFFFFF"/>
                </a:solidFill>
                <a:latin typeface="Calibri"/>
                <a:ea typeface="Calibri"/>
                <a:cs typeface="Calibri"/>
                <a:sym typeface="Calibri"/>
              </a:defRPr>
            </a:lvl7pPr>
            <a:lvl8pPr marL="0" marR="0" lvl="7" indent="0" algn="r" rtl="0">
              <a:spcBef>
                <a:spcPts val="0"/>
              </a:spcBef>
              <a:buNone/>
              <a:defRPr sz="1050" b="0" i="0" u="none" strike="noStrike" cap="none">
                <a:solidFill>
                  <a:srgbClr val="FFFFFF"/>
                </a:solidFill>
                <a:latin typeface="Calibri"/>
                <a:ea typeface="Calibri"/>
                <a:cs typeface="Calibri"/>
                <a:sym typeface="Calibri"/>
              </a:defRPr>
            </a:lvl8pPr>
            <a:lvl9pPr marL="0" marR="0" lvl="8" indent="0" algn="r" rtl="0">
              <a:spcBef>
                <a:spcPts val="0"/>
              </a:spcBef>
              <a:buNone/>
              <a:defRPr sz="1050" b="0" i="0" u="none" strike="noStrike" cap="none">
                <a:solidFill>
                  <a:srgbClr val="FFFFFF"/>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cxnSp>
        <p:nvCxnSpPr>
          <p:cNvPr id="13" name="Google Shape;13;p22"/>
          <p:cNvCxnSpPr/>
          <p:nvPr/>
        </p:nvCxnSpPr>
        <p:spPr>
          <a:xfrm>
            <a:off x="1193532" y="1737845"/>
            <a:ext cx="9966960" cy="0"/>
          </a:xfrm>
          <a:prstGeom prst="straightConnector1">
            <a:avLst/>
          </a:prstGeom>
          <a:noFill/>
          <a:ln w="9525" cap="flat" cmpd="sng">
            <a:solidFill>
              <a:srgbClr val="7F7F7F"/>
            </a:solidFill>
            <a:prstDash val="solid"/>
            <a:round/>
            <a:headEnd type="none" w="sm" len="sm"/>
            <a:tailEnd type="none" w="sm" len="sm"/>
          </a:ln>
        </p:spPr>
      </p:cxn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6" r:id="rId7"/>
    <p:sldLayoutId id="2147483657" r:id="rId8"/>
    <p:sldLayoutId id="2147483658" r:id="rId9"/>
    <p:sldLayoutId id="2147483659"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chart" Target="../charts/chart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chart" Target="../charts/chart7.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hyperlink" Target="http://www.vranet.com/govt1027"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1"/>
          <p:cNvSpPr txBox="1">
            <a:spLocks noGrp="1"/>
          </p:cNvSpPr>
          <p:nvPr>
            <p:ph type="ctrTitle"/>
          </p:nvPr>
        </p:nvSpPr>
        <p:spPr>
          <a:xfrm>
            <a:off x="1066800" y="627530"/>
            <a:ext cx="10058400" cy="602098"/>
          </a:xfrm>
          <a:prstGeom prst="rect">
            <a:avLst/>
          </a:prstGeom>
          <a:noFill/>
          <a:ln>
            <a:noFill/>
          </a:ln>
        </p:spPr>
        <p:txBody>
          <a:bodyPr spcFirstLastPara="1" wrap="square" lIns="91425" tIns="45700" rIns="91425" bIns="45700" anchor="b" anchorCtr="0">
            <a:normAutofit/>
          </a:bodyPr>
          <a:lstStyle/>
          <a:p>
            <a:pPr marL="0" lvl="0" indent="0" algn="ctr" rtl="0">
              <a:lnSpc>
                <a:spcPct val="85000"/>
              </a:lnSpc>
              <a:spcBef>
                <a:spcPts val="0"/>
              </a:spcBef>
              <a:spcAft>
                <a:spcPts val="0"/>
              </a:spcAft>
              <a:buClr>
                <a:srgbClr val="262626"/>
              </a:buClr>
              <a:buSzPts val="5400"/>
              <a:buFont typeface="Tahoma"/>
              <a:buNone/>
            </a:pPr>
            <a:r>
              <a:rPr lang="en-US" sz="3600" dirty="0">
                <a:latin typeface="+mj-lt"/>
                <a:ea typeface="Tahoma"/>
                <a:cs typeface="Tahoma"/>
                <a:sym typeface="Tahoma"/>
              </a:rPr>
              <a:t>Disaster Management &amp; Social Work</a:t>
            </a:r>
            <a:endParaRPr sz="3600" dirty="0">
              <a:latin typeface="+mj-lt"/>
              <a:ea typeface="Tahoma"/>
              <a:cs typeface="Tahoma"/>
              <a:sym typeface="Tahoma"/>
            </a:endParaRPr>
          </a:p>
        </p:txBody>
      </p:sp>
      <p:sp>
        <p:nvSpPr>
          <p:cNvPr id="102" name="Google Shape;102;p1"/>
          <p:cNvSpPr txBox="1">
            <a:spLocks noGrp="1"/>
          </p:cNvSpPr>
          <p:nvPr>
            <p:ph type="subTitle" idx="1"/>
          </p:nvPr>
        </p:nvSpPr>
        <p:spPr>
          <a:xfrm>
            <a:off x="790687" y="4397189"/>
            <a:ext cx="10671586" cy="3034552"/>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SzPts val="2400"/>
              <a:buNone/>
            </a:pPr>
            <a:r>
              <a:rPr lang="en-US" sz="3600" dirty="0">
                <a:solidFill>
                  <a:srgbClr val="262626"/>
                </a:solidFill>
                <a:latin typeface="+mj-lt"/>
                <a:ea typeface="Tahoma"/>
                <a:cs typeface="Tahoma"/>
              </a:rPr>
              <a:t>LECTURE 1</a:t>
            </a:r>
            <a:endParaRPr sz="3600" dirty="0">
              <a:solidFill>
                <a:srgbClr val="262626"/>
              </a:solidFill>
              <a:latin typeface="+mj-lt"/>
              <a:ea typeface="Tahoma"/>
              <a:cs typeface="Tahoma"/>
            </a:endParaRPr>
          </a:p>
          <a:p>
            <a:pPr marL="0" lvl="0" indent="0" algn="ctr" rtl="0">
              <a:lnSpc>
                <a:spcPct val="90000"/>
              </a:lnSpc>
              <a:spcBef>
                <a:spcPts val="1400"/>
              </a:spcBef>
              <a:spcAft>
                <a:spcPts val="0"/>
              </a:spcAft>
              <a:buSzPts val="2400"/>
              <a:buNone/>
            </a:pPr>
            <a:r>
              <a:rPr lang="en-US" sz="3600" dirty="0">
                <a:solidFill>
                  <a:srgbClr val="262626"/>
                </a:solidFill>
                <a:latin typeface="+mj-lt"/>
                <a:ea typeface="Tahoma"/>
                <a:cs typeface="Tahoma"/>
              </a:rPr>
              <a:t>INTRODUCTION TO DISASTER</a:t>
            </a:r>
            <a:endParaRPr sz="3600" dirty="0">
              <a:solidFill>
                <a:srgbClr val="262626"/>
              </a:solidFill>
              <a:latin typeface="+mj-lt"/>
              <a:ea typeface="Tahoma"/>
              <a:cs typeface="Tahoma"/>
            </a:endParaRPr>
          </a:p>
          <a:p>
            <a:pPr marL="0" lvl="0" indent="0" algn="ctr" rtl="0">
              <a:lnSpc>
                <a:spcPct val="90000"/>
              </a:lnSpc>
              <a:spcBef>
                <a:spcPts val="1400"/>
              </a:spcBef>
              <a:spcAft>
                <a:spcPts val="0"/>
              </a:spcAft>
              <a:buSzPts val="2400"/>
              <a:buNone/>
            </a:pPr>
            <a:r>
              <a:rPr lang="en-US" sz="3600" dirty="0">
                <a:solidFill>
                  <a:srgbClr val="262626"/>
                </a:solidFill>
                <a:latin typeface="+mj-lt"/>
                <a:ea typeface="Tahoma"/>
                <a:cs typeface="Tahoma"/>
              </a:rPr>
              <a:t>LECTURER: Victor J B Rana</a:t>
            </a:r>
            <a:endParaRPr sz="3600" dirty="0">
              <a:solidFill>
                <a:srgbClr val="262626"/>
              </a:solidFill>
              <a:latin typeface="+mj-lt"/>
              <a:ea typeface="Tahoma"/>
              <a:cs typeface="Tahoma"/>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A79BBEA-6769-4846-A510-0EB0C425A2E8}"/>
              </a:ext>
            </a:extLst>
          </p:cNvPr>
          <p:cNvSpPr txBox="1"/>
          <p:nvPr/>
        </p:nvSpPr>
        <p:spPr>
          <a:xfrm>
            <a:off x="406400" y="147782"/>
            <a:ext cx="10991273" cy="646331"/>
          </a:xfrm>
          <a:prstGeom prst="rect">
            <a:avLst/>
          </a:prstGeom>
          <a:noFill/>
        </p:spPr>
        <p:txBody>
          <a:bodyPr wrap="square" rtlCol="0">
            <a:spAutoFit/>
          </a:bodyPr>
          <a:lstStyle/>
          <a:p>
            <a:pPr algn="ctr"/>
            <a:r>
              <a:rPr lang="en-US" sz="3600" dirty="0"/>
              <a:t>Course Outline</a:t>
            </a:r>
          </a:p>
        </p:txBody>
      </p:sp>
      <p:sp>
        <p:nvSpPr>
          <p:cNvPr id="3" name="TextBox 2">
            <a:extLst>
              <a:ext uri="{FF2B5EF4-FFF2-40B4-BE49-F238E27FC236}">
                <a16:creationId xmlns:a16="http://schemas.microsoft.com/office/drawing/2014/main" id="{B710AAA9-C3F0-4361-8995-C6384E5E504E}"/>
              </a:ext>
            </a:extLst>
          </p:cNvPr>
          <p:cNvSpPr txBox="1"/>
          <p:nvPr/>
        </p:nvSpPr>
        <p:spPr>
          <a:xfrm>
            <a:off x="406400" y="1060681"/>
            <a:ext cx="9531927" cy="5183150"/>
          </a:xfrm>
          <a:prstGeom prst="rect">
            <a:avLst/>
          </a:prstGeom>
          <a:noFill/>
        </p:spPr>
        <p:txBody>
          <a:bodyPr wrap="square" rtlCol="0">
            <a:spAutoFit/>
          </a:bodyPr>
          <a:lstStyle/>
          <a:p>
            <a:pPr algn="just">
              <a:lnSpc>
                <a:spcPct val="150000"/>
              </a:lnSpc>
            </a:pPr>
            <a:r>
              <a:rPr lang="en-US" sz="2800" dirty="0"/>
              <a:t>The Course SW 575 A- Disaster Management &amp; Social Work at Master of Arts in Social Studies is to provide knowledge on various types of natural &amp; manmade disasters &amp; its impacts, hazard &amp; vulnerability analysis, national &amp; international policies &amp; structure for disaster management, disaster management cycle, development/disaster nexus, social worker's role, &amp; public awareness &amp; education</a:t>
            </a:r>
          </a:p>
        </p:txBody>
      </p:sp>
    </p:spTree>
    <p:extLst>
      <p:ext uri="{BB962C8B-B14F-4D97-AF65-F5344CB8AC3E}">
        <p14:creationId xmlns:p14="http://schemas.microsoft.com/office/powerpoint/2010/main" val="9144252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A79BBEA-6769-4846-A510-0EB0C425A2E8}"/>
              </a:ext>
            </a:extLst>
          </p:cNvPr>
          <p:cNvSpPr txBox="1"/>
          <p:nvPr/>
        </p:nvSpPr>
        <p:spPr>
          <a:xfrm>
            <a:off x="399724" y="144127"/>
            <a:ext cx="10991273" cy="646331"/>
          </a:xfrm>
          <a:prstGeom prst="rect">
            <a:avLst/>
          </a:prstGeom>
          <a:noFill/>
        </p:spPr>
        <p:txBody>
          <a:bodyPr wrap="square" rtlCol="0">
            <a:spAutoFit/>
          </a:bodyPr>
          <a:lstStyle/>
          <a:p>
            <a:pPr algn="ctr"/>
            <a:r>
              <a:rPr lang="en-US" sz="3600" dirty="0"/>
              <a:t>Course Outline</a:t>
            </a:r>
          </a:p>
        </p:txBody>
      </p:sp>
      <p:sp>
        <p:nvSpPr>
          <p:cNvPr id="3" name="TextBox 2">
            <a:extLst>
              <a:ext uri="{FF2B5EF4-FFF2-40B4-BE49-F238E27FC236}">
                <a16:creationId xmlns:a16="http://schemas.microsoft.com/office/drawing/2014/main" id="{B710AAA9-C3F0-4361-8995-C6384E5E504E}"/>
              </a:ext>
            </a:extLst>
          </p:cNvPr>
          <p:cNvSpPr txBox="1"/>
          <p:nvPr/>
        </p:nvSpPr>
        <p:spPr>
          <a:xfrm>
            <a:off x="399724" y="1382894"/>
            <a:ext cx="10204315" cy="4092211"/>
          </a:xfrm>
          <a:prstGeom prst="rect">
            <a:avLst/>
          </a:prstGeom>
          <a:noFill/>
        </p:spPr>
        <p:txBody>
          <a:bodyPr wrap="square" rtlCol="0">
            <a:spAutoFit/>
          </a:bodyPr>
          <a:lstStyle/>
          <a:p>
            <a:pPr algn="just">
              <a:lnSpc>
                <a:spcPct val="150000"/>
              </a:lnSpc>
            </a:pPr>
            <a:r>
              <a:rPr lang="en-US" sz="2200" b="1" dirty="0"/>
              <a:t>Objectives</a:t>
            </a:r>
          </a:p>
          <a:p>
            <a:pPr marL="342900" indent="-342900" algn="just">
              <a:lnSpc>
                <a:spcPct val="150000"/>
              </a:lnSpc>
              <a:buFont typeface="Wingdings" panose="05000000000000000000" pitchFamily="2" charset="2"/>
              <a:buChar char="Ø"/>
            </a:pPr>
            <a:r>
              <a:rPr lang="en-US" sz="2200" dirty="0"/>
              <a:t>To understand the scope &amp; definition of disaster, types of disaster, &amp; the impact of disasters. </a:t>
            </a:r>
          </a:p>
          <a:p>
            <a:pPr marL="342900" indent="-342900" algn="just">
              <a:lnSpc>
                <a:spcPct val="150000"/>
              </a:lnSpc>
              <a:buFont typeface="Wingdings" panose="05000000000000000000" pitchFamily="2" charset="2"/>
              <a:buChar char="Ø"/>
            </a:pPr>
            <a:r>
              <a:rPr lang="en-US" sz="2200" dirty="0"/>
              <a:t>To have an in-depth knowledge on the initiatives taken by the global community to reduce the risk of disaster. </a:t>
            </a:r>
          </a:p>
          <a:p>
            <a:pPr marL="342900" indent="-342900" algn="just">
              <a:lnSpc>
                <a:spcPct val="150000"/>
              </a:lnSpc>
              <a:buFont typeface="Wingdings" panose="05000000000000000000" pitchFamily="2" charset="2"/>
              <a:buChar char="Ø"/>
            </a:pPr>
            <a:r>
              <a:rPr lang="en-US" sz="2200" dirty="0"/>
              <a:t>Understand hazards, exposure, vulnerability,  &amp; risk analysis</a:t>
            </a:r>
          </a:p>
          <a:p>
            <a:pPr marL="342900" indent="-342900" algn="just">
              <a:lnSpc>
                <a:spcPct val="150000"/>
              </a:lnSpc>
              <a:buFont typeface="Wingdings" panose="05000000000000000000" pitchFamily="2" charset="2"/>
              <a:buChar char="Ø"/>
            </a:pPr>
            <a:r>
              <a:rPr lang="en-US" sz="2200" dirty="0"/>
              <a:t>To analyze Disaster Risk Management Continuum. </a:t>
            </a:r>
          </a:p>
          <a:p>
            <a:pPr algn="just">
              <a:lnSpc>
                <a:spcPct val="150000"/>
              </a:lnSpc>
            </a:pPr>
            <a:endParaRPr lang="en-US" sz="2200" dirty="0"/>
          </a:p>
        </p:txBody>
      </p:sp>
    </p:spTree>
    <p:extLst>
      <p:ext uri="{BB962C8B-B14F-4D97-AF65-F5344CB8AC3E}">
        <p14:creationId xmlns:p14="http://schemas.microsoft.com/office/powerpoint/2010/main" val="23516103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A79BBEA-6769-4846-A510-0EB0C425A2E8}"/>
              </a:ext>
            </a:extLst>
          </p:cNvPr>
          <p:cNvSpPr txBox="1"/>
          <p:nvPr/>
        </p:nvSpPr>
        <p:spPr>
          <a:xfrm>
            <a:off x="435583" y="11810"/>
            <a:ext cx="10991273" cy="646331"/>
          </a:xfrm>
          <a:prstGeom prst="rect">
            <a:avLst/>
          </a:prstGeom>
          <a:noFill/>
        </p:spPr>
        <p:txBody>
          <a:bodyPr wrap="square" rtlCol="0">
            <a:spAutoFit/>
          </a:bodyPr>
          <a:lstStyle/>
          <a:p>
            <a:pPr algn="ctr"/>
            <a:r>
              <a:rPr lang="en-US" sz="3600" dirty="0"/>
              <a:t>Course Outline</a:t>
            </a:r>
          </a:p>
        </p:txBody>
      </p:sp>
      <p:sp>
        <p:nvSpPr>
          <p:cNvPr id="3" name="TextBox 2">
            <a:extLst>
              <a:ext uri="{FF2B5EF4-FFF2-40B4-BE49-F238E27FC236}">
                <a16:creationId xmlns:a16="http://schemas.microsoft.com/office/drawing/2014/main" id="{B710AAA9-C3F0-4361-8995-C6384E5E504E}"/>
              </a:ext>
            </a:extLst>
          </p:cNvPr>
          <p:cNvSpPr txBox="1"/>
          <p:nvPr/>
        </p:nvSpPr>
        <p:spPr>
          <a:xfrm>
            <a:off x="502023" y="658141"/>
            <a:ext cx="10204315" cy="4063741"/>
          </a:xfrm>
          <a:prstGeom prst="rect">
            <a:avLst/>
          </a:prstGeom>
          <a:noFill/>
        </p:spPr>
        <p:txBody>
          <a:bodyPr wrap="square" rtlCol="0">
            <a:spAutoFit/>
          </a:bodyPr>
          <a:lstStyle/>
          <a:p>
            <a:pPr algn="just">
              <a:lnSpc>
                <a:spcPct val="150000"/>
              </a:lnSpc>
            </a:pPr>
            <a:r>
              <a:rPr lang="en-US" sz="2400" b="1" dirty="0"/>
              <a:t>Objectives</a:t>
            </a:r>
          </a:p>
          <a:p>
            <a:pPr marL="342900" indent="-342900" algn="just">
              <a:lnSpc>
                <a:spcPct val="150000"/>
              </a:lnSpc>
              <a:buFont typeface="Wingdings" panose="05000000000000000000" pitchFamily="2" charset="2"/>
              <a:buChar char="Ø"/>
            </a:pPr>
            <a:r>
              <a:rPr lang="en-US" sz="2400" dirty="0"/>
              <a:t>To develop an understanding about community-based disaster risk management and awareness. </a:t>
            </a:r>
          </a:p>
          <a:p>
            <a:pPr marL="342900" indent="-342900" algn="just">
              <a:lnSpc>
                <a:spcPct val="150000"/>
              </a:lnSpc>
              <a:buFont typeface="Wingdings" panose="05000000000000000000" pitchFamily="2" charset="2"/>
              <a:buChar char="Ø"/>
            </a:pPr>
            <a:r>
              <a:rPr lang="en-US" sz="2400" dirty="0"/>
              <a:t>Identify the politics of disaster &amp; key gender issues</a:t>
            </a:r>
          </a:p>
          <a:p>
            <a:pPr marL="342900" indent="-342900" algn="just">
              <a:lnSpc>
                <a:spcPct val="150000"/>
              </a:lnSpc>
              <a:buFont typeface="Wingdings" panose="05000000000000000000" pitchFamily="2" charset="2"/>
              <a:buChar char="Ø"/>
            </a:pPr>
            <a:r>
              <a:rPr lang="en-US" sz="2400" dirty="0"/>
              <a:t>Acquaint with the psychological impact of disaster</a:t>
            </a:r>
          </a:p>
          <a:p>
            <a:pPr marL="342900" indent="-342900" algn="just">
              <a:lnSpc>
                <a:spcPct val="150000"/>
              </a:lnSpc>
              <a:buFont typeface="Wingdings" panose="05000000000000000000" pitchFamily="2" charset="2"/>
              <a:buChar char="Ø"/>
            </a:pPr>
            <a:r>
              <a:rPr lang="en-US" sz="2400" dirty="0"/>
              <a:t>Learn &amp; apply School Disaster Management Plan</a:t>
            </a:r>
          </a:p>
          <a:p>
            <a:pPr algn="just">
              <a:lnSpc>
                <a:spcPct val="150000"/>
              </a:lnSpc>
            </a:pPr>
            <a:endParaRPr lang="en-US" sz="3200" dirty="0"/>
          </a:p>
        </p:txBody>
      </p:sp>
    </p:spTree>
    <p:extLst>
      <p:ext uri="{BB962C8B-B14F-4D97-AF65-F5344CB8AC3E}">
        <p14:creationId xmlns:p14="http://schemas.microsoft.com/office/powerpoint/2010/main" val="15292808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A79BBEA-6769-4846-A510-0EB0C425A2E8}"/>
              </a:ext>
            </a:extLst>
          </p:cNvPr>
          <p:cNvSpPr txBox="1"/>
          <p:nvPr/>
        </p:nvSpPr>
        <p:spPr>
          <a:xfrm>
            <a:off x="406400" y="0"/>
            <a:ext cx="10991273" cy="1200329"/>
          </a:xfrm>
          <a:prstGeom prst="rect">
            <a:avLst/>
          </a:prstGeom>
          <a:noFill/>
        </p:spPr>
        <p:txBody>
          <a:bodyPr wrap="square" rtlCol="0">
            <a:spAutoFit/>
          </a:bodyPr>
          <a:lstStyle/>
          <a:p>
            <a:pPr algn="ctr"/>
            <a:r>
              <a:rPr lang="en-US" sz="3600" dirty="0"/>
              <a:t>Introduction to Disaster</a:t>
            </a:r>
          </a:p>
          <a:p>
            <a:pPr algn="ctr"/>
            <a:r>
              <a:rPr lang="en-US" sz="3600" dirty="0"/>
              <a:t>Lesson Contents</a:t>
            </a:r>
          </a:p>
        </p:txBody>
      </p:sp>
      <p:sp>
        <p:nvSpPr>
          <p:cNvPr id="3" name="TextBox 2">
            <a:extLst>
              <a:ext uri="{FF2B5EF4-FFF2-40B4-BE49-F238E27FC236}">
                <a16:creationId xmlns:a16="http://schemas.microsoft.com/office/drawing/2014/main" id="{B710AAA9-C3F0-4361-8995-C6384E5E504E}"/>
              </a:ext>
            </a:extLst>
          </p:cNvPr>
          <p:cNvSpPr txBox="1"/>
          <p:nvPr/>
        </p:nvSpPr>
        <p:spPr>
          <a:xfrm>
            <a:off x="406400" y="1060681"/>
            <a:ext cx="9531927" cy="4536819"/>
          </a:xfrm>
          <a:prstGeom prst="rect">
            <a:avLst/>
          </a:prstGeom>
          <a:noFill/>
        </p:spPr>
        <p:txBody>
          <a:bodyPr wrap="square" rtlCol="0">
            <a:spAutoFit/>
          </a:bodyPr>
          <a:lstStyle/>
          <a:p>
            <a:pPr marL="285750" indent="-285750">
              <a:lnSpc>
                <a:spcPct val="150000"/>
              </a:lnSpc>
              <a:buFont typeface="Wingdings" panose="05000000000000000000" pitchFamily="2" charset="2"/>
              <a:buChar char="Ø"/>
            </a:pPr>
            <a:r>
              <a:rPr lang="en-US" sz="2800" dirty="0"/>
              <a:t>Disaster Definition</a:t>
            </a:r>
          </a:p>
          <a:p>
            <a:pPr marL="285750" indent="-285750">
              <a:lnSpc>
                <a:spcPct val="150000"/>
              </a:lnSpc>
              <a:buFont typeface="Wingdings" panose="05000000000000000000" pitchFamily="2" charset="2"/>
              <a:buChar char="Ø"/>
            </a:pPr>
            <a:r>
              <a:rPr lang="en-US" sz="2800" dirty="0"/>
              <a:t>Disaster Threshold</a:t>
            </a:r>
          </a:p>
          <a:p>
            <a:pPr marL="285750" indent="-285750">
              <a:lnSpc>
                <a:spcPct val="150000"/>
              </a:lnSpc>
              <a:buFont typeface="Wingdings" panose="05000000000000000000" pitchFamily="2" charset="2"/>
              <a:buChar char="Ø"/>
            </a:pPr>
            <a:r>
              <a:rPr lang="en-US" sz="2800" dirty="0"/>
              <a:t>Characteristics/Classification of Natural Disasters</a:t>
            </a:r>
          </a:p>
          <a:p>
            <a:pPr marL="285750" indent="-285750">
              <a:lnSpc>
                <a:spcPct val="150000"/>
              </a:lnSpc>
              <a:buFont typeface="Wingdings" panose="05000000000000000000" pitchFamily="2" charset="2"/>
              <a:buChar char="Ø"/>
            </a:pPr>
            <a:r>
              <a:rPr lang="en-US" sz="2800" dirty="0"/>
              <a:t>Global Trends</a:t>
            </a:r>
          </a:p>
          <a:p>
            <a:pPr marL="285750" indent="-285750">
              <a:lnSpc>
                <a:spcPct val="150000"/>
              </a:lnSpc>
              <a:buFont typeface="Wingdings" panose="05000000000000000000" pitchFamily="2" charset="2"/>
              <a:buChar char="Ø"/>
            </a:pPr>
            <a:r>
              <a:rPr lang="en-US" sz="2800" dirty="0"/>
              <a:t>Manmade Disaster Definition, Causes, Nature, and Classification</a:t>
            </a:r>
          </a:p>
          <a:p>
            <a:pPr marL="285750" indent="-285750">
              <a:lnSpc>
                <a:spcPct val="150000"/>
              </a:lnSpc>
              <a:buFont typeface="Wingdings" panose="05000000000000000000" pitchFamily="2" charset="2"/>
              <a:buChar char="Ø"/>
            </a:pPr>
            <a:r>
              <a:rPr lang="en-US" sz="2800" dirty="0"/>
              <a:t>Extensive &amp; Intensive Risk</a:t>
            </a:r>
          </a:p>
        </p:txBody>
      </p:sp>
    </p:spTree>
    <p:extLst>
      <p:ext uri="{BB962C8B-B14F-4D97-AF65-F5344CB8AC3E}">
        <p14:creationId xmlns:p14="http://schemas.microsoft.com/office/powerpoint/2010/main" val="476423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A79BBEA-6769-4846-A510-0EB0C425A2E8}"/>
              </a:ext>
            </a:extLst>
          </p:cNvPr>
          <p:cNvSpPr txBox="1"/>
          <p:nvPr/>
        </p:nvSpPr>
        <p:spPr>
          <a:xfrm>
            <a:off x="444548" y="0"/>
            <a:ext cx="10991273" cy="1754326"/>
          </a:xfrm>
          <a:prstGeom prst="rect">
            <a:avLst/>
          </a:prstGeom>
          <a:noFill/>
        </p:spPr>
        <p:txBody>
          <a:bodyPr wrap="square" rtlCol="0">
            <a:spAutoFit/>
          </a:bodyPr>
          <a:lstStyle/>
          <a:p>
            <a:pPr algn="ctr"/>
            <a:r>
              <a:rPr lang="en-US" sz="3600" dirty="0"/>
              <a:t>Expected Learning Outcomes</a:t>
            </a:r>
          </a:p>
          <a:p>
            <a:pPr algn="ctr"/>
            <a:r>
              <a:rPr lang="en-US" sz="3600" dirty="0"/>
              <a:t>Introduction to Disaster</a:t>
            </a:r>
          </a:p>
          <a:p>
            <a:pPr algn="ctr"/>
            <a:r>
              <a:rPr lang="en-US" sz="3600" dirty="0"/>
              <a:t>Lecture 1</a:t>
            </a:r>
          </a:p>
        </p:txBody>
      </p:sp>
      <p:sp>
        <p:nvSpPr>
          <p:cNvPr id="3" name="TextBox 2">
            <a:extLst>
              <a:ext uri="{FF2B5EF4-FFF2-40B4-BE49-F238E27FC236}">
                <a16:creationId xmlns:a16="http://schemas.microsoft.com/office/drawing/2014/main" id="{B710AAA9-C3F0-4361-8995-C6384E5E504E}"/>
              </a:ext>
            </a:extLst>
          </p:cNvPr>
          <p:cNvSpPr txBox="1"/>
          <p:nvPr/>
        </p:nvSpPr>
        <p:spPr>
          <a:xfrm>
            <a:off x="609600" y="1759929"/>
            <a:ext cx="10204315" cy="2955746"/>
          </a:xfrm>
          <a:prstGeom prst="rect">
            <a:avLst/>
          </a:prstGeom>
          <a:noFill/>
        </p:spPr>
        <p:txBody>
          <a:bodyPr wrap="square" rtlCol="0">
            <a:spAutoFit/>
          </a:bodyPr>
          <a:lstStyle/>
          <a:p>
            <a:pPr marL="342900" indent="-342900" algn="just">
              <a:lnSpc>
                <a:spcPct val="150000"/>
              </a:lnSpc>
              <a:buFont typeface="Wingdings" panose="05000000000000000000" pitchFamily="2" charset="2"/>
              <a:buChar char="Ø"/>
            </a:pPr>
            <a:r>
              <a:rPr lang="en-US" sz="2400" dirty="0"/>
              <a:t>Meaning &amp; scope of disaster</a:t>
            </a:r>
          </a:p>
          <a:p>
            <a:pPr marL="342900" indent="-342900" algn="just">
              <a:lnSpc>
                <a:spcPct val="150000"/>
              </a:lnSpc>
              <a:buFont typeface="Wingdings" panose="05000000000000000000" pitchFamily="2" charset="2"/>
              <a:buChar char="Ø"/>
            </a:pPr>
            <a:r>
              <a:rPr lang="en-US" sz="2400" dirty="0"/>
              <a:t>Understanding of natural &amp; man-made disaster.</a:t>
            </a:r>
          </a:p>
          <a:p>
            <a:pPr marL="342900" indent="-342900" algn="just">
              <a:lnSpc>
                <a:spcPct val="150000"/>
              </a:lnSpc>
              <a:buFont typeface="Wingdings" panose="05000000000000000000" pitchFamily="2" charset="2"/>
              <a:buChar char="Ø"/>
            </a:pPr>
            <a:r>
              <a:rPr lang="en-US" sz="2400" dirty="0"/>
              <a:t>Knowledge of current/future global trends in disasters.</a:t>
            </a:r>
          </a:p>
          <a:p>
            <a:pPr marL="342900" indent="-342900" algn="just">
              <a:lnSpc>
                <a:spcPct val="150000"/>
              </a:lnSpc>
              <a:buFont typeface="Wingdings" panose="05000000000000000000" pitchFamily="2" charset="2"/>
              <a:buChar char="Ø"/>
            </a:pPr>
            <a:endParaRPr lang="en-US" sz="2400" dirty="0"/>
          </a:p>
          <a:p>
            <a:pPr algn="just">
              <a:lnSpc>
                <a:spcPct val="150000"/>
              </a:lnSpc>
            </a:pPr>
            <a:endParaRPr lang="en-US" sz="3200" dirty="0"/>
          </a:p>
        </p:txBody>
      </p:sp>
    </p:spTree>
    <p:extLst>
      <p:ext uri="{BB962C8B-B14F-4D97-AF65-F5344CB8AC3E}">
        <p14:creationId xmlns:p14="http://schemas.microsoft.com/office/powerpoint/2010/main" val="33477931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7A324455-B094-423D-9DF4-4F529FD559B2}"/>
              </a:ext>
            </a:extLst>
          </p:cNvPr>
          <p:cNvSpPr>
            <a:spLocks noGrp="1" noChangeArrowheads="1"/>
          </p:cNvSpPr>
          <p:nvPr>
            <p:ph type="title"/>
          </p:nvPr>
        </p:nvSpPr>
        <p:spPr>
          <a:xfrm>
            <a:off x="1524000" y="-185364"/>
            <a:ext cx="9144000" cy="838201"/>
          </a:xfrm>
        </p:spPr>
        <p:txBody>
          <a:bodyPr>
            <a:normAutofit/>
          </a:bodyPr>
          <a:lstStyle/>
          <a:p>
            <a:pPr algn="ctr"/>
            <a:r>
              <a:rPr lang="en-US" altLang="en-US" sz="3000" b="1" dirty="0">
                <a:solidFill>
                  <a:srgbClr val="080808"/>
                </a:solidFill>
                <a:latin typeface="+mj-lt"/>
              </a:rPr>
              <a:t>Ground Realities Disaster- 2023</a:t>
            </a:r>
          </a:p>
        </p:txBody>
      </p:sp>
      <p:sp>
        <p:nvSpPr>
          <p:cNvPr id="6147" name="Content Placeholder 2">
            <a:extLst>
              <a:ext uri="{FF2B5EF4-FFF2-40B4-BE49-F238E27FC236}">
                <a16:creationId xmlns:a16="http://schemas.microsoft.com/office/drawing/2014/main" id="{07F50DC9-11FE-47C8-87E2-31CCA0091A28}"/>
              </a:ext>
            </a:extLst>
          </p:cNvPr>
          <p:cNvSpPr>
            <a:spLocks noGrp="1" noChangeArrowheads="1"/>
          </p:cNvSpPr>
          <p:nvPr>
            <p:ph idx="1"/>
          </p:nvPr>
        </p:nvSpPr>
        <p:spPr>
          <a:xfrm>
            <a:off x="422676" y="807118"/>
            <a:ext cx="9144000" cy="5243763"/>
          </a:xfrm>
        </p:spPr>
        <p:txBody>
          <a:bodyPr>
            <a:normAutofit fontScale="92500" lnSpcReduction="20000"/>
          </a:bodyPr>
          <a:lstStyle/>
          <a:p>
            <a:pPr algn="just">
              <a:lnSpc>
                <a:spcPct val="150000"/>
              </a:lnSpc>
              <a:buFont typeface="Wingdings" panose="05000000000000000000" pitchFamily="2" charset="2"/>
              <a:buChar char="Ø"/>
            </a:pPr>
            <a:r>
              <a:rPr lang="en-US" altLang="en-US" sz="2400" b="1" dirty="0">
                <a:solidFill>
                  <a:srgbClr val="080808"/>
                </a:solidFill>
                <a:latin typeface="+mj-lt"/>
                <a:cs typeface="Times New Roman" panose="02020603050405020304" pitchFamily="18" charset="0"/>
              </a:rPr>
              <a:t>Natural Disasters-399</a:t>
            </a:r>
          </a:p>
          <a:p>
            <a:pPr algn="just">
              <a:lnSpc>
                <a:spcPct val="150000"/>
              </a:lnSpc>
              <a:buFont typeface="Wingdings" panose="05000000000000000000" pitchFamily="2" charset="2"/>
              <a:buChar char="Ø"/>
            </a:pPr>
            <a:r>
              <a:rPr lang="en-US" altLang="en-US" sz="2400" b="1" dirty="0">
                <a:solidFill>
                  <a:srgbClr val="080808"/>
                </a:solidFill>
                <a:latin typeface="+mj-lt"/>
                <a:cs typeface="Times New Roman" panose="02020603050405020304" pitchFamily="18" charset="0"/>
              </a:rPr>
              <a:t>Deaths- 86,473</a:t>
            </a:r>
          </a:p>
          <a:p>
            <a:pPr algn="just">
              <a:lnSpc>
                <a:spcPct val="150000"/>
              </a:lnSpc>
              <a:buFont typeface="Wingdings" panose="05000000000000000000" pitchFamily="2" charset="2"/>
              <a:buChar char="Ø"/>
            </a:pPr>
            <a:r>
              <a:rPr lang="en-US" altLang="en-US" sz="2400" b="1" dirty="0">
                <a:solidFill>
                  <a:srgbClr val="080808"/>
                </a:solidFill>
                <a:latin typeface="+mj-lt"/>
                <a:cs typeface="Times New Roman" panose="02020603050405020304" pitchFamily="18" charset="0"/>
              </a:rPr>
              <a:t>Affected Population- 93.1 Million</a:t>
            </a:r>
          </a:p>
          <a:p>
            <a:pPr algn="just">
              <a:lnSpc>
                <a:spcPct val="150000"/>
              </a:lnSpc>
              <a:buFont typeface="Wingdings" panose="05000000000000000000" pitchFamily="2" charset="2"/>
              <a:buChar char="Ø"/>
            </a:pPr>
            <a:r>
              <a:rPr lang="en-US" altLang="en-US" sz="2400" b="1" dirty="0">
                <a:solidFill>
                  <a:srgbClr val="080808"/>
                </a:solidFill>
                <a:latin typeface="+mj-lt"/>
                <a:cs typeface="Times New Roman" panose="02020603050405020304" pitchFamily="18" charset="0"/>
              </a:rPr>
              <a:t>Economic Losses- US $ 202.7 Billion</a:t>
            </a:r>
          </a:p>
          <a:p>
            <a:pPr algn="just">
              <a:lnSpc>
                <a:spcPct val="150000"/>
              </a:lnSpc>
              <a:buFont typeface="Wingdings" panose="05000000000000000000" pitchFamily="2" charset="2"/>
              <a:buChar char="Ø"/>
            </a:pPr>
            <a:r>
              <a:rPr lang="en-US" altLang="en-US" sz="2400" b="1" dirty="0">
                <a:solidFill>
                  <a:srgbClr val="080808"/>
                </a:solidFill>
                <a:latin typeface="+mj-lt"/>
                <a:cs typeface="Times New Roman" panose="02020603050405020304" pitchFamily="18" charset="0"/>
              </a:rPr>
              <a:t>18.8 Million  people impacted by Drought in Indonesia</a:t>
            </a:r>
          </a:p>
          <a:p>
            <a:pPr algn="just">
              <a:lnSpc>
                <a:spcPct val="150000"/>
              </a:lnSpc>
              <a:buFont typeface="Wingdings" panose="05000000000000000000" pitchFamily="2" charset="2"/>
              <a:buChar char="Ø"/>
            </a:pPr>
            <a:r>
              <a:rPr lang="en-US" altLang="en-US" sz="2400" b="1" dirty="0">
                <a:solidFill>
                  <a:srgbClr val="080808"/>
                </a:solidFill>
                <a:latin typeface="+mj-lt"/>
                <a:cs typeface="Times New Roman" panose="02020603050405020304" pitchFamily="18" charset="0"/>
              </a:rPr>
              <a:t>Earthquake in Turkey &amp; Syria, 7.8 M- 56,683 deaths/9.2 Million affected/US $ 42.9 Billion economic damage</a:t>
            </a:r>
          </a:p>
          <a:p>
            <a:pPr algn="just">
              <a:lnSpc>
                <a:spcPct val="150000"/>
              </a:lnSpc>
              <a:buFont typeface="Wingdings" panose="05000000000000000000" pitchFamily="2" charset="2"/>
              <a:buChar char="Ø"/>
            </a:pPr>
            <a:r>
              <a:rPr lang="en-US" altLang="en-US" sz="2400" b="1" dirty="0">
                <a:solidFill>
                  <a:srgbClr val="080808"/>
                </a:solidFill>
                <a:latin typeface="+mj-lt"/>
                <a:cs typeface="Times New Roman" panose="02020603050405020304" pitchFamily="18" charset="0"/>
              </a:rPr>
              <a:t>Storm Daniel, Libya-12,352 deaths/US $ 6.2 Billion economic damage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2F0ABC98-6737-4479-90DC-55DA592265A2}"/>
              </a:ext>
            </a:extLst>
          </p:cNvPr>
          <p:cNvSpPr>
            <a:spLocks noGrp="1" noChangeArrowheads="1"/>
          </p:cNvSpPr>
          <p:nvPr>
            <p:ph type="title"/>
          </p:nvPr>
        </p:nvSpPr>
        <p:spPr>
          <a:xfrm>
            <a:off x="1524000" y="-76200"/>
            <a:ext cx="9067800" cy="838200"/>
          </a:xfrm>
        </p:spPr>
        <p:txBody>
          <a:bodyPr>
            <a:normAutofit/>
          </a:bodyPr>
          <a:lstStyle/>
          <a:p>
            <a:pPr algn="ctr"/>
            <a:r>
              <a:rPr lang="en-US" altLang="en-US" sz="3000" b="1" dirty="0">
                <a:solidFill>
                  <a:srgbClr val="080808"/>
                </a:solidFill>
                <a:latin typeface="+mj-lt"/>
              </a:rPr>
              <a:t>Ground Realities Disaster-2023</a:t>
            </a:r>
          </a:p>
        </p:txBody>
      </p:sp>
      <p:sp>
        <p:nvSpPr>
          <p:cNvPr id="8195" name="Content Placeholder 2">
            <a:extLst>
              <a:ext uri="{FF2B5EF4-FFF2-40B4-BE49-F238E27FC236}">
                <a16:creationId xmlns:a16="http://schemas.microsoft.com/office/drawing/2014/main" id="{800FA015-D6C8-4B73-B8C6-3231F53C8BFF}"/>
              </a:ext>
            </a:extLst>
          </p:cNvPr>
          <p:cNvSpPr>
            <a:spLocks noGrp="1" noChangeArrowheads="1"/>
          </p:cNvSpPr>
          <p:nvPr>
            <p:ph idx="1"/>
          </p:nvPr>
        </p:nvSpPr>
        <p:spPr>
          <a:xfrm>
            <a:off x="470176" y="1597958"/>
            <a:ext cx="9144000" cy="3662083"/>
          </a:xfrm>
        </p:spPr>
        <p:txBody>
          <a:bodyPr>
            <a:normAutofit fontScale="92500" lnSpcReduction="20000"/>
          </a:bodyPr>
          <a:lstStyle/>
          <a:p>
            <a:pPr algn="just">
              <a:lnSpc>
                <a:spcPct val="150000"/>
              </a:lnSpc>
              <a:buFont typeface="Wingdings" panose="05000000000000000000" pitchFamily="2" charset="2"/>
              <a:buChar char="Ø"/>
            </a:pPr>
            <a:r>
              <a:rPr lang="en-US" altLang="en-US" sz="2800" b="1" dirty="0">
                <a:solidFill>
                  <a:srgbClr val="080808"/>
                </a:solidFill>
                <a:latin typeface="Times New Roman" panose="02020603050405020304" pitchFamily="18" charset="0"/>
                <a:cs typeface="Times New Roman" panose="02020603050405020304" pitchFamily="18" charset="0"/>
              </a:rPr>
              <a:t>Extreme Temperatures in Europe- 47 Degrees C- 16305 deaths</a:t>
            </a:r>
          </a:p>
          <a:p>
            <a:pPr algn="just">
              <a:lnSpc>
                <a:spcPct val="150000"/>
              </a:lnSpc>
              <a:buFont typeface="Wingdings" panose="05000000000000000000" pitchFamily="2" charset="2"/>
              <a:buChar char="Ø"/>
            </a:pPr>
            <a:r>
              <a:rPr lang="en-US" altLang="en-US" sz="2800" b="1" dirty="0">
                <a:solidFill>
                  <a:srgbClr val="080808"/>
                </a:solidFill>
                <a:latin typeface="Times New Roman" panose="02020603050405020304" pitchFamily="18" charset="0"/>
                <a:cs typeface="Times New Roman" panose="02020603050405020304" pitchFamily="18" charset="0"/>
              </a:rPr>
              <a:t>Cyclone Freddy passed through Madagascar, Mozambique, and Malawi- 1,209 deaths/2.3 Million affected </a:t>
            </a:r>
          </a:p>
          <a:p>
            <a:pPr algn="just">
              <a:lnSpc>
                <a:spcPct val="150000"/>
              </a:lnSpc>
              <a:buFont typeface="Wingdings" panose="05000000000000000000" pitchFamily="2" charset="2"/>
              <a:buChar char="Ø"/>
            </a:pPr>
            <a:r>
              <a:rPr lang="en-US" altLang="en-US" sz="2800" b="1" dirty="0">
                <a:solidFill>
                  <a:srgbClr val="080808"/>
                </a:solidFill>
                <a:latin typeface="Times New Roman" panose="02020603050405020304" pitchFamily="18" charset="0"/>
                <a:cs typeface="Times New Roman" panose="02020603050405020304" pitchFamily="18" charset="0"/>
              </a:rPr>
              <a:t>Flooding in India due to Cyclone </a:t>
            </a:r>
            <a:r>
              <a:rPr lang="en-US" altLang="en-US" sz="2800" b="1" dirty="0" err="1">
                <a:solidFill>
                  <a:srgbClr val="080808"/>
                </a:solidFill>
                <a:latin typeface="Times New Roman" panose="02020603050405020304" pitchFamily="18" charset="0"/>
                <a:cs typeface="Times New Roman" panose="02020603050405020304" pitchFamily="18" charset="0"/>
              </a:rPr>
              <a:t>Michaung</a:t>
            </a:r>
            <a:r>
              <a:rPr lang="en-US" altLang="en-US" sz="2800" b="1" dirty="0">
                <a:solidFill>
                  <a:srgbClr val="080808"/>
                </a:solidFill>
                <a:latin typeface="Times New Roman" panose="02020603050405020304" pitchFamily="18" charset="0"/>
                <a:cs typeface="Times New Roman" panose="02020603050405020304" pitchFamily="18" charset="0"/>
              </a:rPr>
              <a:t>-affecting 4.4 million people.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9474E953-8068-400B-9DC8-A65F1946CC72}"/>
              </a:ext>
            </a:extLst>
          </p:cNvPr>
          <p:cNvSpPr>
            <a:spLocks noGrp="1" noChangeArrowheads="1"/>
          </p:cNvSpPr>
          <p:nvPr>
            <p:ph type="title"/>
          </p:nvPr>
        </p:nvSpPr>
        <p:spPr>
          <a:xfrm>
            <a:off x="1676400" y="0"/>
            <a:ext cx="8458200" cy="838200"/>
          </a:xfrm>
        </p:spPr>
        <p:txBody>
          <a:bodyPr>
            <a:normAutofit/>
          </a:bodyPr>
          <a:lstStyle/>
          <a:p>
            <a:pPr algn="ctr"/>
            <a:r>
              <a:rPr lang="en-US" altLang="en-US" sz="3600" b="1" dirty="0">
                <a:solidFill>
                  <a:srgbClr val="080808"/>
                </a:solidFill>
                <a:latin typeface="+mj-lt"/>
              </a:rPr>
              <a:t>Disaster Definition</a:t>
            </a:r>
          </a:p>
        </p:txBody>
      </p:sp>
      <p:sp>
        <p:nvSpPr>
          <p:cNvPr id="10243" name="Content Placeholder 2">
            <a:extLst>
              <a:ext uri="{FF2B5EF4-FFF2-40B4-BE49-F238E27FC236}">
                <a16:creationId xmlns:a16="http://schemas.microsoft.com/office/drawing/2014/main" id="{3210FF45-4DBC-4E98-8CCF-B50ED171062E}"/>
              </a:ext>
            </a:extLst>
          </p:cNvPr>
          <p:cNvSpPr>
            <a:spLocks noGrp="1" noChangeArrowheads="1"/>
          </p:cNvSpPr>
          <p:nvPr>
            <p:ph idx="1"/>
          </p:nvPr>
        </p:nvSpPr>
        <p:spPr>
          <a:xfrm>
            <a:off x="472650" y="838200"/>
            <a:ext cx="8915400" cy="6400800"/>
          </a:xfrm>
        </p:spPr>
        <p:txBody>
          <a:bodyPr>
            <a:noAutofit/>
          </a:bodyPr>
          <a:lstStyle/>
          <a:p>
            <a:pPr marL="342900" algn="just">
              <a:lnSpc>
                <a:spcPct val="200000"/>
              </a:lnSpc>
              <a:spcBef>
                <a:spcPts val="0"/>
              </a:spcBef>
              <a:buClr>
                <a:srgbClr val="3F3F3F"/>
              </a:buClr>
              <a:buFont typeface="Wingdings" panose="05000000000000000000" pitchFamily="2" charset="2"/>
              <a:buChar char="Ø"/>
            </a:pPr>
            <a:r>
              <a:rPr lang="en-US" altLang="en-US" b="1" dirty="0">
                <a:solidFill>
                  <a:srgbClr val="080808"/>
                </a:solidFill>
                <a:latin typeface="+mj-lt"/>
              </a:rPr>
              <a:t>What- Event that causes large scale disruption to the functioning of a  normal community, local level or nation that exceeds its coping capacity.</a:t>
            </a:r>
          </a:p>
          <a:p>
            <a:pPr marL="342900" algn="just">
              <a:lnSpc>
                <a:spcPct val="200000"/>
              </a:lnSpc>
              <a:spcBef>
                <a:spcPts val="0"/>
              </a:spcBef>
              <a:buClr>
                <a:srgbClr val="3F3F3F"/>
              </a:buClr>
              <a:buFont typeface="Wingdings" panose="05000000000000000000" pitchFamily="2" charset="2"/>
              <a:buChar char="Ø"/>
            </a:pPr>
            <a:r>
              <a:rPr lang="en-US" altLang="en-US" b="1" dirty="0">
                <a:solidFill>
                  <a:srgbClr val="080808"/>
                </a:solidFill>
                <a:latin typeface="+mj-lt"/>
              </a:rPr>
              <a:t>How: Exposure to hazard, vulnerability, &amp; insufficient capacity</a:t>
            </a:r>
          </a:p>
          <a:p>
            <a:pPr marL="342900" algn="just">
              <a:lnSpc>
                <a:spcPct val="200000"/>
              </a:lnSpc>
              <a:spcBef>
                <a:spcPts val="0"/>
              </a:spcBef>
              <a:buClr>
                <a:srgbClr val="3F3F3F"/>
              </a:buClr>
              <a:buFont typeface="Wingdings" panose="05000000000000000000" pitchFamily="2" charset="2"/>
              <a:buChar char="Ø"/>
            </a:pPr>
            <a:r>
              <a:rPr lang="en-US" altLang="en-US" b="1" dirty="0">
                <a:solidFill>
                  <a:srgbClr val="080808"/>
                </a:solidFill>
                <a:latin typeface="+mj-lt"/>
              </a:rPr>
              <a:t>Effects- Loss of lives &amp; property, injuries, loss of livelihood, psychological trauma,  non functioning services, economic loss, &amp; environmental damage.</a:t>
            </a:r>
          </a:p>
          <a:p>
            <a:pPr marL="0" indent="0" algn="just">
              <a:lnSpc>
                <a:spcPct val="150000"/>
              </a:lnSpc>
              <a:spcBef>
                <a:spcPts val="0"/>
              </a:spcBef>
              <a:buClr>
                <a:srgbClr val="3F3F3F"/>
              </a:buClr>
              <a:buNone/>
            </a:pPr>
            <a:endParaRPr lang="en-US" altLang="en-US" b="1" dirty="0">
              <a:solidFill>
                <a:srgbClr val="080808"/>
              </a:solidFill>
              <a:latin typeface="+mj-lt"/>
            </a:endParaRPr>
          </a:p>
        </p:txBody>
      </p:sp>
    </p:spTree>
    <p:extLst>
      <p:ext uri="{BB962C8B-B14F-4D97-AF65-F5344CB8AC3E}">
        <p14:creationId xmlns:p14="http://schemas.microsoft.com/office/powerpoint/2010/main" val="41965292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Footer Placeholder 3">
            <a:extLst>
              <a:ext uri="{FF2B5EF4-FFF2-40B4-BE49-F238E27FC236}">
                <a16:creationId xmlns:a16="http://schemas.microsoft.com/office/drawing/2014/main" id="{DFE28E0C-D93D-4464-80FB-B64D403A03D3}"/>
              </a:ext>
            </a:extLst>
          </p:cNvPr>
          <p:cNvSpPr>
            <a:spLocks noGrp="1"/>
          </p:cNvSpPr>
          <p:nvPr>
            <p:ph type="ftr" sz="quarter" idx="11"/>
          </p:nvPr>
        </p:nvSpPr>
        <p:spPr>
          <a:xfrm>
            <a:off x="5988423" y="4233677"/>
            <a:ext cx="3648635"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2000" b="1" dirty="0"/>
              <a:t>.</a:t>
            </a:r>
          </a:p>
        </p:txBody>
      </p:sp>
      <p:sp>
        <p:nvSpPr>
          <p:cNvPr id="12291" name="Slide Number Placeholder 4">
            <a:extLst>
              <a:ext uri="{FF2B5EF4-FFF2-40B4-BE49-F238E27FC236}">
                <a16:creationId xmlns:a16="http://schemas.microsoft.com/office/drawing/2014/main" id="{DB14202B-C948-44D2-92E9-39C7A6A6E8CD}"/>
              </a:ext>
            </a:extLst>
          </p:cNvPr>
          <p:cNvSpPr>
            <a:spLocks noGrp="1"/>
          </p:cNvSpPr>
          <p:nvPr>
            <p:ph type="sldNum" sz="quarter" idx="12"/>
          </p:nvPr>
        </p:nvSpPr>
        <p:spPr>
          <a:xfrm>
            <a:off x="4648200" y="6245225"/>
            <a:ext cx="2895600"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B7710613-3D37-4565-A808-650F30EB27B0}" type="slidenum">
              <a:rPr lang="en-US" altLang="en-US" sz="1400">
                <a:latin typeface="Arial Black" panose="020B0A04020102020204" pitchFamily="34" charset="0"/>
              </a:rPr>
              <a:pPr>
                <a:spcBef>
                  <a:spcPct val="0"/>
                </a:spcBef>
                <a:buFontTx/>
                <a:buNone/>
              </a:pPr>
              <a:t>10</a:t>
            </a:fld>
            <a:endParaRPr lang="en-US" altLang="en-US" sz="1400">
              <a:latin typeface="Arial Black" panose="020B0A04020102020204" pitchFamily="34" charset="0"/>
            </a:endParaRPr>
          </a:p>
        </p:txBody>
      </p:sp>
      <p:sp>
        <p:nvSpPr>
          <p:cNvPr id="12292" name="Rectangle 2">
            <a:extLst>
              <a:ext uri="{FF2B5EF4-FFF2-40B4-BE49-F238E27FC236}">
                <a16:creationId xmlns:a16="http://schemas.microsoft.com/office/drawing/2014/main" id="{F9B6264C-18E3-46C3-9F42-80FB77B43C8A}"/>
              </a:ext>
            </a:extLst>
          </p:cNvPr>
          <p:cNvSpPr>
            <a:spLocks noGrp="1" noChangeArrowheads="1"/>
          </p:cNvSpPr>
          <p:nvPr>
            <p:ph type="title"/>
          </p:nvPr>
        </p:nvSpPr>
        <p:spPr>
          <a:xfrm>
            <a:off x="2016594" y="377755"/>
            <a:ext cx="8593137" cy="685800"/>
          </a:xfrm>
        </p:spPr>
        <p:txBody>
          <a:bodyPr>
            <a:normAutofit/>
          </a:bodyPr>
          <a:lstStyle/>
          <a:p>
            <a:pPr algn="ctr" eaLnBrk="1" hangingPunct="1"/>
            <a:r>
              <a:rPr lang="en-US" altLang="en-US" sz="3600" b="1" dirty="0">
                <a:solidFill>
                  <a:srgbClr val="080808"/>
                </a:solidFill>
                <a:latin typeface="+mj-lt"/>
                <a:cs typeface="Times New Roman" panose="02020603050405020304" pitchFamily="18" charset="0"/>
              </a:rPr>
              <a:t>Disaster Definition</a:t>
            </a:r>
          </a:p>
        </p:txBody>
      </p:sp>
      <p:sp>
        <p:nvSpPr>
          <p:cNvPr id="12293" name="Rectangle 3">
            <a:extLst>
              <a:ext uri="{FF2B5EF4-FFF2-40B4-BE49-F238E27FC236}">
                <a16:creationId xmlns:a16="http://schemas.microsoft.com/office/drawing/2014/main" id="{200EDC5A-DBB6-4A82-AF26-C451D23CA9E2}"/>
              </a:ext>
            </a:extLst>
          </p:cNvPr>
          <p:cNvSpPr>
            <a:spLocks noGrp="1" noChangeArrowheads="1"/>
          </p:cNvSpPr>
          <p:nvPr>
            <p:ph type="body" idx="1"/>
          </p:nvPr>
        </p:nvSpPr>
        <p:spPr>
          <a:xfrm>
            <a:off x="499783" y="2090645"/>
            <a:ext cx="9067800" cy="2963389"/>
          </a:xfrm>
        </p:spPr>
        <p:txBody>
          <a:bodyPr>
            <a:normAutofit fontScale="92500" lnSpcReduction="20000"/>
          </a:bodyPr>
          <a:lstStyle/>
          <a:p>
            <a:pPr algn="just" eaLnBrk="1" hangingPunct="1">
              <a:lnSpc>
                <a:spcPct val="150000"/>
              </a:lnSpc>
              <a:buFont typeface="Wingdings" panose="05000000000000000000" pitchFamily="2" charset="2"/>
              <a:buNone/>
            </a:pPr>
            <a:r>
              <a:rPr lang="en-US" altLang="en-US" sz="2800" b="1" dirty="0">
                <a:solidFill>
                  <a:srgbClr val="080808"/>
                </a:solidFill>
                <a:latin typeface="+mj-lt"/>
                <a:cs typeface="Times New Roman" panose="02020603050405020304" pitchFamily="18" charset="0"/>
              </a:rPr>
              <a:t>“Disasters can be defined as any event, human-made or natural, sudden or progressive, causing widespread human material or environmental losses, which exceed the ability of the affected community to cope using its own resources.</a:t>
            </a:r>
          </a:p>
        </p:txBody>
      </p:sp>
      <p:sp>
        <p:nvSpPr>
          <p:cNvPr id="2" name="TextBox 1">
            <a:extLst>
              <a:ext uri="{FF2B5EF4-FFF2-40B4-BE49-F238E27FC236}">
                <a16:creationId xmlns:a16="http://schemas.microsoft.com/office/drawing/2014/main" id="{C15A6E2F-476F-44CD-B611-A13C7E6C7B20}"/>
              </a:ext>
            </a:extLst>
          </p:cNvPr>
          <p:cNvSpPr txBox="1"/>
          <p:nvPr/>
        </p:nvSpPr>
        <p:spPr>
          <a:xfrm>
            <a:off x="582706" y="5624167"/>
            <a:ext cx="9270332" cy="707886"/>
          </a:xfrm>
          <a:prstGeom prst="rect">
            <a:avLst/>
          </a:prstGeom>
          <a:noFill/>
        </p:spPr>
        <p:txBody>
          <a:bodyPr wrap="square" rtlCol="0">
            <a:spAutoFit/>
          </a:bodyPr>
          <a:lstStyle/>
          <a:p>
            <a:pPr algn="just"/>
            <a:r>
              <a:rPr lang="en-US" sz="2000" i="1" dirty="0"/>
              <a:t>Judy </a:t>
            </a:r>
            <a:r>
              <a:rPr lang="en-US" sz="2000" i="1" dirty="0" err="1"/>
              <a:t>Oehler</a:t>
            </a:r>
            <a:r>
              <a:rPr lang="en-US" sz="2000" i="1" dirty="0"/>
              <a:t>-Stinnett, </a:t>
            </a:r>
            <a:r>
              <a:rPr lang="en-US" sz="2000" i="1" dirty="0" err="1"/>
              <a:t>Ph.D</a:t>
            </a:r>
            <a:r>
              <a:rPr lang="en-US" sz="2000" i="1" dirty="0"/>
              <a:t>  GOVT E-1027/W:  Preventive Measures:  the Politics of Disaster http://www.vranet.com/govt1027)</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0FDD505E-2A3B-4B28-A12F-334EB7B750A8}"/>
              </a:ext>
            </a:extLst>
          </p:cNvPr>
          <p:cNvSpPr>
            <a:spLocks noGrp="1" noChangeArrowheads="1"/>
          </p:cNvSpPr>
          <p:nvPr>
            <p:ph type="title"/>
          </p:nvPr>
        </p:nvSpPr>
        <p:spPr>
          <a:xfrm>
            <a:off x="1981200" y="170330"/>
            <a:ext cx="8229600" cy="639763"/>
          </a:xfrm>
        </p:spPr>
        <p:txBody>
          <a:bodyPr>
            <a:noAutofit/>
          </a:bodyPr>
          <a:lstStyle/>
          <a:p>
            <a:pPr algn="ctr"/>
            <a:r>
              <a:rPr lang="en-US" altLang="en-US" sz="3600" dirty="0">
                <a:solidFill>
                  <a:srgbClr val="080808"/>
                </a:solidFill>
                <a:latin typeface="+mj-lt"/>
              </a:rPr>
              <a:t>Disaster Threshold</a:t>
            </a:r>
          </a:p>
        </p:txBody>
      </p:sp>
      <p:pic>
        <p:nvPicPr>
          <p:cNvPr id="16387" name="Picture 2">
            <a:extLst>
              <a:ext uri="{FF2B5EF4-FFF2-40B4-BE49-F238E27FC236}">
                <a16:creationId xmlns:a16="http://schemas.microsoft.com/office/drawing/2014/main" id="{881DAC34-DF15-440A-AB41-E034B366A73B}"/>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295835" y="810093"/>
            <a:ext cx="9567247" cy="5185611"/>
          </a:xfrm>
          <a:noFill/>
        </p:spPr>
      </p:pic>
    </p:spTree>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5AB29B67-0FD5-4B5B-A8D4-FFAFF457B2F6}"/>
              </a:ext>
            </a:extLst>
          </p:cNvPr>
          <p:cNvSpPr>
            <a:spLocks noGrp="1" noChangeArrowheads="1"/>
          </p:cNvSpPr>
          <p:nvPr>
            <p:ph type="title"/>
          </p:nvPr>
        </p:nvSpPr>
        <p:spPr>
          <a:xfrm>
            <a:off x="1524000" y="293759"/>
            <a:ext cx="9144000" cy="411162"/>
          </a:xfrm>
        </p:spPr>
        <p:txBody>
          <a:bodyPr>
            <a:normAutofit fontScale="90000"/>
          </a:bodyPr>
          <a:lstStyle/>
          <a:p>
            <a:pPr algn="ctr"/>
            <a:r>
              <a:rPr lang="en-US" altLang="en-US" b="1" dirty="0">
                <a:solidFill>
                  <a:srgbClr val="080808"/>
                </a:solidFill>
              </a:rPr>
              <a:t>Disaster </a:t>
            </a:r>
            <a:r>
              <a:rPr lang="en-US" altLang="en-US" sz="4000" b="1" dirty="0">
                <a:solidFill>
                  <a:srgbClr val="080808"/>
                </a:solidFill>
                <a:latin typeface="+mj-lt"/>
              </a:rPr>
              <a:t>Threshold</a:t>
            </a:r>
            <a:endParaRPr lang="en-GB" altLang="en-US" b="1" dirty="0">
              <a:solidFill>
                <a:srgbClr val="080808"/>
              </a:solidFill>
              <a:latin typeface="+mj-lt"/>
            </a:endParaRPr>
          </a:p>
        </p:txBody>
      </p:sp>
      <p:pic>
        <p:nvPicPr>
          <p:cNvPr id="18435" name="Content Placeholder 3">
            <a:extLst>
              <a:ext uri="{FF2B5EF4-FFF2-40B4-BE49-F238E27FC236}">
                <a16:creationId xmlns:a16="http://schemas.microsoft.com/office/drawing/2014/main" id="{6BDF743F-B711-4AA5-8895-329BED27CF1B}"/>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654424" y="704921"/>
            <a:ext cx="9236075" cy="5627451"/>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BBA11DD8-387F-441B-AFC0-522C7FB2E9B5}"/>
              </a:ext>
            </a:extLst>
          </p:cNvPr>
          <p:cNvSpPr>
            <a:spLocks noGrp="1" noChangeArrowheads="1"/>
          </p:cNvSpPr>
          <p:nvPr>
            <p:ph type="title"/>
          </p:nvPr>
        </p:nvSpPr>
        <p:spPr>
          <a:xfrm>
            <a:off x="1524000" y="315050"/>
            <a:ext cx="9144000" cy="411162"/>
          </a:xfrm>
        </p:spPr>
        <p:txBody>
          <a:bodyPr>
            <a:normAutofit fontScale="90000"/>
          </a:bodyPr>
          <a:lstStyle/>
          <a:p>
            <a:pPr algn="ctr"/>
            <a:r>
              <a:rPr lang="en-US" altLang="en-US" dirty="0">
                <a:solidFill>
                  <a:srgbClr val="080808"/>
                </a:solidFill>
              </a:rPr>
              <a:t>Disaster </a:t>
            </a:r>
            <a:r>
              <a:rPr lang="en-US" altLang="en-US" sz="4000" dirty="0">
                <a:solidFill>
                  <a:srgbClr val="080808"/>
                </a:solidFill>
                <a:latin typeface="+mj-lt"/>
              </a:rPr>
              <a:t>Threshold</a:t>
            </a:r>
            <a:endParaRPr lang="en-GB" altLang="en-US" dirty="0">
              <a:solidFill>
                <a:srgbClr val="080808"/>
              </a:solidFill>
              <a:latin typeface="+mj-lt"/>
            </a:endParaRPr>
          </a:p>
        </p:txBody>
      </p:sp>
      <p:pic>
        <p:nvPicPr>
          <p:cNvPr id="19459" name="Content Placeholder 4">
            <a:extLst>
              <a:ext uri="{FF2B5EF4-FFF2-40B4-BE49-F238E27FC236}">
                <a16:creationId xmlns:a16="http://schemas.microsoft.com/office/drawing/2014/main" id="{57042D97-20D6-4212-A24D-0290B872BCFB}"/>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950068" y="726212"/>
            <a:ext cx="9717932" cy="5738676"/>
          </a:xfr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14">
            <a:extLst>
              <a:ext uri="{FF2B5EF4-FFF2-40B4-BE49-F238E27FC236}">
                <a16:creationId xmlns:a16="http://schemas.microsoft.com/office/drawing/2014/main" id="{1507BD79-7D30-4801-81B4-DF724D13532D}"/>
              </a:ext>
            </a:extLst>
          </p:cNvPr>
          <p:cNvSpPr>
            <a:spLocks noChangeArrowheads="1"/>
          </p:cNvSpPr>
          <p:nvPr/>
        </p:nvSpPr>
        <p:spPr bwMode="auto">
          <a:xfrm>
            <a:off x="1524001" y="-184666"/>
            <a:ext cx="1847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ja-JP" altLang="en-US" sz="1800">
              <a:latin typeface="Perpetua" panose="02020502060401020303" pitchFamily="18" charset="0"/>
              <a:ea typeface="HGSoeiPresenceEB" pitchFamily="17" charset="-128"/>
            </a:endParaRPr>
          </a:p>
        </p:txBody>
      </p:sp>
      <p:sp>
        <p:nvSpPr>
          <p:cNvPr id="20483" name="Title 1">
            <a:extLst>
              <a:ext uri="{FF2B5EF4-FFF2-40B4-BE49-F238E27FC236}">
                <a16:creationId xmlns:a16="http://schemas.microsoft.com/office/drawing/2014/main" id="{3C6B193F-D415-418D-BC70-9CA93B0EC661}"/>
              </a:ext>
            </a:extLst>
          </p:cNvPr>
          <p:cNvSpPr>
            <a:spLocks noGrp="1" noChangeArrowheads="1"/>
          </p:cNvSpPr>
          <p:nvPr>
            <p:ph type="title"/>
          </p:nvPr>
        </p:nvSpPr>
        <p:spPr>
          <a:xfrm>
            <a:off x="1981200" y="184666"/>
            <a:ext cx="8229600" cy="757517"/>
          </a:xfrm>
        </p:spPr>
        <p:txBody>
          <a:bodyPr/>
          <a:lstStyle/>
          <a:p>
            <a:r>
              <a:rPr lang="en-GB" altLang="en-US" sz="3600" b="1" dirty="0">
                <a:solidFill>
                  <a:srgbClr val="080808"/>
                </a:solidFill>
                <a:latin typeface="+mj-lt"/>
                <a:cs typeface="Times New Roman" panose="02020603050405020304" pitchFamily="18" charset="0"/>
              </a:rPr>
              <a:t>Characteristics</a:t>
            </a:r>
            <a:r>
              <a:rPr lang="en-GB" altLang="en-US" sz="4000" b="1" dirty="0">
                <a:solidFill>
                  <a:srgbClr val="080808"/>
                </a:solidFill>
                <a:latin typeface="Times New Roman" panose="02020603050405020304" pitchFamily="18" charset="0"/>
                <a:cs typeface="Times New Roman" panose="02020603050405020304" pitchFamily="18" charset="0"/>
              </a:rPr>
              <a:t> of Natural Disasters</a:t>
            </a:r>
          </a:p>
        </p:txBody>
      </p:sp>
      <p:sp>
        <p:nvSpPr>
          <p:cNvPr id="20484" name="Rectangle 4">
            <a:extLst>
              <a:ext uri="{FF2B5EF4-FFF2-40B4-BE49-F238E27FC236}">
                <a16:creationId xmlns:a16="http://schemas.microsoft.com/office/drawing/2014/main" id="{8BDE6589-1C3E-4E9E-989D-70AB9B793992}"/>
              </a:ext>
            </a:extLst>
          </p:cNvPr>
          <p:cNvSpPr>
            <a:spLocks noChangeArrowheads="1"/>
          </p:cNvSpPr>
          <p:nvPr/>
        </p:nvSpPr>
        <p:spPr bwMode="auto">
          <a:xfrm>
            <a:off x="577937" y="984253"/>
            <a:ext cx="9144000" cy="5575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150000"/>
              </a:lnSpc>
              <a:spcBef>
                <a:spcPct val="0"/>
              </a:spcBef>
              <a:buFont typeface="Wingdings" panose="05000000000000000000" pitchFamily="2" charset="2"/>
              <a:buChar char="Ø"/>
            </a:pPr>
            <a:r>
              <a:rPr lang="en-US" altLang="en-US" sz="2000" b="1" dirty="0">
                <a:solidFill>
                  <a:srgbClr val="080808"/>
                </a:solidFill>
                <a:latin typeface="+mj-lt"/>
                <a:cs typeface="Times New Roman" panose="02020603050405020304" pitchFamily="18" charset="0"/>
              </a:rPr>
              <a:t>Geographic location</a:t>
            </a:r>
          </a:p>
          <a:p>
            <a:pPr eaLnBrk="1" hangingPunct="1">
              <a:lnSpc>
                <a:spcPct val="150000"/>
              </a:lnSpc>
              <a:spcBef>
                <a:spcPct val="0"/>
              </a:spcBef>
              <a:buFont typeface="Wingdings" panose="05000000000000000000" pitchFamily="2" charset="2"/>
              <a:buChar char="Ø"/>
            </a:pPr>
            <a:r>
              <a:rPr lang="en-US" altLang="en-US" sz="2000" b="1" dirty="0">
                <a:solidFill>
                  <a:srgbClr val="080808"/>
                </a:solidFill>
                <a:latin typeface="+mj-lt"/>
                <a:cs typeface="Times New Roman" panose="02020603050405020304" pitchFamily="18" charset="0"/>
              </a:rPr>
              <a:t>Frequency</a:t>
            </a:r>
          </a:p>
          <a:p>
            <a:pPr eaLnBrk="1" hangingPunct="1">
              <a:lnSpc>
                <a:spcPct val="150000"/>
              </a:lnSpc>
              <a:spcBef>
                <a:spcPct val="0"/>
              </a:spcBef>
              <a:buFont typeface="Wingdings" panose="05000000000000000000" pitchFamily="2" charset="2"/>
              <a:buChar char="Ø"/>
            </a:pPr>
            <a:r>
              <a:rPr lang="en-US" altLang="en-US" sz="2000" b="1" dirty="0">
                <a:solidFill>
                  <a:srgbClr val="080808"/>
                </a:solidFill>
                <a:latin typeface="+mj-lt"/>
                <a:cs typeface="Times New Roman" panose="02020603050405020304" pitchFamily="18" charset="0"/>
              </a:rPr>
              <a:t>Predictability</a:t>
            </a:r>
          </a:p>
          <a:p>
            <a:pPr eaLnBrk="1" hangingPunct="1">
              <a:lnSpc>
                <a:spcPct val="150000"/>
              </a:lnSpc>
              <a:spcBef>
                <a:spcPct val="0"/>
              </a:spcBef>
              <a:buFont typeface="Wingdings" panose="05000000000000000000" pitchFamily="2" charset="2"/>
              <a:buChar char="Ø"/>
            </a:pPr>
            <a:r>
              <a:rPr lang="en-US" altLang="en-US" sz="2000" b="1" dirty="0">
                <a:solidFill>
                  <a:srgbClr val="080808"/>
                </a:solidFill>
                <a:latin typeface="+mj-lt"/>
                <a:cs typeface="Times New Roman" panose="02020603050405020304" pitchFamily="18" charset="0"/>
              </a:rPr>
              <a:t>Suddenness &amp; Warning time</a:t>
            </a:r>
          </a:p>
          <a:p>
            <a:pPr eaLnBrk="1" hangingPunct="1">
              <a:lnSpc>
                <a:spcPct val="150000"/>
              </a:lnSpc>
              <a:spcBef>
                <a:spcPct val="0"/>
              </a:spcBef>
              <a:buFont typeface="Wingdings" panose="05000000000000000000" pitchFamily="2" charset="2"/>
              <a:buChar char="Ø"/>
            </a:pPr>
            <a:r>
              <a:rPr lang="en-US" altLang="en-US" sz="2000" b="1" dirty="0">
                <a:solidFill>
                  <a:srgbClr val="080808"/>
                </a:solidFill>
                <a:latin typeface="+mj-lt"/>
                <a:cs typeface="Times New Roman" panose="02020603050405020304" pitchFamily="18" charset="0"/>
              </a:rPr>
              <a:t>Severity/Intensity-size, speed</a:t>
            </a:r>
          </a:p>
          <a:p>
            <a:pPr eaLnBrk="1" hangingPunct="1">
              <a:lnSpc>
                <a:spcPct val="150000"/>
              </a:lnSpc>
              <a:spcBef>
                <a:spcPct val="0"/>
              </a:spcBef>
              <a:buFont typeface="Wingdings" panose="05000000000000000000" pitchFamily="2" charset="2"/>
              <a:buChar char="Ø"/>
            </a:pPr>
            <a:r>
              <a:rPr lang="en-US" altLang="en-US" sz="2000" b="1" dirty="0">
                <a:solidFill>
                  <a:srgbClr val="080808"/>
                </a:solidFill>
                <a:latin typeface="+mj-lt"/>
                <a:cs typeface="Times New Roman" panose="02020603050405020304" pitchFamily="18" charset="0"/>
              </a:rPr>
              <a:t>Duration </a:t>
            </a:r>
          </a:p>
          <a:p>
            <a:pPr eaLnBrk="1" hangingPunct="1">
              <a:lnSpc>
                <a:spcPct val="150000"/>
              </a:lnSpc>
              <a:spcBef>
                <a:spcPct val="0"/>
              </a:spcBef>
              <a:buFont typeface="Wingdings" panose="05000000000000000000" pitchFamily="2" charset="2"/>
              <a:buChar char="Ø"/>
            </a:pPr>
            <a:r>
              <a:rPr lang="en-US" altLang="en-US" sz="2000" b="1" dirty="0">
                <a:solidFill>
                  <a:srgbClr val="080808"/>
                </a:solidFill>
                <a:latin typeface="+mj-lt"/>
                <a:cs typeface="Times New Roman" panose="02020603050405020304" pitchFamily="18" charset="0"/>
              </a:rPr>
              <a:t>Destruction method</a:t>
            </a:r>
          </a:p>
          <a:p>
            <a:pPr eaLnBrk="1" hangingPunct="1">
              <a:lnSpc>
                <a:spcPct val="150000"/>
              </a:lnSpc>
              <a:spcBef>
                <a:spcPct val="0"/>
              </a:spcBef>
              <a:buFont typeface="Wingdings" panose="05000000000000000000" pitchFamily="2" charset="2"/>
              <a:buChar char="Ø"/>
            </a:pPr>
            <a:r>
              <a:rPr lang="en-US" altLang="en-US" sz="2000" b="1" dirty="0">
                <a:solidFill>
                  <a:srgbClr val="080808"/>
                </a:solidFill>
                <a:latin typeface="+mj-lt"/>
                <a:cs typeface="Times New Roman" panose="02020603050405020304" pitchFamily="18" charset="0"/>
              </a:rPr>
              <a:t>Sights, sounds </a:t>
            </a:r>
          </a:p>
          <a:p>
            <a:pPr eaLnBrk="1" hangingPunct="1">
              <a:lnSpc>
                <a:spcPct val="150000"/>
              </a:lnSpc>
              <a:spcBef>
                <a:spcPct val="0"/>
              </a:spcBef>
              <a:buFont typeface="Wingdings" panose="05000000000000000000" pitchFamily="2" charset="2"/>
              <a:buChar char="Ø"/>
            </a:pPr>
            <a:r>
              <a:rPr lang="en-US" altLang="en-US" sz="2000" b="1" dirty="0">
                <a:solidFill>
                  <a:srgbClr val="080808"/>
                </a:solidFill>
                <a:latin typeface="+mj-lt"/>
                <a:cs typeface="Times New Roman" panose="02020603050405020304" pitchFamily="18" charset="0"/>
              </a:rPr>
              <a:t>Injury, damage, deaths</a:t>
            </a:r>
          </a:p>
          <a:p>
            <a:pPr eaLnBrk="1" hangingPunct="1">
              <a:lnSpc>
                <a:spcPct val="150000"/>
              </a:lnSpc>
              <a:spcBef>
                <a:spcPct val="0"/>
              </a:spcBef>
              <a:buFont typeface="Wingdings" panose="05000000000000000000" pitchFamily="2" charset="2"/>
              <a:buChar char="Ø"/>
            </a:pPr>
            <a:r>
              <a:rPr lang="en-US" altLang="en-US" sz="2000" b="1" dirty="0">
                <a:solidFill>
                  <a:srgbClr val="080808"/>
                </a:solidFill>
                <a:latin typeface="+mj-lt"/>
                <a:cs typeface="Times New Roman" panose="02020603050405020304" pitchFamily="18" charset="0"/>
              </a:rPr>
              <a:t>Aftermath</a:t>
            </a:r>
          </a:p>
          <a:p>
            <a:pPr eaLnBrk="1" hangingPunct="1">
              <a:lnSpc>
                <a:spcPct val="150000"/>
              </a:lnSpc>
              <a:spcBef>
                <a:spcPct val="0"/>
              </a:spcBef>
              <a:buFont typeface="Wingdings" panose="05000000000000000000" pitchFamily="2" charset="2"/>
              <a:buChar char="Ø"/>
            </a:pPr>
            <a:r>
              <a:rPr lang="en-US" altLang="en-US" sz="2000" b="1" dirty="0">
                <a:solidFill>
                  <a:srgbClr val="080808"/>
                </a:solidFill>
                <a:latin typeface="+mj-lt"/>
                <a:cs typeface="Times New Roman" panose="02020603050405020304" pitchFamily="18" charset="0"/>
              </a:rPr>
              <a:t>Prevention</a:t>
            </a:r>
          </a:p>
          <a:p>
            <a:pPr eaLnBrk="1" hangingPunct="1">
              <a:lnSpc>
                <a:spcPct val="150000"/>
              </a:lnSpc>
              <a:spcBef>
                <a:spcPct val="0"/>
              </a:spcBef>
              <a:buFont typeface="Wingdings" panose="05000000000000000000" pitchFamily="2" charset="2"/>
              <a:buChar char="Ø"/>
            </a:pPr>
            <a:r>
              <a:rPr lang="en-US" altLang="en-US" sz="2000" b="1" dirty="0">
                <a:solidFill>
                  <a:srgbClr val="080808"/>
                </a:solidFill>
                <a:latin typeface="+mj-lt"/>
                <a:cs typeface="Times New Roman" panose="02020603050405020304" pitchFamily="18" charset="0"/>
              </a:rPr>
              <a:t>Preparedness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31AD24A5-D2FD-4917-8419-F2DF71551D89}"/>
              </a:ext>
            </a:extLst>
          </p:cNvPr>
          <p:cNvSpPr>
            <a:spLocks noGrp="1" noChangeArrowheads="1"/>
          </p:cNvSpPr>
          <p:nvPr>
            <p:ph type="title"/>
          </p:nvPr>
        </p:nvSpPr>
        <p:spPr>
          <a:xfrm>
            <a:off x="1562100" y="233082"/>
            <a:ext cx="9067800" cy="537882"/>
          </a:xfrm>
        </p:spPr>
        <p:txBody>
          <a:bodyPr>
            <a:normAutofit fontScale="90000"/>
          </a:bodyPr>
          <a:lstStyle/>
          <a:p>
            <a:pPr algn="ctr"/>
            <a:r>
              <a:rPr lang="en-US" altLang="en-US" sz="3600" b="1" dirty="0">
                <a:solidFill>
                  <a:srgbClr val="080808"/>
                </a:solidFill>
                <a:latin typeface="+mj-lt"/>
              </a:rPr>
              <a:t>Classification of Disaster</a:t>
            </a:r>
          </a:p>
        </p:txBody>
      </p:sp>
      <p:graphicFrame>
        <p:nvGraphicFramePr>
          <p:cNvPr id="4" name="Content Placeholder 3">
            <a:extLst>
              <a:ext uri="{FF2B5EF4-FFF2-40B4-BE49-F238E27FC236}">
                <a16:creationId xmlns:a16="http://schemas.microsoft.com/office/drawing/2014/main" id="{76D09D78-440B-43C1-9398-BBA0132A37BF}"/>
              </a:ext>
            </a:extLst>
          </p:cNvPr>
          <p:cNvGraphicFramePr>
            <a:graphicFrameLocks noGrp="1"/>
          </p:cNvGraphicFramePr>
          <p:nvPr>
            <p:ph idx="1"/>
            <p:extLst>
              <p:ext uri="{D42A27DB-BD31-4B8C-83A1-F6EECF244321}">
                <p14:modId xmlns:p14="http://schemas.microsoft.com/office/powerpoint/2010/main" val="2629041386"/>
              </p:ext>
            </p:extLst>
          </p:nvPr>
        </p:nvGraphicFramePr>
        <p:xfrm>
          <a:off x="304799" y="770964"/>
          <a:ext cx="9873575" cy="51490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36D236B6-8D93-420D-9E22-9DF81A32B6AF}"/>
              </a:ext>
            </a:extLst>
          </p:cNvPr>
          <p:cNvSpPr>
            <a:spLocks noGrp="1" noChangeArrowheads="1"/>
          </p:cNvSpPr>
          <p:nvPr>
            <p:ph type="title"/>
          </p:nvPr>
        </p:nvSpPr>
        <p:spPr>
          <a:xfrm>
            <a:off x="107203" y="0"/>
            <a:ext cx="12084797" cy="623046"/>
          </a:xfrm>
        </p:spPr>
        <p:txBody>
          <a:bodyPr>
            <a:normAutofit/>
          </a:bodyPr>
          <a:lstStyle/>
          <a:p>
            <a:pPr algn="ctr"/>
            <a:r>
              <a:rPr lang="en-US" altLang="en-US" sz="3600" b="1" dirty="0">
                <a:solidFill>
                  <a:srgbClr val="080808"/>
                </a:solidFill>
                <a:latin typeface="+mj-lt"/>
                <a:cs typeface="Times New Roman" panose="02020603050405020304" pitchFamily="18" charset="0"/>
              </a:rPr>
              <a:t>Geophysical</a:t>
            </a:r>
          </a:p>
        </p:txBody>
      </p:sp>
      <p:sp>
        <p:nvSpPr>
          <p:cNvPr id="5" name="Title 1">
            <a:extLst>
              <a:ext uri="{FF2B5EF4-FFF2-40B4-BE49-F238E27FC236}">
                <a16:creationId xmlns:a16="http://schemas.microsoft.com/office/drawing/2014/main" id="{E0C15859-7AD4-4F0A-B760-894A3F50EEFA}"/>
              </a:ext>
            </a:extLst>
          </p:cNvPr>
          <p:cNvSpPr txBox="1">
            <a:spLocks/>
          </p:cNvSpPr>
          <p:nvPr/>
        </p:nvSpPr>
        <p:spPr bwMode="auto">
          <a:xfrm>
            <a:off x="26801" y="712692"/>
            <a:ext cx="12138398" cy="246532"/>
          </a:xfrm>
          <a:prstGeom prst="rect">
            <a:avLst/>
          </a:prstGeom>
          <a:noFill/>
          <a:ln>
            <a:noFill/>
          </a:ln>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pPr>
              <a:defRPr/>
            </a:pPr>
            <a:r>
              <a:rPr lang="en-US" sz="3200" b="1" dirty="0">
                <a:solidFill>
                  <a:srgbClr val="080808"/>
                </a:solidFill>
                <a:ea typeface="Calibri"/>
                <a:cs typeface="Times New Roman" panose="02020603050405020304" pitchFamily="18" charset="0"/>
                <a:sym typeface="Calibri"/>
              </a:rPr>
              <a:t>Events Originating from Solid Earth</a:t>
            </a:r>
            <a:br>
              <a:rPr lang="en-US" sz="1400" b="1" dirty="0">
                <a:solidFill>
                  <a:srgbClr val="080808"/>
                </a:solidFill>
                <a:latin typeface="Times New Roman" panose="02020603050405020304" pitchFamily="18" charset="0"/>
                <a:cs typeface="Times New Roman" panose="02020603050405020304" pitchFamily="18" charset="0"/>
              </a:rPr>
            </a:br>
            <a:endParaRPr lang="en-US" altLang="en-US" sz="1400" b="1" dirty="0">
              <a:solidFill>
                <a:srgbClr val="080808"/>
              </a:solidFill>
              <a:latin typeface="Times New Roman" panose="02020603050405020304" pitchFamily="18" charset="0"/>
              <a:cs typeface="Times New Roman" panose="02020603050405020304" pitchFamily="18" charset="0"/>
            </a:endParaRPr>
          </a:p>
        </p:txBody>
      </p:sp>
      <p:graphicFrame>
        <p:nvGraphicFramePr>
          <p:cNvPr id="6" name="Table 6">
            <a:extLst>
              <a:ext uri="{FF2B5EF4-FFF2-40B4-BE49-F238E27FC236}">
                <a16:creationId xmlns:a16="http://schemas.microsoft.com/office/drawing/2014/main" id="{370A3FBA-99F6-4EFA-AB9C-E2911A5AA901}"/>
              </a:ext>
            </a:extLst>
          </p:cNvPr>
          <p:cNvGraphicFramePr>
            <a:graphicFrameLocks noGrp="1"/>
          </p:cNvGraphicFramePr>
          <p:nvPr>
            <p:extLst>
              <p:ext uri="{D42A27DB-BD31-4B8C-83A1-F6EECF244321}">
                <p14:modId xmlns:p14="http://schemas.microsoft.com/office/powerpoint/2010/main" val="2955995249"/>
              </p:ext>
            </p:extLst>
          </p:nvPr>
        </p:nvGraphicFramePr>
        <p:xfrm>
          <a:off x="26801" y="1048870"/>
          <a:ext cx="10094259" cy="4632960"/>
        </p:xfrm>
        <a:graphic>
          <a:graphicData uri="http://schemas.openxmlformats.org/drawingml/2006/table">
            <a:tbl>
              <a:tblPr firstRow="1" bandRow="1">
                <a:tableStyleId>{5C22544A-7EE6-4342-B048-85BDC9FD1C3A}</a:tableStyleId>
              </a:tblPr>
              <a:tblGrid>
                <a:gridCol w="3101787">
                  <a:extLst>
                    <a:ext uri="{9D8B030D-6E8A-4147-A177-3AD203B41FA5}">
                      <a16:colId xmlns:a16="http://schemas.microsoft.com/office/drawing/2014/main" val="1298219437"/>
                    </a:ext>
                  </a:extLst>
                </a:gridCol>
                <a:gridCol w="3191436">
                  <a:extLst>
                    <a:ext uri="{9D8B030D-6E8A-4147-A177-3AD203B41FA5}">
                      <a16:colId xmlns:a16="http://schemas.microsoft.com/office/drawing/2014/main" val="4271795157"/>
                    </a:ext>
                  </a:extLst>
                </a:gridCol>
                <a:gridCol w="3801036">
                  <a:extLst>
                    <a:ext uri="{9D8B030D-6E8A-4147-A177-3AD203B41FA5}">
                      <a16:colId xmlns:a16="http://schemas.microsoft.com/office/drawing/2014/main" val="3999547056"/>
                    </a:ext>
                  </a:extLst>
                </a:gridCol>
              </a:tblGrid>
              <a:tr h="370840">
                <a:tc>
                  <a:txBody>
                    <a:bodyPr/>
                    <a:lstStyle/>
                    <a:p>
                      <a:pPr algn="ctr"/>
                      <a:r>
                        <a:rPr lang="en-US" sz="2400" dirty="0">
                          <a:solidFill>
                            <a:srgbClr val="FF0000"/>
                          </a:solidFill>
                        </a:rPr>
                        <a:t>Disaster Main-Type</a:t>
                      </a:r>
                    </a:p>
                  </a:txBody>
                  <a:tcPr>
                    <a:solidFill>
                      <a:srgbClr val="00B0F0"/>
                    </a:solidFill>
                  </a:tcPr>
                </a:tc>
                <a:tc>
                  <a:txBody>
                    <a:bodyPr/>
                    <a:lstStyle/>
                    <a:p>
                      <a:pPr algn="ctr"/>
                      <a:r>
                        <a:rPr lang="en-US" sz="2400" dirty="0">
                          <a:solidFill>
                            <a:srgbClr val="FF0000"/>
                          </a:solidFill>
                        </a:rPr>
                        <a:t>Disaster Sub-Type</a:t>
                      </a:r>
                    </a:p>
                  </a:txBody>
                  <a:tcPr>
                    <a:solidFill>
                      <a:srgbClr val="00B0F0"/>
                    </a:solidFill>
                  </a:tcPr>
                </a:tc>
                <a:tc>
                  <a:txBody>
                    <a:bodyPr/>
                    <a:lstStyle/>
                    <a:p>
                      <a:pPr algn="ctr"/>
                      <a:r>
                        <a:rPr lang="en-US" sz="2400" dirty="0">
                          <a:solidFill>
                            <a:srgbClr val="FF0000"/>
                          </a:solidFill>
                        </a:rPr>
                        <a:t>Disaster Sub-sub Type</a:t>
                      </a:r>
                    </a:p>
                  </a:txBody>
                  <a:tcPr>
                    <a:solidFill>
                      <a:srgbClr val="00B0F0"/>
                    </a:solidFill>
                  </a:tcPr>
                </a:tc>
                <a:extLst>
                  <a:ext uri="{0D108BD9-81ED-4DB2-BD59-A6C34878D82A}">
                    <a16:rowId xmlns:a16="http://schemas.microsoft.com/office/drawing/2014/main" val="1226564723"/>
                  </a:ext>
                </a:extLst>
              </a:tr>
              <a:tr h="370840">
                <a:tc>
                  <a:txBody>
                    <a:bodyPr/>
                    <a:lstStyle/>
                    <a:p>
                      <a:pPr algn="just"/>
                      <a:r>
                        <a:rPr lang="en-US" sz="2000" b="1" dirty="0">
                          <a:solidFill>
                            <a:schemeClr val="bg1"/>
                          </a:solidFill>
                        </a:rPr>
                        <a:t>Earthquake</a:t>
                      </a:r>
                    </a:p>
                  </a:txBody>
                  <a:tcPr>
                    <a:solidFill>
                      <a:srgbClr val="00B0F0"/>
                    </a:solidFill>
                  </a:tcPr>
                </a:tc>
                <a:tc>
                  <a:txBody>
                    <a:bodyPr/>
                    <a:lstStyle/>
                    <a:p>
                      <a:pPr algn="just"/>
                      <a:r>
                        <a:rPr lang="en-US" sz="2000" b="1" dirty="0">
                          <a:solidFill>
                            <a:schemeClr val="tx1"/>
                          </a:solidFill>
                        </a:rPr>
                        <a:t>Ground Shaking</a:t>
                      </a:r>
                    </a:p>
                  </a:txBody>
                  <a:tcPr>
                    <a:solidFill>
                      <a:srgbClr val="00B0F0"/>
                    </a:solidFill>
                  </a:tcPr>
                </a:tc>
                <a:tc>
                  <a:txBody>
                    <a:bodyPr/>
                    <a:lstStyle/>
                    <a:p>
                      <a:pPr algn="just"/>
                      <a:endParaRPr lang="en-US" sz="2000" b="1" dirty="0"/>
                    </a:p>
                  </a:txBody>
                  <a:tcPr>
                    <a:solidFill>
                      <a:srgbClr val="00B0F0"/>
                    </a:solidFill>
                  </a:tcPr>
                </a:tc>
                <a:extLst>
                  <a:ext uri="{0D108BD9-81ED-4DB2-BD59-A6C34878D82A}">
                    <a16:rowId xmlns:a16="http://schemas.microsoft.com/office/drawing/2014/main" val="2706345554"/>
                  </a:ext>
                </a:extLst>
              </a:tr>
              <a:tr h="370840">
                <a:tc>
                  <a:txBody>
                    <a:bodyPr/>
                    <a:lstStyle/>
                    <a:p>
                      <a:pPr algn="just"/>
                      <a:endParaRPr lang="en-US" sz="2000" b="1" dirty="0">
                        <a:solidFill>
                          <a:schemeClr val="bg1"/>
                        </a:solidFill>
                      </a:endParaRPr>
                    </a:p>
                  </a:txBody>
                  <a:tcPr>
                    <a:solidFill>
                      <a:srgbClr val="00B0F0"/>
                    </a:solidFill>
                  </a:tcPr>
                </a:tc>
                <a:tc>
                  <a:txBody>
                    <a:bodyP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lang="en-US" sz="2000" b="1" dirty="0">
                          <a:solidFill>
                            <a:schemeClr val="tx1"/>
                          </a:solidFill>
                        </a:rPr>
                        <a:t>Tsunami</a:t>
                      </a:r>
                    </a:p>
                  </a:txBody>
                  <a:tcPr>
                    <a:solidFill>
                      <a:srgbClr val="00B0F0"/>
                    </a:solidFill>
                  </a:tcPr>
                </a:tc>
                <a:tc>
                  <a:txBody>
                    <a:bodyPr/>
                    <a:lstStyle/>
                    <a:p>
                      <a:pPr algn="just"/>
                      <a:endParaRPr lang="en-US" sz="2000" b="1" dirty="0"/>
                    </a:p>
                  </a:txBody>
                  <a:tcPr>
                    <a:solidFill>
                      <a:srgbClr val="00B0F0"/>
                    </a:solidFill>
                  </a:tcPr>
                </a:tc>
                <a:extLst>
                  <a:ext uri="{0D108BD9-81ED-4DB2-BD59-A6C34878D82A}">
                    <a16:rowId xmlns:a16="http://schemas.microsoft.com/office/drawing/2014/main" val="3275774020"/>
                  </a:ext>
                </a:extLst>
              </a:tr>
              <a:tr h="370840">
                <a:tc>
                  <a:txBody>
                    <a:bodyPr/>
                    <a:lstStyle/>
                    <a:p>
                      <a:pPr algn="just"/>
                      <a:r>
                        <a:rPr lang="en-US" sz="2000" b="1" dirty="0">
                          <a:solidFill>
                            <a:schemeClr val="bg1"/>
                          </a:solidFill>
                        </a:rPr>
                        <a:t>Volcano</a:t>
                      </a:r>
                    </a:p>
                  </a:txBody>
                  <a:tcPr>
                    <a:solidFill>
                      <a:srgbClr val="00B0F0"/>
                    </a:solidFill>
                  </a:tcPr>
                </a:tc>
                <a:tc>
                  <a:txBody>
                    <a:bodyPr/>
                    <a:lstStyle/>
                    <a:p>
                      <a:pPr algn="just"/>
                      <a:r>
                        <a:rPr lang="en-US" sz="2000" b="1" dirty="0">
                          <a:solidFill>
                            <a:schemeClr val="tx1"/>
                          </a:solidFill>
                        </a:rPr>
                        <a:t>Volcanic Eruption</a:t>
                      </a:r>
                    </a:p>
                  </a:txBody>
                  <a:tcPr>
                    <a:solidFill>
                      <a:srgbClr val="00B0F0"/>
                    </a:solidFill>
                  </a:tcPr>
                </a:tc>
                <a:tc>
                  <a:txBody>
                    <a:bodyPr/>
                    <a:lstStyle/>
                    <a:p>
                      <a:pPr algn="just"/>
                      <a:endParaRPr lang="en-US" sz="2000" b="1" dirty="0"/>
                    </a:p>
                  </a:txBody>
                  <a:tcPr>
                    <a:solidFill>
                      <a:srgbClr val="00B0F0"/>
                    </a:solidFill>
                  </a:tcPr>
                </a:tc>
                <a:extLst>
                  <a:ext uri="{0D108BD9-81ED-4DB2-BD59-A6C34878D82A}">
                    <a16:rowId xmlns:a16="http://schemas.microsoft.com/office/drawing/2014/main" val="3856976580"/>
                  </a:ext>
                </a:extLst>
              </a:tr>
              <a:tr h="370840">
                <a:tc>
                  <a:txBody>
                    <a:bodyPr/>
                    <a:lstStyle/>
                    <a:p>
                      <a:pPr algn="just"/>
                      <a:r>
                        <a:rPr lang="en-US" sz="2000" b="1" dirty="0">
                          <a:solidFill>
                            <a:schemeClr val="bg1"/>
                          </a:solidFill>
                        </a:rPr>
                        <a:t>Mass Movement (Dry)</a:t>
                      </a:r>
                    </a:p>
                  </a:txBody>
                  <a:tcPr>
                    <a:solidFill>
                      <a:srgbClr val="00B0F0"/>
                    </a:solidFill>
                  </a:tcPr>
                </a:tc>
                <a:tc>
                  <a:txBody>
                    <a:bodyPr/>
                    <a:lstStyle/>
                    <a:p>
                      <a:pPr algn="just"/>
                      <a:r>
                        <a:rPr lang="en-US" sz="2000" b="1" dirty="0">
                          <a:solidFill>
                            <a:schemeClr val="tx1"/>
                          </a:solidFill>
                        </a:rPr>
                        <a:t>Rockfall</a:t>
                      </a:r>
                    </a:p>
                  </a:txBody>
                  <a:tcPr>
                    <a:solidFill>
                      <a:srgbClr val="00B0F0"/>
                    </a:solidFill>
                  </a:tcPr>
                </a:tc>
                <a:tc>
                  <a:txBody>
                    <a:bodyPr/>
                    <a:lstStyle/>
                    <a:p>
                      <a:pPr algn="just"/>
                      <a:endParaRPr lang="en-US" sz="2000" b="1" dirty="0"/>
                    </a:p>
                  </a:txBody>
                  <a:tcPr>
                    <a:solidFill>
                      <a:srgbClr val="00B0F0"/>
                    </a:solidFill>
                  </a:tcPr>
                </a:tc>
                <a:extLst>
                  <a:ext uri="{0D108BD9-81ED-4DB2-BD59-A6C34878D82A}">
                    <a16:rowId xmlns:a16="http://schemas.microsoft.com/office/drawing/2014/main" val="2576906031"/>
                  </a:ext>
                </a:extLst>
              </a:tr>
              <a:tr h="370840">
                <a:tc>
                  <a:txBody>
                    <a:bodyPr/>
                    <a:lstStyle/>
                    <a:p>
                      <a:pPr algn="just"/>
                      <a:endParaRPr lang="en-US" sz="2000" b="1" dirty="0"/>
                    </a:p>
                  </a:txBody>
                  <a:tcPr>
                    <a:solidFill>
                      <a:srgbClr val="00B0F0"/>
                    </a:solidFill>
                  </a:tcPr>
                </a:tc>
                <a:tc>
                  <a:txBody>
                    <a:bodyPr/>
                    <a:lstStyle/>
                    <a:p>
                      <a:pPr algn="just"/>
                      <a:r>
                        <a:rPr lang="en-US" sz="2000" b="1" dirty="0">
                          <a:solidFill>
                            <a:schemeClr val="tx1"/>
                          </a:solidFill>
                        </a:rPr>
                        <a:t>Avalanche</a:t>
                      </a:r>
                    </a:p>
                  </a:txBody>
                  <a:tcPr>
                    <a:solidFill>
                      <a:srgbClr val="00B0F0"/>
                    </a:solidFill>
                  </a:tcPr>
                </a:tc>
                <a:tc>
                  <a:txBody>
                    <a:bodyPr/>
                    <a:lstStyle/>
                    <a:p>
                      <a:pPr algn="just"/>
                      <a:r>
                        <a:rPr lang="en-US" sz="2000" b="1" dirty="0">
                          <a:solidFill>
                            <a:schemeClr val="bg1"/>
                          </a:solidFill>
                        </a:rPr>
                        <a:t>Snow Avalanche</a:t>
                      </a:r>
                    </a:p>
                  </a:txBody>
                  <a:tcPr>
                    <a:solidFill>
                      <a:srgbClr val="00B0F0"/>
                    </a:solidFill>
                  </a:tcPr>
                </a:tc>
                <a:extLst>
                  <a:ext uri="{0D108BD9-81ED-4DB2-BD59-A6C34878D82A}">
                    <a16:rowId xmlns:a16="http://schemas.microsoft.com/office/drawing/2014/main" val="970216379"/>
                  </a:ext>
                </a:extLst>
              </a:tr>
              <a:tr h="370840">
                <a:tc>
                  <a:txBody>
                    <a:bodyPr/>
                    <a:lstStyle/>
                    <a:p>
                      <a:pPr algn="just"/>
                      <a:endParaRPr lang="en-US" sz="2000" b="1" dirty="0"/>
                    </a:p>
                  </a:txBody>
                  <a:tcPr>
                    <a:solidFill>
                      <a:srgbClr val="00B0F0"/>
                    </a:solidFill>
                  </a:tcPr>
                </a:tc>
                <a:tc>
                  <a:txBody>
                    <a:bodyPr/>
                    <a:lstStyle/>
                    <a:p>
                      <a:pPr algn="just"/>
                      <a:endParaRPr lang="en-US" sz="2000" b="1" dirty="0">
                        <a:solidFill>
                          <a:schemeClr val="tx1"/>
                        </a:solidFill>
                      </a:endParaRPr>
                    </a:p>
                  </a:txBody>
                  <a:tcPr>
                    <a:solidFill>
                      <a:srgbClr val="00B0F0"/>
                    </a:solidFill>
                  </a:tcPr>
                </a:tc>
                <a:tc>
                  <a:txBody>
                    <a:bodyPr/>
                    <a:lstStyle/>
                    <a:p>
                      <a:pPr algn="just"/>
                      <a:r>
                        <a:rPr lang="en-US" sz="2000" b="1" dirty="0">
                          <a:solidFill>
                            <a:schemeClr val="bg1"/>
                          </a:solidFill>
                        </a:rPr>
                        <a:t>Debris Avalanche</a:t>
                      </a:r>
                    </a:p>
                  </a:txBody>
                  <a:tcPr>
                    <a:solidFill>
                      <a:srgbClr val="00B0F0"/>
                    </a:solidFill>
                  </a:tcPr>
                </a:tc>
                <a:extLst>
                  <a:ext uri="{0D108BD9-81ED-4DB2-BD59-A6C34878D82A}">
                    <a16:rowId xmlns:a16="http://schemas.microsoft.com/office/drawing/2014/main" val="2493866316"/>
                  </a:ext>
                </a:extLst>
              </a:tr>
              <a:tr h="370840">
                <a:tc>
                  <a:txBody>
                    <a:bodyPr/>
                    <a:lstStyle/>
                    <a:p>
                      <a:pPr algn="just"/>
                      <a:endParaRPr lang="en-US" sz="2000" b="1" dirty="0"/>
                    </a:p>
                  </a:txBody>
                  <a:tcPr>
                    <a:solidFill>
                      <a:srgbClr val="00B0F0"/>
                    </a:solidFill>
                  </a:tcPr>
                </a:tc>
                <a:tc>
                  <a:txBody>
                    <a:bodyPr/>
                    <a:lstStyle/>
                    <a:p>
                      <a:pPr algn="just"/>
                      <a:r>
                        <a:rPr lang="en-US" sz="2000" b="1" dirty="0">
                          <a:solidFill>
                            <a:schemeClr val="tx1"/>
                          </a:solidFill>
                        </a:rPr>
                        <a:t>Landslide</a:t>
                      </a:r>
                    </a:p>
                  </a:txBody>
                  <a:tcPr>
                    <a:solidFill>
                      <a:srgbClr val="00B0F0"/>
                    </a:solidFill>
                  </a:tcPr>
                </a:tc>
                <a:tc>
                  <a:txBody>
                    <a:bodyPr/>
                    <a:lstStyle/>
                    <a:p>
                      <a:pPr algn="just"/>
                      <a:r>
                        <a:rPr lang="en-US" sz="2000" b="1" dirty="0">
                          <a:solidFill>
                            <a:schemeClr val="bg1"/>
                          </a:solidFill>
                        </a:rPr>
                        <a:t>Mudslide</a:t>
                      </a:r>
                    </a:p>
                    <a:p>
                      <a:pPr algn="just"/>
                      <a:r>
                        <a:rPr lang="en-US" sz="2000" b="1" dirty="0">
                          <a:solidFill>
                            <a:schemeClr val="bg1"/>
                          </a:solidFill>
                        </a:rPr>
                        <a:t>Lahar</a:t>
                      </a:r>
                    </a:p>
                    <a:p>
                      <a:pPr algn="just"/>
                      <a:r>
                        <a:rPr lang="en-US" sz="2000" b="1" dirty="0">
                          <a:solidFill>
                            <a:schemeClr val="bg1"/>
                          </a:solidFill>
                        </a:rPr>
                        <a:t>Debris Flow</a:t>
                      </a:r>
                    </a:p>
                  </a:txBody>
                  <a:tcPr>
                    <a:solidFill>
                      <a:srgbClr val="00B0F0"/>
                    </a:solidFill>
                  </a:tcPr>
                </a:tc>
                <a:extLst>
                  <a:ext uri="{0D108BD9-81ED-4DB2-BD59-A6C34878D82A}">
                    <a16:rowId xmlns:a16="http://schemas.microsoft.com/office/drawing/2014/main" val="125337461"/>
                  </a:ext>
                </a:extLst>
              </a:tr>
              <a:tr h="370840">
                <a:tc>
                  <a:txBody>
                    <a:bodyPr/>
                    <a:lstStyle/>
                    <a:p>
                      <a:pPr algn="just"/>
                      <a:endParaRPr lang="en-US" sz="2000" b="1" dirty="0"/>
                    </a:p>
                  </a:txBody>
                  <a:tcPr>
                    <a:solidFill>
                      <a:srgbClr val="00B0F0"/>
                    </a:solidFill>
                  </a:tcPr>
                </a:tc>
                <a:tc>
                  <a:txBody>
                    <a:bodyPr/>
                    <a:lstStyle/>
                    <a:p>
                      <a:pPr algn="just"/>
                      <a:r>
                        <a:rPr lang="en-US" sz="2000" b="1" dirty="0">
                          <a:solidFill>
                            <a:schemeClr val="tx1"/>
                          </a:solidFill>
                        </a:rPr>
                        <a:t>Subsidence</a:t>
                      </a:r>
                    </a:p>
                  </a:txBody>
                  <a:tcPr>
                    <a:solidFill>
                      <a:srgbClr val="00B0F0"/>
                    </a:solidFill>
                  </a:tcPr>
                </a:tc>
                <a:tc>
                  <a:txBody>
                    <a:bodyPr/>
                    <a:lstStyle/>
                    <a:p>
                      <a:pPr algn="just"/>
                      <a:r>
                        <a:rPr lang="en-US" sz="2000" b="1" dirty="0">
                          <a:solidFill>
                            <a:schemeClr val="bg1"/>
                          </a:solidFill>
                        </a:rPr>
                        <a:t>Sudden Subsidence</a:t>
                      </a:r>
                    </a:p>
                  </a:txBody>
                  <a:tcPr>
                    <a:solidFill>
                      <a:srgbClr val="00B0F0"/>
                    </a:solidFill>
                  </a:tcPr>
                </a:tc>
                <a:extLst>
                  <a:ext uri="{0D108BD9-81ED-4DB2-BD59-A6C34878D82A}">
                    <a16:rowId xmlns:a16="http://schemas.microsoft.com/office/drawing/2014/main" val="2568461482"/>
                  </a:ext>
                </a:extLst>
              </a:tr>
              <a:tr h="370840">
                <a:tc>
                  <a:txBody>
                    <a:bodyPr/>
                    <a:lstStyle/>
                    <a:p>
                      <a:pPr algn="just"/>
                      <a:endParaRPr lang="en-US" sz="2000" b="1" dirty="0"/>
                    </a:p>
                  </a:txBody>
                  <a:tcPr>
                    <a:solidFill>
                      <a:srgbClr val="00B0F0"/>
                    </a:solidFill>
                  </a:tcPr>
                </a:tc>
                <a:tc>
                  <a:txBody>
                    <a:bodyPr/>
                    <a:lstStyle/>
                    <a:p>
                      <a:pPr algn="just"/>
                      <a:endParaRPr lang="en-US" sz="2000" b="1" dirty="0"/>
                    </a:p>
                  </a:txBody>
                  <a:tcPr>
                    <a:solidFill>
                      <a:srgbClr val="00B0F0"/>
                    </a:solidFill>
                  </a:tcPr>
                </a:tc>
                <a:tc>
                  <a:txBody>
                    <a:bodyPr/>
                    <a:lstStyle/>
                    <a:p>
                      <a:pPr algn="just"/>
                      <a:r>
                        <a:rPr lang="en-US" sz="2000" b="1" dirty="0">
                          <a:solidFill>
                            <a:schemeClr val="bg1"/>
                          </a:solidFill>
                        </a:rPr>
                        <a:t>Long-Lasting Subsidence</a:t>
                      </a:r>
                    </a:p>
                  </a:txBody>
                  <a:tcPr>
                    <a:solidFill>
                      <a:srgbClr val="00B0F0"/>
                    </a:solidFill>
                  </a:tcPr>
                </a:tc>
                <a:extLst>
                  <a:ext uri="{0D108BD9-81ED-4DB2-BD59-A6C34878D82A}">
                    <a16:rowId xmlns:a16="http://schemas.microsoft.com/office/drawing/2014/main" val="2789113850"/>
                  </a:ext>
                </a:extLst>
              </a:tr>
            </a:tbl>
          </a:graphicData>
        </a:graphic>
      </p:graphicFrame>
      <p:sp>
        <p:nvSpPr>
          <p:cNvPr id="8" name="TextBox 7">
            <a:extLst>
              <a:ext uri="{FF2B5EF4-FFF2-40B4-BE49-F238E27FC236}">
                <a16:creationId xmlns:a16="http://schemas.microsoft.com/office/drawing/2014/main" id="{37F3FC5A-5E19-447E-B75B-C35A354CFBC1}"/>
              </a:ext>
            </a:extLst>
          </p:cNvPr>
          <p:cNvSpPr txBox="1"/>
          <p:nvPr/>
        </p:nvSpPr>
        <p:spPr>
          <a:xfrm>
            <a:off x="-46995" y="6028976"/>
            <a:ext cx="6423891" cy="369332"/>
          </a:xfrm>
          <a:prstGeom prst="rect">
            <a:avLst/>
          </a:prstGeom>
          <a:noFill/>
        </p:spPr>
        <p:txBody>
          <a:bodyPr wrap="square" rtlCol="0">
            <a:spAutoFit/>
          </a:bodyPr>
          <a:lstStyle/>
          <a:p>
            <a:pPr algn="just"/>
            <a:r>
              <a:rPr lang="en-US" sz="1800" i="1" dirty="0"/>
              <a:t>Source: Emergency Events Database(EM-DAT) CRED, 2009</a:t>
            </a:r>
          </a:p>
        </p:txBody>
      </p:sp>
    </p:spTree>
    <p:extLst>
      <p:ext uri="{BB962C8B-B14F-4D97-AF65-F5344CB8AC3E}">
        <p14:creationId xmlns:p14="http://schemas.microsoft.com/office/powerpoint/2010/main" val="14477723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a:extLst>
              <a:ext uri="{FF2B5EF4-FFF2-40B4-BE49-F238E27FC236}">
                <a16:creationId xmlns:a16="http://schemas.microsoft.com/office/drawing/2014/main" id="{5D736E69-5AD2-45B0-B1B8-435114F183B8}"/>
              </a:ext>
            </a:extLst>
          </p:cNvPr>
          <p:cNvSpPr>
            <a:spLocks noGrp="1" noChangeArrowheads="1"/>
          </p:cNvSpPr>
          <p:nvPr>
            <p:ph type="title"/>
          </p:nvPr>
        </p:nvSpPr>
        <p:spPr>
          <a:xfrm>
            <a:off x="1981200" y="-3158"/>
            <a:ext cx="8229600" cy="639763"/>
          </a:xfrm>
        </p:spPr>
        <p:txBody>
          <a:bodyPr>
            <a:normAutofit/>
          </a:bodyPr>
          <a:lstStyle/>
          <a:p>
            <a:pPr algn="ctr"/>
            <a:r>
              <a:rPr lang="en-US" altLang="en-US" sz="3600" b="1" dirty="0">
                <a:solidFill>
                  <a:srgbClr val="080808"/>
                </a:solidFill>
                <a:latin typeface="+mj-lt"/>
                <a:cs typeface="Times New Roman" panose="02020603050405020304" pitchFamily="18" charset="0"/>
                <a:sym typeface="Arial"/>
              </a:rPr>
              <a:t>Meteorological</a:t>
            </a:r>
          </a:p>
        </p:txBody>
      </p:sp>
      <p:sp>
        <p:nvSpPr>
          <p:cNvPr id="5" name="Title 1">
            <a:extLst>
              <a:ext uri="{FF2B5EF4-FFF2-40B4-BE49-F238E27FC236}">
                <a16:creationId xmlns:a16="http://schemas.microsoft.com/office/drawing/2014/main" id="{2A35F508-2F67-470B-AE81-115DF49F6347}"/>
              </a:ext>
            </a:extLst>
          </p:cNvPr>
          <p:cNvSpPr txBox="1">
            <a:spLocks/>
          </p:cNvSpPr>
          <p:nvPr/>
        </p:nvSpPr>
        <p:spPr bwMode="auto">
          <a:xfrm>
            <a:off x="367553" y="1147482"/>
            <a:ext cx="9959788" cy="372035"/>
          </a:xfrm>
          <a:prstGeom prst="rect">
            <a:avLst/>
          </a:prstGeom>
          <a:noFill/>
          <a:ln>
            <a:noFill/>
          </a:ln>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pPr algn="just">
              <a:defRPr/>
            </a:pPr>
            <a:r>
              <a:rPr lang="en-US" sz="2400" b="1" dirty="0">
                <a:solidFill>
                  <a:srgbClr val="080808"/>
                </a:solidFill>
                <a:ea typeface="Calibri"/>
                <a:cs typeface="Times New Roman" panose="02020603050405020304" pitchFamily="18" charset="0"/>
                <a:sym typeface="Calibri"/>
              </a:rPr>
              <a:t>Events caused by short‐lived/small to meso- scale</a:t>
            </a:r>
            <a:br>
              <a:rPr lang="en-US" sz="2400" b="1" dirty="0">
                <a:solidFill>
                  <a:srgbClr val="080808"/>
                </a:solidFill>
                <a:ea typeface="Calibri"/>
                <a:cs typeface="Times New Roman" panose="02020603050405020304" pitchFamily="18" charset="0"/>
                <a:sym typeface="Calibri"/>
              </a:rPr>
            </a:br>
            <a:r>
              <a:rPr lang="en-US" sz="2400" b="1" dirty="0">
                <a:solidFill>
                  <a:srgbClr val="080808"/>
                </a:solidFill>
                <a:ea typeface="Calibri"/>
                <a:cs typeface="Times New Roman" panose="02020603050405020304" pitchFamily="18" charset="0"/>
                <a:sym typeface="Calibri"/>
              </a:rPr>
              <a:t>atmospheric processes (in the spectrum from</a:t>
            </a:r>
            <a:br>
              <a:rPr lang="en-US" sz="2400" b="1" dirty="0">
                <a:solidFill>
                  <a:srgbClr val="080808"/>
                </a:solidFill>
                <a:ea typeface="Calibri"/>
                <a:cs typeface="Times New Roman" panose="02020603050405020304" pitchFamily="18" charset="0"/>
                <a:sym typeface="Calibri"/>
              </a:rPr>
            </a:br>
            <a:r>
              <a:rPr lang="en-US" sz="2400" b="1" dirty="0">
                <a:solidFill>
                  <a:srgbClr val="080808"/>
                </a:solidFill>
                <a:ea typeface="Calibri"/>
                <a:cs typeface="Times New Roman" panose="02020603050405020304" pitchFamily="18" charset="0"/>
                <a:sym typeface="Calibri"/>
              </a:rPr>
              <a:t>minutes </a:t>
            </a:r>
            <a:r>
              <a:rPr lang="en-US" sz="2800" b="1" dirty="0">
                <a:solidFill>
                  <a:srgbClr val="080808"/>
                </a:solidFill>
                <a:ea typeface="Calibri"/>
                <a:cs typeface="Times New Roman" panose="02020603050405020304" pitchFamily="18" charset="0"/>
                <a:sym typeface="Calibri"/>
              </a:rPr>
              <a:t>to days)</a:t>
            </a:r>
            <a:br>
              <a:rPr lang="en-US" sz="2800" b="1" dirty="0">
                <a:solidFill>
                  <a:srgbClr val="080808"/>
                </a:solidFill>
                <a:ea typeface="Calibri"/>
                <a:cs typeface="Times New Roman" panose="02020603050405020304" pitchFamily="18" charset="0"/>
                <a:sym typeface="Calibri"/>
              </a:rPr>
            </a:br>
            <a:endParaRPr lang="en-US" altLang="en-US" sz="2800" b="1" dirty="0">
              <a:solidFill>
                <a:srgbClr val="080808"/>
              </a:solidFill>
              <a:ea typeface="Calibri"/>
              <a:cs typeface="Times New Roman" panose="02020603050405020304" pitchFamily="18" charset="0"/>
              <a:sym typeface="Calibri"/>
            </a:endParaRPr>
          </a:p>
        </p:txBody>
      </p:sp>
      <p:graphicFrame>
        <p:nvGraphicFramePr>
          <p:cNvPr id="8" name="Table 6">
            <a:extLst>
              <a:ext uri="{FF2B5EF4-FFF2-40B4-BE49-F238E27FC236}">
                <a16:creationId xmlns:a16="http://schemas.microsoft.com/office/drawing/2014/main" id="{9A5659C9-2628-4AC2-9908-E7D1105B3BB2}"/>
              </a:ext>
            </a:extLst>
          </p:cNvPr>
          <p:cNvGraphicFramePr>
            <a:graphicFrameLocks noGrp="1"/>
          </p:cNvGraphicFramePr>
          <p:nvPr>
            <p:extLst>
              <p:ext uri="{D42A27DB-BD31-4B8C-83A1-F6EECF244321}">
                <p14:modId xmlns:p14="http://schemas.microsoft.com/office/powerpoint/2010/main" val="3270394979"/>
              </p:ext>
            </p:extLst>
          </p:nvPr>
        </p:nvGraphicFramePr>
        <p:xfrm>
          <a:off x="134471" y="1629335"/>
          <a:ext cx="9959787" cy="3840480"/>
        </p:xfrm>
        <a:graphic>
          <a:graphicData uri="http://schemas.openxmlformats.org/drawingml/2006/table">
            <a:tbl>
              <a:tblPr firstRow="1" bandRow="1">
                <a:tableStyleId>{5C22544A-7EE6-4342-B048-85BDC9FD1C3A}</a:tableStyleId>
              </a:tblPr>
              <a:tblGrid>
                <a:gridCol w="3060466">
                  <a:extLst>
                    <a:ext uri="{9D8B030D-6E8A-4147-A177-3AD203B41FA5}">
                      <a16:colId xmlns:a16="http://schemas.microsoft.com/office/drawing/2014/main" val="1298219437"/>
                    </a:ext>
                  </a:extLst>
                </a:gridCol>
                <a:gridCol w="3148921">
                  <a:extLst>
                    <a:ext uri="{9D8B030D-6E8A-4147-A177-3AD203B41FA5}">
                      <a16:colId xmlns:a16="http://schemas.microsoft.com/office/drawing/2014/main" val="4271795157"/>
                    </a:ext>
                  </a:extLst>
                </a:gridCol>
                <a:gridCol w="3750400">
                  <a:extLst>
                    <a:ext uri="{9D8B030D-6E8A-4147-A177-3AD203B41FA5}">
                      <a16:colId xmlns:a16="http://schemas.microsoft.com/office/drawing/2014/main" val="3999547056"/>
                    </a:ext>
                  </a:extLst>
                </a:gridCol>
              </a:tblGrid>
              <a:tr h="370840">
                <a:tc>
                  <a:txBody>
                    <a:bodyPr/>
                    <a:lstStyle/>
                    <a:p>
                      <a:pPr algn="ctr"/>
                      <a:r>
                        <a:rPr lang="en-US" sz="2400" dirty="0">
                          <a:solidFill>
                            <a:srgbClr val="FF0000"/>
                          </a:solidFill>
                        </a:rPr>
                        <a:t>Disaster Main-Type</a:t>
                      </a:r>
                    </a:p>
                  </a:txBody>
                  <a:tcPr>
                    <a:solidFill>
                      <a:srgbClr val="00B0F0"/>
                    </a:solidFill>
                  </a:tcPr>
                </a:tc>
                <a:tc>
                  <a:txBody>
                    <a:bodyPr/>
                    <a:lstStyle/>
                    <a:p>
                      <a:pPr algn="ctr"/>
                      <a:r>
                        <a:rPr lang="en-US" sz="2400" dirty="0">
                          <a:solidFill>
                            <a:srgbClr val="FF0000"/>
                          </a:solidFill>
                        </a:rPr>
                        <a:t>Disaster Sub-Type</a:t>
                      </a:r>
                    </a:p>
                  </a:txBody>
                  <a:tcPr>
                    <a:solidFill>
                      <a:srgbClr val="00B0F0"/>
                    </a:solidFill>
                  </a:tcPr>
                </a:tc>
                <a:tc>
                  <a:txBody>
                    <a:bodyPr/>
                    <a:lstStyle/>
                    <a:p>
                      <a:pPr algn="ctr"/>
                      <a:r>
                        <a:rPr lang="en-US" sz="2400" dirty="0">
                          <a:solidFill>
                            <a:srgbClr val="FF0000"/>
                          </a:solidFill>
                        </a:rPr>
                        <a:t>Disaster Sub-sub Type</a:t>
                      </a:r>
                    </a:p>
                  </a:txBody>
                  <a:tcPr>
                    <a:solidFill>
                      <a:srgbClr val="00B0F0"/>
                    </a:solidFill>
                  </a:tcPr>
                </a:tc>
                <a:extLst>
                  <a:ext uri="{0D108BD9-81ED-4DB2-BD59-A6C34878D82A}">
                    <a16:rowId xmlns:a16="http://schemas.microsoft.com/office/drawing/2014/main" val="1226564723"/>
                  </a:ext>
                </a:extLst>
              </a:tr>
              <a:tr h="370840">
                <a:tc>
                  <a:txBody>
                    <a:bodyPr/>
                    <a:lstStyle/>
                    <a:p>
                      <a:pPr algn="just"/>
                      <a:r>
                        <a:rPr lang="en-US" sz="2000" b="1" dirty="0">
                          <a:solidFill>
                            <a:schemeClr val="bg1"/>
                          </a:solidFill>
                        </a:rPr>
                        <a:t>Storm</a:t>
                      </a:r>
                    </a:p>
                  </a:txBody>
                  <a:tcPr>
                    <a:solidFill>
                      <a:srgbClr val="00B0F0"/>
                    </a:solidFill>
                  </a:tcPr>
                </a:tc>
                <a:tc>
                  <a:txBody>
                    <a:bodyPr/>
                    <a:lstStyle/>
                    <a:p>
                      <a:pPr algn="just"/>
                      <a:r>
                        <a:rPr lang="en-US" sz="2000" b="1" dirty="0">
                          <a:solidFill>
                            <a:schemeClr val="tx1"/>
                          </a:solidFill>
                        </a:rPr>
                        <a:t>Tropical Storm</a:t>
                      </a:r>
                    </a:p>
                  </a:txBody>
                  <a:tcPr>
                    <a:solidFill>
                      <a:srgbClr val="00B0F0"/>
                    </a:solidFill>
                  </a:tcPr>
                </a:tc>
                <a:tc>
                  <a:txBody>
                    <a:bodyPr/>
                    <a:lstStyle/>
                    <a:p>
                      <a:pPr algn="just"/>
                      <a:endParaRPr lang="en-US" sz="2000" b="1" dirty="0"/>
                    </a:p>
                  </a:txBody>
                  <a:tcPr>
                    <a:solidFill>
                      <a:srgbClr val="00B0F0"/>
                    </a:solidFill>
                  </a:tcPr>
                </a:tc>
                <a:extLst>
                  <a:ext uri="{0D108BD9-81ED-4DB2-BD59-A6C34878D82A}">
                    <a16:rowId xmlns:a16="http://schemas.microsoft.com/office/drawing/2014/main" val="2706345554"/>
                  </a:ext>
                </a:extLst>
              </a:tr>
              <a:tr h="370840">
                <a:tc>
                  <a:txBody>
                    <a:bodyPr/>
                    <a:lstStyle/>
                    <a:p>
                      <a:pPr algn="just"/>
                      <a:endParaRPr lang="en-US" sz="2000" b="1" dirty="0">
                        <a:solidFill>
                          <a:schemeClr val="bg1"/>
                        </a:solidFill>
                      </a:endParaRPr>
                    </a:p>
                  </a:txBody>
                  <a:tcPr>
                    <a:solidFill>
                      <a:srgbClr val="00B0F0"/>
                    </a:solidFill>
                  </a:tcPr>
                </a:tc>
                <a:tc>
                  <a:txBody>
                    <a:bodyP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lang="en-US" sz="2000" b="1" dirty="0">
                          <a:solidFill>
                            <a:schemeClr val="tx1"/>
                          </a:solidFill>
                        </a:rPr>
                        <a:t>Extra-Tropical Cyclone(Winter –Storm)</a:t>
                      </a:r>
                    </a:p>
                  </a:txBody>
                  <a:tcPr>
                    <a:solidFill>
                      <a:srgbClr val="00B0F0"/>
                    </a:solidFill>
                  </a:tcPr>
                </a:tc>
                <a:tc>
                  <a:txBody>
                    <a:bodyPr/>
                    <a:lstStyle/>
                    <a:p>
                      <a:pPr algn="just"/>
                      <a:endParaRPr lang="en-US" sz="2000" b="1" dirty="0"/>
                    </a:p>
                  </a:txBody>
                  <a:tcPr>
                    <a:solidFill>
                      <a:srgbClr val="00B0F0"/>
                    </a:solidFill>
                  </a:tcPr>
                </a:tc>
                <a:extLst>
                  <a:ext uri="{0D108BD9-81ED-4DB2-BD59-A6C34878D82A}">
                    <a16:rowId xmlns:a16="http://schemas.microsoft.com/office/drawing/2014/main" val="3275774020"/>
                  </a:ext>
                </a:extLst>
              </a:tr>
              <a:tr h="370840">
                <a:tc>
                  <a:txBody>
                    <a:bodyPr/>
                    <a:lstStyle/>
                    <a:p>
                      <a:pPr algn="just"/>
                      <a:endParaRPr lang="en-US" sz="2000" b="1" dirty="0">
                        <a:solidFill>
                          <a:schemeClr val="bg1"/>
                        </a:solidFill>
                      </a:endParaRPr>
                    </a:p>
                  </a:txBody>
                  <a:tcPr>
                    <a:solidFill>
                      <a:srgbClr val="00B0F0"/>
                    </a:solidFill>
                  </a:tcPr>
                </a:tc>
                <a:tc>
                  <a:txBody>
                    <a:bodyPr/>
                    <a:lstStyle/>
                    <a:p>
                      <a:pPr algn="just"/>
                      <a:r>
                        <a:rPr lang="en-US" sz="2000" b="1" dirty="0">
                          <a:solidFill>
                            <a:schemeClr val="tx1"/>
                          </a:solidFill>
                        </a:rPr>
                        <a:t>Local/Convective Storm</a:t>
                      </a:r>
                    </a:p>
                  </a:txBody>
                  <a:tcPr>
                    <a:solidFill>
                      <a:srgbClr val="00B0F0"/>
                    </a:solidFill>
                  </a:tcPr>
                </a:tc>
                <a:tc>
                  <a:txBody>
                    <a:bodyPr/>
                    <a:lstStyle/>
                    <a:p>
                      <a:pPr algn="just"/>
                      <a:r>
                        <a:rPr lang="en-US" sz="2000" b="1" dirty="0">
                          <a:solidFill>
                            <a:schemeClr val="bg1"/>
                          </a:solidFill>
                        </a:rPr>
                        <a:t>Thunderstorm/Lightning</a:t>
                      </a:r>
                    </a:p>
                  </a:txBody>
                  <a:tcPr>
                    <a:solidFill>
                      <a:srgbClr val="00B0F0"/>
                    </a:solidFill>
                  </a:tcPr>
                </a:tc>
                <a:extLst>
                  <a:ext uri="{0D108BD9-81ED-4DB2-BD59-A6C34878D82A}">
                    <a16:rowId xmlns:a16="http://schemas.microsoft.com/office/drawing/2014/main" val="3856976580"/>
                  </a:ext>
                </a:extLst>
              </a:tr>
              <a:tr h="370840">
                <a:tc>
                  <a:txBody>
                    <a:bodyPr/>
                    <a:lstStyle/>
                    <a:p>
                      <a:pPr algn="just"/>
                      <a:endParaRPr lang="en-US" sz="2000" b="1" dirty="0">
                        <a:solidFill>
                          <a:schemeClr val="bg1"/>
                        </a:solidFill>
                      </a:endParaRPr>
                    </a:p>
                  </a:txBody>
                  <a:tcPr>
                    <a:solidFill>
                      <a:srgbClr val="00B0F0"/>
                    </a:solidFill>
                  </a:tcPr>
                </a:tc>
                <a:tc>
                  <a:txBody>
                    <a:bodyPr/>
                    <a:lstStyle/>
                    <a:p>
                      <a:pPr algn="just"/>
                      <a:endParaRPr lang="en-US" sz="2000" b="1" dirty="0">
                        <a:solidFill>
                          <a:schemeClr val="tx1"/>
                        </a:solidFill>
                      </a:endParaRPr>
                    </a:p>
                  </a:txBody>
                  <a:tcPr>
                    <a:solidFill>
                      <a:srgbClr val="00B0F0"/>
                    </a:solidFill>
                  </a:tcPr>
                </a:tc>
                <a:tc>
                  <a:txBody>
                    <a:bodyPr/>
                    <a:lstStyle/>
                    <a:p>
                      <a:pPr algn="just"/>
                      <a:r>
                        <a:rPr lang="en-US" sz="2000" b="1" dirty="0">
                          <a:solidFill>
                            <a:schemeClr val="bg1"/>
                          </a:solidFill>
                        </a:rPr>
                        <a:t>Snowstorm/Blizzard</a:t>
                      </a:r>
                    </a:p>
                  </a:txBody>
                  <a:tcPr>
                    <a:solidFill>
                      <a:srgbClr val="00B0F0"/>
                    </a:solidFill>
                  </a:tcPr>
                </a:tc>
                <a:extLst>
                  <a:ext uri="{0D108BD9-81ED-4DB2-BD59-A6C34878D82A}">
                    <a16:rowId xmlns:a16="http://schemas.microsoft.com/office/drawing/2014/main" val="2576906031"/>
                  </a:ext>
                </a:extLst>
              </a:tr>
              <a:tr h="370840">
                <a:tc>
                  <a:txBody>
                    <a:bodyPr/>
                    <a:lstStyle/>
                    <a:p>
                      <a:pPr algn="just"/>
                      <a:endParaRPr lang="en-US" sz="2000" b="1" dirty="0"/>
                    </a:p>
                  </a:txBody>
                  <a:tcPr>
                    <a:solidFill>
                      <a:srgbClr val="00B0F0"/>
                    </a:solidFill>
                  </a:tcPr>
                </a:tc>
                <a:tc>
                  <a:txBody>
                    <a:bodyPr/>
                    <a:lstStyle/>
                    <a:p>
                      <a:pPr algn="just"/>
                      <a:endParaRPr lang="en-US" sz="2000" b="1" dirty="0">
                        <a:solidFill>
                          <a:schemeClr val="tx1"/>
                        </a:solidFill>
                      </a:endParaRPr>
                    </a:p>
                  </a:txBody>
                  <a:tcPr>
                    <a:solidFill>
                      <a:srgbClr val="00B0F0"/>
                    </a:solidFill>
                  </a:tcPr>
                </a:tc>
                <a:tc>
                  <a:txBody>
                    <a:bodyPr/>
                    <a:lstStyle/>
                    <a:p>
                      <a:pPr algn="just"/>
                      <a:r>
                        <a:rPr lang="en-US" sz="2000" b="1" dirty="0">
                          <a:solidFill>
                            <a:schemeClr val="bg1"/>
                          </a:solidFill>
                        </a:rPr>
                        <a:t>Sandstorm/ </a:t>
                      </a:r>
                      <a:r>
                        <a:rPr lang="en-US" sz="2000" b="1" dirty="0" err="1">
                          <a:solidFill>
                            <a:schemeClr val="bg1"/>
                          </a:solidFill>
                        </a:rPr>
                        <a:t>Duststorm</a:t>
                      </a:r>
                      <a:endParaRPr lang="en-US" sz="2000" b="1" dirty="0">
                        <a:solidFill>
                          <a:schemeClr val="bg1"/>
                        </a:solidFill>
                      </a:endParaRPr>
                    </a:p>
                  </a:txBody>
                  <a:tcPr>
                    <a:solidFill>
                      <a:srgbClr val="00B0F0"/>
                    </a:solidFill>
                  </a:tcPr>
                </a:tc>
                <a:extLst>
                  <a:ext uri="{0D108BD9-81ED-4DB2-BD59-A6C34878D82A}">
                    <a16:rowId xmlns:a16="http://schemas.microsoft.com/office/drawing/2014/main" val="970216379"/>
                  </a:ext>
                </a:extLst>
              </a:tr>
              <a:tr h="370840">
                <a:tc>
                  <a:txBody>
                    <a:bodyPr/>
                    <a:lstStyle/>
                    <a:p>
                      <a:pPr algn="just"/>
                      <a:endParaRPr lang="en-US" sz="2000" b="1" dirty="0"/>
                    </a:p>
                  </a:txBody>
                  <a:tcPr>
                    <a:solidFill>
                      <a:srgbClr val="00B0F0"/>
                    </a:solidFill>
                  </a:tcPr>
                </a:tc>
                <a:tc>
                  <a:txBody>
                    <a:bodyPr/>
                    <a:lstStyle/>
                    <a:p>
                      <a:pPr algn="just"/>
                      <a:endParaRPr lang="en-US" sz="2000" b="1" dirty="0">
                        <a:solidFill>
                          <a:schemeClr val="tx1"/>
                        </a:solidFill>
                      </a:endParaRPr>
                    </a:p>
                  </a:txBody>
                  <a:tcPr>
                    <a:solidFill>
                      <a:srgbClr val="00B0F0"/>
                    </a:solidFill>
                  </a:tcPr>
                </a:tc>
                <a:tc>
                  <a:txBody>
                    <a:bodyPr/>
                    <a:lstStyle/>
                    <a:p>
                      <a:pPr algn="just"/>
                      <a:r>
                        <a:rPr lang="en-US" sz="2000" b="1" dirty="0">
                          <a:solidFill>
                            <a:schemeClr val="bg1"/>
                          </a:solidFill>
                        </a:rPr>
                        <a:t>Tornado</a:t>
                      </a:r>
                    </a:p>
                  </a:txBody>
                  <a:tcPr>
                    <a:solidFill>
                      <a:srgbClr val="00B0F0"/>
                    </a:solidFill>
                  </a:tcPr>
                </a:tc>
                <a:extLst>
                  <a:ext uri="{0D108BD9-81ED-4DB2-BD59-A6C34878D82A}">
                    <a16:rowId xmlns:a16="http://schemas.microsoft.com/office/drawing/2014/main" val="125337461"/>
                  </a:ext>
                </a:extLst>
              </a:tr>
              <a:tr h="370840">
                <a:tc>
                  <a:txBody>
                    <a:bodyPr/>
                    <a:lstStyle/>
                    <a:p>
                      <a:pPr algn="just"/>
                      <a:endParaRPr lang="en-US" sz="2000" b="1" dirty="0"/>
                    </a:p>
                  </a:txBody>
                  <a:tcPr>
                    <a:solidFill>
                      <a:srgbClr val="00B0F0"/>
                    </a:solidFill>
                  </a:tcPr>
                </a:tc>
                <a:tc>
                  <a:txBody>
                    <a:bodyPr/>
                    <a:lstStyle/>
                    <a:p>
                      <a:pPr algn="just"/>
                      <a:endParaRPr lang="en-US" sz="2000" b="1" dirty="0">
                        <a:solidFill>
                          <a:schemeClr val="tx1"/>
                        </a:solidFill>
                      </a:endParaRPr>
                    </a:p>
                  </a:txBody>
                  <a:tcPr>
                    <a:solidFill>
                      <a:srgbClr val="00B0F0"/>
                    </a:solidFill>
                  </a:tcPr>
                </a:tc>
                <a:tc>
                  <a:txBody>
                    <a:bodyPr/>
                    <a:lstStyle/>
                    <a:p>
                      <a:pPr algn="just"/>
                      <a:r>
                        <a:rPr lang="en-US" sz="2000" b="1" dirty="0">
                          <a:solidFill>
                            <a:schemeClr val="bg1"/>
                          </a:solidFill>
                        </a:rPr>
                        <a:t>Orographic Storm(Strong Winds)</a:t>
                      </a:r>
                    </a:p>
                  </a:txBody>
                  <a:tcPr>
                    <a:solidFill>
                      <a:srgbClr val="00B0F0"/>
                    </a:solidFill>
                  </a:tcPr>
                </a:tc>
                <a:extLst>
                  <a:ext uri="{0D108BD9-81ED-4DB2-BD59-A6C34878D82A}">
                    <a16:rowId xmlns:a16="http://schemas.microsoft.com/office/drawing/2014/main" val="2568461482"/>
                  </a:ext>
                </a:extLst>
              </a:tr>
            </a:tbl>
          </a:graphicData>
        </a:graphic>
      </p:graphicFrame>
      <p:sp>
        <p:nvSpPr>
          <p:cNvPr id="9" name="TextBox 8">
            <a:extLst>
              <a:ext uri="{FF2B5EF4-FFF2-40B4-BE49-F238E27FC236}">
                <a16:creationId xmlns:a16="http://schemas.microsoft.com/office/drawing/2014/main" id="{F4D7A5D1-D0E5-4B08-8C94-FE442F3CAB7D}"/>
              </a:ext>
            </a:extLst>
          </p:cNvPr>
          <p:cNvSpPr txBox="1"/>
          <p:nvPr/>
        </p:nvSpPr>
        <p:spPr>
          <a:xfrm>
            <a:off x="0" y="5975873"/>
            <a:ext cx="6423891" cy="369332"/>
          </a:xfrm>
          <a:prstGeom prst="rect">
            <a:avLst/>
          </a:prstGeom>
          <a:noFill/>
        </p:spPr>
        <p:txBody>
          <a:bodyPr wrap="square" rtlCol="0">
            <a:spAutoFit/>
          </a:bodyPr>
          <a:lstStyle/>
          <a:p>
            <a:pPr algn="just"/>
            <a:r>
              <a:rPr lang="en-US" sz="1800" i="1" dirty="0"/>
              <a:t>Source: Emergency Events Database(EM-DAT) CRED, 2009</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a:extLst>
              <a:ext uri="{FF2B5EF4-FFF2-40B4-BE49-F238E27FC236}">
                <a16:creationId xmlns:a16="http://schemas.microsoft.com/office/drawing/2014/main" id="{1034DD38-2593-40C2-B124-8E369874D788}"/>
              </a:ext>
            </a:extLst>
          </p:cNvPr>
          <p:cNvSpPr>
            <a:spLocks noGrp="1" noChangeArrowheads="1"/>
          </p:cNvSpPr>
          <p:nvPr>
            <p:ph type="title"/>
          </p:nvPr>
        </p:nvSpPr>
        <p:spPr>
          <a:xfrm>
            <a:off x="1981200" y="215360"/>
            <a:ext cx="8229600" cy="487363"/>
          </a:xfrm>
        </p:spPr>
        <p:txBody>
          <a:bodyPr>
            <a:noAutofit/>
          </a:bodyPr>
          <a:lstStyle/>
          <a:p>
            <a:pPr algn="ctr"/>
            <a:r>
              <a:rPr lang="en-US" altLang="en-US" sz="3600" b="1" dirty="0">
                <a:solidFill>
                  <a:srgbClr val="080808"/>
                </a:solidFill>
                <a:latin typeface="+mj-lt"/>
                <a:cs typeface="Times New Roman" panose="02020603050405020304" pitchFamily="18" charset="0"/>
                <a:sym typeface="Arial"/>
              </a:rPr>
              <a:t>Hydrological</a:t>
            </a:r>
          </a:p>
        </p:txBody>
      </p:sp>
      <p:sp>
        <p:nvSpPr>
          <p:cNvPr id="4" name="Title 1">
            <a:extLst>
              <a:ext uri="{FF2B5EF4-FFF2-40B4-BE49-F238E27FC236}">
                <a16:creationId xmlns:a16="http://schemas.microsoft.com/office/drawing/2014/main" id="{A6B750E7-A22B-440C-A344-224AE060CD06}"/>
              </a:ext>
            </a:extLst>
          </p:cNvPr>
          <p:cNvSpPr txBox="1">
            <a:spLocks/>
          </p:cNvSpPr>
          <p:nvPr/>
        </p:nvSpPr>
        <p:spPr bwMode="auto">
          <a:xfrm>
            <a:off x="371840" y="546847"/>
            <a:ext cx="9905045" cy="1495960"/>
          </a:xfrm>
          <a:prstGeom prst="rect">
            <a:avLst/>
          </a:prstGeom>
          <a:noFill/>
          <a:ln>
            <a:noFill/>
          </a:ln>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pPr algn="just">
              <a:lnSpc>
                <a:spcPct val="85000"/>
              </a:lnSpc>
              <a:spcBef>
                <a:spcPts val="0"/>
              </a:spcBef>
              <a:spcAft>
                <a:spcPts val="0"/>
              </a:spcAft>
              <a:buClr>
                <a:srgbClr val="3F3F3F"/>
              </a:buClr>
              <a:buSzPts val="1800"/>
              <a:defRPr/>
            </a:pPr>
            <a:r>
              <a:rPr lang="en-US" sz="2400" b="1" dirty="0">
                <a:solidFill>
                  <a:srgbClr val="080808"/>
                </a:solidFill>
                <a:ea typeface="Calibri"/>
                <a:cs typeface="Times New Roman" panose="02020603050405020304" pitchFamily="18" charset="0"/>
                <a:sym typeface="Calibri"/>
              </a:rPr>
              <a:t>Events caused by deviations in the normal water</a:t>
            </a:r>
            <a:br>
              <a:rPr lang="en-US" sz="2400" b="1" dirty="0">
                <a:solidFill>
                  <a:srgbClr val="080808"/>
                </a:solidFill>
                <a:ea typeface="Calibri"/>
                <a:cs typeface="Times New Roman" panose="02020603050405020304" pitchFamily="18" charset="0"/>
                <a:sym typeface="Calibri"/>
              </a:rPr>
            </a:br>
            <a:r>
              <a:rPr lang="en-US" sz="2400" b="1" dirty="0">
                <a:solidFill>
                  <a:srgbClr val="080808"/>
                </a:solidFill>
                <a:ea typeface="Calibri"/>
                <a:cs typeface="Times New Roman" panose="02020603050405020304" pitchFamily="18" charset="0"/>
                <a:sym typeface="Calibri"/>
              </a:rPr>
              <a:t>cycle and/or overflow of bodies of water caused by</a:t>
            </a:r>
            <a:br>
              <a:rPr lang="en-US" sz="2400" b="1" dirty="0">
                <a:solidFill>
                  <a:srgbClr val="080808"/>
                </a:solidFill>
                <a:ea typeface="Calibri"/>
                <a:cs typeface="Times New Roman" panose="02020603050405020304" pitchFamily="18" charset="0"/>
                <a:sym typeface="Calibri"/>
              </a:rPr>
            </a:br>
            <a:r>
              <a:rPr lang="en-US" sz="2400" b="1" dirty="0">
                <a:solidFill>
                  <a:srgbClr val="080808"/>
                </a:solidFill>
                <a:ea typeface="Calibri"/>
                <a:cs typeface="Times New Roman" panose="02020603050405020304" pitchFamily="18" charset="0"/>
                <a:sym typeface="Calibri"/>
              </a:rPr>
              <a:t>wind set‐up)</a:t>
            </a:r>
            <a:br>
              <a:rPr lang="en-US" sz="2400" b="1" dirty="0">
                <a:solidFill>
                  <a:srgbClr val="080808"/>
                </a:solidFill>
                <a:ea typeface="Calibri"/>
                <a:cs typeface="Times New Roman" panose="02020603050405020304" pitchFamily="18" charset="0"/>
                <a:sym typeface="Calibri"/>
              </a:rPr>
            </a:br>
            <a:endParaRPr lang="en-US" altLang="en-US" sz="2400" b="1" dirty="0">
              <a:solidFill>
                <a:srgbClr val="080808"/>
              </a:solidFill>
              <a:ea typeface="Calibri"/>
              <a:cs typeface="Times New Roman" panose="02020603050405020304" pitchFamily="18" charset="0"/>
              <a:sym typeface="Calibri"/>
            </a:endParaRPr>
          </a:p>
        </p:txBody>
      </p:sp>
      <p:sp>
        <p:nvSpPr>
          <p:cNvPr id="5" name="TextBox 4">
            <a:extLst>
              <a:ext uri="{FF2B5EF4-FFF2-40B4-BE49-F238E27FC236}">
                <a16:creationId xmlns:a16="http://schemas.microsoft.com/office/drawing/2014/main" id="{C450B3B0-5D79-4BBF-B8B7-4576DED90AF9}"/>
              </a:ext>
            </a:extLst>
          </p:cNvPr>
          <p:cNvSpPr txBox="1"/>
          <p:nvPr/>
        </p:nvSpPr>
        <p:spPr>
          <a:xfrm>
            <a:off x="898358" y="6533031"/>
            <a:ext cx="9666641" cy="400110"/>
          </a:xfrm>
          <a:prstGeom prst="rect">
            <a:avLst/>
          </a:prstGeom>
          <a:noFill/>
        </p:spPr>
        <p:txBody>
          <a:bodyPr wrap="square" rtlCol="0">
            <a:spAutoFit/>
          </a:bodyPr>
          <a:lstStyle/>
          <a:p>
            <a:endParaRPr lang="en-US" sz="2000" dirty="0"/>
          </a:p>
        </p:txBody>
      </p:sp>
      <p:sp>
        <p:nvSpPr>
          <p:cNvPr id="9" name="TextBox 8">
            <a:extLst>
              <a:ext uri="{FF2B5EF4-FFF2-40B4-BE49-F238E27FC236}">
                <a16:creationId xmlns:a16="http://schemas.microsoft.com/office/drawing/2014/main" id="{8FDFE114-4F9B-4133-9E2B-D48C548BD3AE}"/>
              </a:ext>
            </a:extLst>
          </p:cNvPr>
          <p:cNvSpPr txBox="1"/>
          <p:nvPr/>
        </p:nvSpPr>
        <p:spPr>
          <a:xfrm>
            <a:off x="87476" y="6020011"/>
            <a:ext cx="6423891" cy="369332"/>
          </a:xfrm>
          <a:prstGeom prst="rect">
            <a:avLst/>
          </a:prstGeom>
          <a:noFill/>
        </p:spPr>
        <p:txBody>
          <a:bodyPr wrap="square" rtlCol="0">
            <a:spAutoFit/>
          </a:bodyPr>
          <a:lstStyle/>
          <a:p>
            <a:pPr algn="just"/>
            <a:r>
              <a:rPr lang="en-US" sz="1800" i="1" dirty="0"/>
              <a:t>Source: Emergency Events Database(EM-DAT) CRED, 2009</a:t>
            </a:r>
          </a:p>
        </p:txBody>
      </p:sp>
      <p:graphicFrame>
        <p:nvGraphicFramePr>
          <p:cNvPr id="10" name="Table 6">
            <a:extLst>
              <a:ext uri="{FF2B5EF4-FFF2-40B4-BE49-F238E27FC236}">
                <a16:creationId xmlns:a16="http://schemas.microsoft.com/office/drawing/2014/main" id="{6ADB4679-B316-4AA0-8931-FB2A9EC31931}"/>
              </a:ext>
            </a:extLst>
          </p:cNvPr>
          <p:cNvGraphicFramePr>
            <a:graphicFrameLocks noGrp="1"/>
          </p:cNvGraphicFramePr>
          <p:nvPr>
            <p:extLst>
              <p:ext uri="{D42A27DB-BD31-4B8C-83A1-F6EECF244321}">
                <p14:modId xmlns:p14="http://schemas.microsoft.com/office/powerpoint/2010/main" val="872946187"/>
              </p:ext>
            </p:extLst>
          </p:nvPr>
        </p:nvGraphicFramePr>
        <p:xfrm>
          <a:off x="134471" y="1629335"/>
          <a:ext cx="9959787" cy="3931920"/>
        </p:xfrm>
        <a:graphic>
          <a:graphicData uri="http://schemas.openxmlformats.org/drawingml/2006/table">
            <a:tbl>
              <a:tblPr firstRow="1" bandRow="1">
                <a:tableStyleId>{5C22544A-7EE6-4342-B048-85BDC9FD1C3A}</a:tableStyleId>
              </a:tblPr>
              <a:tblGrid>
                <a:gridCol w="3060466">
                  <a:extLst>
                    <a:ext uri="{9D8B030D-6E8A-4147-A177-3AD203B41FA5}">
                      <a16:colId xmlns:a16="http://schemas.microsoft.com/office/drawing/2014/main" val="1298219437"/>
                    </a:ext>
                  </a:extLst>
                </a:gridCol>
                <a:gridCol w="3148921">
                  <a:extLst>
                    <a:ext uri="{9D8B030D-6E8A-4147-A177-3AD203B41FA5}">
                      <a16:colId xmlns:a16="http://schemas.microsoft.com/office/drawing/2014/main" val="4271795157"/>
                    </a:ext>
                  </a:extLst>
                </a:gridCol>
                <a:gridCol w="3750400">
                  <a:extLst>
                    <a:ext uri="{9D8B030D-6E8A-4147-A177-3AD203B41FA5}">
                      <a16:colId xmlns:a16="http://schemas.microsoft.com/office/drawing/2014/main" val="3999547056"/>
                    </a:ext>
                  </a:extLst>
                </a:gridCol>
              </a:tblGrid>
              <a:tr h="370840">
                <a:tc>
                  <a:txBody>
                    <a:bodyPr/>
                    <a:lstStyle/>
                    <a:p>
                      <a:pPr algn="ctr"/>
                      <a:r>
                        <a:rPr lang="en-US" sz="2400" dirty="0">
                          <a:solidFill>
                            <a:srgbClr val="FF0000"/>
                          </a:solidFill>
                        </a:rPr>
                        <a:t>Disaster Main-Type</a:t>
                      </a:r>
                    </a:p>
                  </a:txBody>
                  <a:tcPr>
                    <a:solidFill>
                      <a:srgbClr val="00B0F0"/>
                    </a:solidFill>
                  </a:tcPr>
                </a:tc>
                <a:tc>
                  <a:txBody>
                    <a:bodyPr/>
                    <a:lstStyle/>
                    <a:p>
                      <a:pPr algn="ctr"/>
                      <a:r>
                        <a:rPr lang="en-US" sz="2400" dirty="0">
                          <a:solidFill>
                            <a:srgbClr val="FF0000"/>
                          </a:solidFill>
                        </a:rPr>
                        <a:t>Disaster Sub-Type</a:t>
                      </a:r>
                    </a:p>
                  </a:txBody>
                  <a:tcPr>
                    <a:solidFill>
                      <a:srgbClr val="00B0F0"/>
                    </a:solidFill>
                  </a:tcPr>
                </a:tc>
                <a:tc>
                  <a:txBody>
                    <a:bodyPr/>
                    <a:lstStyle/>
                    <a:p>
                      <a:pPr algn="ctr"/>
                      <a:r>
                        <a:rPr lang="en-US" sz="2400" dirty="0">
                          <a:solidFill>
                            <a:srgbClr val="FF0000"/>
                          </a:solidFill>
                        </a:rPr>
                        <a:t>Disaster Sub-sub Type</a:t>
                      </a:r>
                    </a:p>
                  </a:txBody>
                  <a:tcPr>
                    <a:solidFill>
                      <a:srgbClr val="00B0F0"/>
                    </a:solidFill>
                  </a:tcPr>
                </a:tc>
                <a:extLst>
                  <a:ext uri="{0D108BD9-81ED-4DB2-BD59-A6C34878D82A}">
                    <a16:rowId xmlns:a16="http://schemas.microsoft.com/office/drawing/2014/main" val="1226564723"/>
                  </a:ext>
                </a:extLst>
              </a:tr>
              <a:tr h="370840">
                <a:tc>
                  <a:txBody>
                    <a:bodyPr/>
                    <a:lstStyle/>
                    <a:p>
                      <a:pPr algn="just"/>
                      <a:r>
                        <a:rPr lang="en-US" sz="2000" b="1" dirty="0">
                          <a:solidFill>
                            <a:schemeClr val="bg1"/>
                          </a:solidFill>
                        </a:rPr>
                        <a:t>Flood</a:t>
                      </a:r>
                    </a:p>
                  </a:txBody>
                  <a:tcPr>
                    <a:solidFill>
                      <a:srgbClr val="00B0F0"/>
                    </a:solidFill>
                  </a:tcPr>
                </a:tc>
                <a:tc>
                  <a:txBody>
                    <a:bodyPr/>
                    <a:lstStyle/>
                    <a:p>
                      <a:pPr algn="just"/>
                      <a:r>
                        <a:rPr lang="en-US" sz="2000" b="1" dirty="0">
                          <a:solidFill>
                            <a:schemeClr val="tx1"/>
                          </a:solidFill>
                        </a:rPr>
                        <a:t>General (River) Flood</a:t>
                      </a:r>
                    </a:p>
                  </a:txBody>
                  <a:tcPr>
                    <a:solidFill>
                      <a:srgbClr val="00B0F0"/>
                    </a:solidFill>
                  </a:tcPr>
                </a:tc>
                <a:tc>
                  <a:txBody>
                    <a:bodyPr/>
                    <a:lstStyle/>
                    <a:p>
                      <a:pPr algn="just"/>
                      <a:endParaRPr lang="en-US" sz="2000" b="1" dirty="0"/>
                    </a:p>
                  </a:txBody>
                  <a:tcPr>
                    <a:solidFill>
                      <a:srgbClr val="00B0F0"/>
                    </a:solidFill>
                  </a:tcPr>
                </a:tc>
                <a:extLst>
                  <a:ext uri="{0D108BD9-81ED-4DB2-BD59-A6C34878D82A}">
                    <a16:rowId xmlns:a16="http://schemas.microsoft.com/office/drawing/2014/main" val="2706345554"/>
                  </a:ext>
                </a:extLst>
              </a:tr>
              <a:tr h="370840">
                <a:tc>
                  <a:txBody>
                    <a:bodyPr/>
                    <a:lstStyle/>
                    <a:p>
                      <a:pPr algn="just"/>
                      <a:endParaRPr lang="en-US" sz="2000" b="1" dirty="0">
                        <a:solidFill>
                          <a:schemeClr val="bg1"/>
                        </a:solidFill>
                      </a:endParaRPr>
                    </a:p>
                  </a:txBody>
                  <a:tcPr>
                    <a:solidFill>
                      <a:srgbClr val="00B0F0"/>
                    </a:solidFill>
                  </a:tcPr>
                </a:tc>
                <a:tc>
                  <a:txBody>
                    <a:bodyP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lang="en-US" sz="2000" b="1" dirty="0">
                          <a:solidFill>
                            <a:schemeClr val="tx1"/>
                          </a:solidFill>
                        </a:rPr>
                        <a:t>Flash Flood</a:t>
                      </a:r>
                    </a:p>
                  </a:txBody>
                  <a:tcPr>
                    <a:solidFill>
                      <a:srgbClr val="00B0F0"/>
                    </a:solidFill>
                  </a:tcPr>
                </a:tc>
                <a:tc>
                  <a:txBody>
                    <a:bodyPr/>
                    <a:lstStyle/>
                    <a:p>
                      <a:pPr algn="just"/>
                      <a:endParaRPr lang="en-US" sz="2000" b="1" dirty="0"/>
                    </a:p>
                  </a:txBody>
                  <a:tcPr>
                    <a:solidFill>
                      <a:srgbClr val="00B0F0"/>
                    </a:solidFill>
                  </a:tcPr>
                </a:tc>
                <a:extLst>
                  <a:ext uri="{0D108BD9-81ED-4DB2-BD59-A6C34878D82A}">
                    <a16:rowId xmlns:a16="http://schemas.microsoft.com/office/drawing/2014/main" val="3275774020"/>
                  </a:ext>
                </a:extLst>
              </a:tr>
              <a:tr h="370840">
                <a:tc>
                  <a:txBody>
                    <a:bodyPr/>
                    <a:lstStyle/>
                    <a:p>
                      <a:pPr algn="just"/>
                      <a:endParaRPr lang="en-US" sz="2000" b="1" dirty="0">
                        <a:solidFill>
                          <a:schemeClr val="bg1"/>
                        </a:solidFill>
                      </a:endParaRPr>
                    </a:p>
                  </a:txBody>
                  <a:tcPr>
                    <a:solidFill>
                      <a:srgbClr val="00B0F0"/>
                    </a:solidFill>
                  </a:tcPr>
                </a:tc>
                <a:tc>
                  <a:txBody>
                    <a:bodyPr/>
                    <a:lstStyle/>
                    <a:p>
                      <a:pPr algn="just"/>
                      <a:r>
                        <a:rPr lang="en-US" sz="2000" b="1" dirty="0">
                          <a:solidFill>
                            <a:schemeClr val="tx1"/>
                          </a:solidFill>
                        </a:rPr>
                        <a:t>Storm Surge/Coastal Flood</a:t>
                      </a:r>
                    </a:p>
                  </a:txBody>
                  <a:tcPr>
                    <a:solidFill>
                      <a:srgbClr val="00B0F0"/>
                    </a:solidFill>
                  </a:tcPr>
                </a:tc>
                <a:tc>
                  <a:txBody>
                    <a:bodyPr/>
                    <a:lstStyle/>
                    <a:p>
                      <a:pPr algn="just"/>
                      <a:endParaRPr lang="en-US" sz="2000" b="1" dirty="0"/>
                    </a:p>
                  </a:txBody>
                  <a:tcPr>
                    <a:solidFill>
                      <a:srgbClr val="00B0F0"/>
                    </a:solidFill>
                  </a:tcPr>
                </a:tc>
                <a:extLst>
                  <a:ext uri="{0D108BD9-81ED-4DB2-BD59-A6C34878D82A}">
                    <a16:rowId xmlns:a16="http://schemas.microsoft.com/office/drawing/2014/main" val="3856976580"/>
                  </a:ext>
                </a:extLst>
              </a:tr>
              <a:tr h="370840">
                <a:tc>
                  <a:txBody>
                    <a:bodyPr/>
                    <a:lstStyle/>
                    <a:p>
                      <a:pPr algn="just"/>
                      <a:r>
                        <a:rPr lang="en-US" sz="2000" b="1" dirty="0">
                          <a:solidFill>
                            <a:schemeClr val="bg1"/>
                          </a:solidFill>
                        </a:rPr>
                        <a:t>Mass Movement (Wet)</a:t>
                      </a:r>
                    </a:p>
                  </a:txBody>
                  <a:tcPr>
                    <a:solidFill>
                      <a:srgbClr val="00B0F0"/>
                    </a:solidFill>
                  </a:tcPr>
                </a:tc>
                <a:tc>
                  <a:txBody>
                    <a:bodyPr/>
                    <a:lstStyle/>
                    <a:p>
                      <a:pPr algn="just"/>
                      <a:r>
                        <a:rPr lang="en-US" sz="2000" b="1" dirty="0">
                          <a:solidFill>
                            <a:schemeClr val="tx1"/>
                          </a:solidFill>
                        </a:rPr>
                        <a:t>Rockfall</a:t>
                      </a:r>
                    </a:p>
                  </a:txBody>
                  <a:tcPr>
                    <a:solidFill>
                      <a:srgbClr val="00B0F0"/>
                    </a:solidFill>
                  </a:tcPr>
                </a:tc>
                <a:tc>
                  <a:txBody>
                    <a:bodyPr/>
                    <a:lstStyle/>
                    <a:p>
                      <a:pPr algn="just"/>
                      <a:endParaRPr lang="en-US" sz="2000" b="1" dirty="0"/>
                    </a:p>
                  </a:txBody>
                  <a:tcPr>
                    <a:solidFill>
                      <a:srgbClr val="00B0F0"/>
                    </a:solidFill>
                  </a:tcPr>
                </a:tc>
                <a:extLst>
                  <a:ext uri="{0D108BD9-81ED-4DB2-BD59-A6C34878D82A}">
                    <a16:rowId xmlns:a16="http://schemas.microsoft.com/office/drawing/2014/main" val="2576906031"/>
                  </a:ext>
                </a:extLst>
              </a:tr>
              <a:tr h="370840">
                <a:tc>
                  <a:txBody>
                    <a:bodyPr/>
                    <a:lstStyle/>
                    <a:p>
                      <a:pPr algn="just"/>
                      <a:endParaRPr lang="en-US" sz="2000" b="1" dirty="0"/>
                    </a:p>
                  </a:txBody>
                  <a:tcPr>
                    <a:solidFill>
                      <a:srgbClr val="00B0F0"/>
                    </a:solidFill>
                  </a:tcPr>
                </a:tc>
                <a:tc>
                  <a:txBody>
                    <a:bodyPr/>
                    <a:lstStyle/>
                    <a:p>
                      <a:pPr algn="just"/>
                      <a:r>
                        <a:rPr lang="en-US" sz="2000" b="1" dirty="0">
                          <a:solidFill>
                            <a:schemeClr val="tx1"/>
                          </a:solidFill>
                        </a:rPr>
                        <a:t>Landslide</a:t>
                      </a:r>
                    </a:p>
                  </a:txBody>
                  <a:tcPr>
                    <a:solidFill>
                      <a:srgbClr val="00B0F0"/>
                    </a:solidFill>
                  </a:tcPr>
                </a:tc>
                <a:tc>
                  <a:txBody>
                    <a:bodyPr/>
                    <a:lstStyle/>
                    <a:p>
                      <a:pPr algn="just"/>
                      <a:r>
                        <a:rPr lang="en-US" sz="2000" b="1" dirty="0">
                          <a:solidFill>
                            <a:schemeClr val="bg1"/>
                          </a:solidFill>
                        </a:rPr>
                        <a:t>Debris Flow</a:t>
                      </a:r>
                    </a:p>
                  </a:txBody>
                  <a:tcPr>
                    <a:solidFill>
                      <a:srgbClr val="00B0F0"/>
                    </a:solidFill>
                  </a:tcPr>
                </a:tc>
                <a:extLst>
                  <a:ext uri="{0D108BD9-81ED-4DB2-BD59-A6C34878D82A}">
                    <a16:rowId xmlns:a16="http://schemas.microsoft.com/office/drawing/2014/main" val="970216379"/>
                  </a:ext>
                </a:extLst>
              </a:tr>
              <a:tr h="370840">
                <a:tc>
                  <a:txBody>
                    <a:bodyPr/>
                    <a:lstStyle/>
                    <a:p>
                      <a:pPr algn="just"/>
                      <a:endParaRPr lang="en-US" sz="2000" b="1" dirty="0"/>
                    </a:p>
                  </a:txBody>
                  <a:tcPr>
                    <a:solidFill>
                      <a:srgbClr val="00B0F0"/>
                    </a:solidFill>
                  </a:tcPr>
                </a:tc>
                <a:tc>
                  <a:txBody>
                    <a:bodyPr/>
                    <a:lstStyle/>
                    <a:p>
                      <a:pPr algn="just"/>
                      <a:r>
                        <a:rPr lang="en-US" sz="2000" b="1" dirty="0">
                          <a:solidFill>
                            <a:schemeClr val="tx1"/>
                          </a:solidFill>
                        </a:rPr>
                        <a:t>Avalanche</a:t>
                      </a:r>
                    </a:p>
                  </a:txBody>
                  <a:tcPr>
                    <a:solidFill>
                      <a:srgbClr val="00B0F0"/>
                    </a:solidFill>
                  </a:tcPr>
                </a:tc>
                <a:tc>
                  <a:txBody>
                    <a:bodyPr/>
                    <a:lstStyle/>
                    <a:p>
                      <a:pPr algn="just"/>
                      <a:r>
                        <a:rPr lang="en-US" sz="2000" b="1" dirty="0">
                          <a:solidFill>
                            <a:schemeClr val="bg1"/>
                          </a:solidFill>
                        </a:rPr>
                        <a:t>Snow Avalanche</a:t>
                      </a:r>
                    </a:p>
                  </a:txBody>
                  <a:tcPr>
                    <a:solidFill>
                      <a:srgbClr val="00B0F0"/>
                    </a:solidFill>
                  </a:tcPr>
                </a:tc>
                <a:extLst>
                  <a:ext uri="{0D108BD9-81ED-4DB2-BD59-A6C34878D82A}">
                    <a16:rowId xmlns:a16="http://schemas.microsoft.com/office/drawing/2014/main" val="2493866316"/>
                  </a:ext>
                </a:extLst>
              </a:tr>
              <a:tr h="370840">
                <a:tc>
                  <a:txBody>
                    <a:bodyPr/>
                    <a:lstStyle/>
                    <a:p>
                      <a:pPr algn="just"/>
                      <a:endParaRPr lang="en-US" sz="2000" b="1" dirty="0"/>
                    </a:p>
                  </a:txBody>
                  <a:tcPr>
                    <a:solidFill>
                      <a:srgbClr val="00B0F0"/>
                    </a:solidFill>
                  </a:tcPr>
                </a:tc>
                <a:tc>
                  <a:txBody>
                    <a:bodyPr/>
                    <a:lstStyle/>
                    <a:p>
                      <a:pPr algn="just"/>
                      <a:endParaRPr lang="en-US" sz="2000" b="1" dirty="0">
                        <a:solidFill>
                          <a:schemeClr val="tx1"/>
                        </a:solidFill>
                      </a:endParaRPr>
                    </a:p>
                  </a:txBody>
                  <a:tcPr>
                    <a:solidFill>
                      <a:srgbClr val="00B0F0"/>
                    </a:solidFill>
                  </a:tcPr>
                </a:tc>
                <a:tc>
                  <a:txBody>
                    <a:bodyPr/>
                    <a:lstStyle/>
                    <a:p>
                      <a:pPr algn="just"/>
                      <a:r>
                        <a:rPr lang="en-US" sz="2000" b="1" dirty="0">
                          <a:solidFill>
                            <a:schemeClr val="bg1"/>
                          </a:solidFill>
                        </a:rPr>
                        <a:t>Debris Avalanche</a:t>
                      </a:r>
                    </a:p>
                  </a:txBody>
                  <a:tcPr>
                    <a:solidFill>
                      <a:srgbClr val="00B0F0"/>
                    </a:solidFill>
                  </a:tcPr>
                </a:tc>
                <a:extLst>
                  <a:ext uri="{0D108BD9-81ED-4DB2-BD59-A6C34878D82A}">
                    <a16:rowId xmlns:a16="http://schemas.microsoft.com/office/drawing/2014/main" val="125337461"/>
                  </a:ext>
                </a:extLst>
              </a:tr>
              <a:tr h="370840">
                <a:tc>
                  <a:txBody>
                    <a:bodyPr/>
                    <a:lstStyle/>
                    <a:p>
                      <a:pPr algn="just"/>
                      <a:endParaRPr lang="en-US" sz="2000" b="1" dirty="0"/>
                    </a:p>
                  </a:txBody>
                  <a:tcPr>
                    <a:solidFill>
                      <a:srgbClr val="00B0F0"/>
                    </a:solidFill>
                  </a:tcPr>
                </a:tc>
                <a:tc>
                  <a:txBody>
                    <a:bodyPr/>
                    <a:lstStyle/>
                    <a:p>
                      <a:pPr algn="just"/>
                      <a:r>
                        <a:rPr lang="en-US" sz="2000" b="1" dirty="0">
                          <a:solidFill>
                            <a:schemeClr val="tx1"/>
                          </a:solidFill>
                        </a:rPr>
                        <a:t>Subsidence</a:t>
                      </a:r>
                    </a:p>
                  </a:txBody>
                  <a:tcPr>
                    <a:solidFill>
                      <a:srgbClr val="00B0F0"/>
                    </a:solidFill>
                  </a:tcPr>
                </a:tc>
                <a:tc>
                  <a:txBody>
                    <a:bodyPr/>
                    <a:lstStyle/>
                    <a:p>
                      <a:pPr algn="just"/>
                      <a:r>
                        <a:rPr lang="en-US" sz="2000" b="1" dirty="0">
                          <a:solidFill>
                            <a:schemeClr val="bg1"/>
                          </a:solidFill>
                        </a:rPr>
                        <a:t>Sudden/Long-Lasting</a:t>
                      </a:r>
                    </a:p>
                  </a:txBody>
                  <a:tcPr>
                    <a:solidFill>
                      <a:srgbClr val="00B0F0"/>
                    </a:solidFill>
                  </a:tcPr>
                </a:tc>
                <a:extLst>
                  <a:ext uri="{0D108BD9-81ED-4DB2-BD59-A6C34878D82A}">
                    <a16:rowId xmlns:a16="http://schemas.microsoft.com/office/drawing/2014/main" val="2568461482"/>
                  </a:ext>
                </a:extLst>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a:extLst>
              <a:ext uri="{FF2B5EF4-FFF2-40B4-BE49-F238E27FC236}">
                <a16:creationId xmlns:a16="http://schemas.microsoft.com/office/drawing/2014/main" id="{AEE6E6F3-EACD-492E-8C2A-9E85C0CF1A12}"/>
              </a:ext>
            </a:extLst>
          </p:cNvPr>
          <p:cNvSpPr>
            <a:spLocks noGrp="1" noChangeArrowheads="1"/>
          </p:cNvSpPr>
          <p:nvPr>
            <p:ph type="title"/>
          </p:nvPr>
        </p:nvSpPr>
        <p:spPr>
          <a:xfrm>
            <a:off x="2057400" y="-81967"/>
            <a:ext cx="8229600" cy="838200"/>
          </a:xfrm>
        </p:spPr>
        <p:txBody>
          <a:bodyPr>
            <a:normAutofit/>
          </a:bodyPr>
          <a:lstStyle/>
          <a:p>
            <a:pPr algn="ctr"/>
            <a:r>
              <a:rPr lang="en-US" altLang="en-US" sz="3600" b="1" dirty="0">
                <a:solidFill>
                  <a:srgbClr val="080808"/>
                </a:solidFill>
                <a:latin typeface="+mj-lt"/>
                <a:cs typeface="Times New Roman" panose="02020603050405020304" pitchFamily="18" charset="0"/>
              </a:rPr>
              <a:t>Climatological</a:t>
            </a:r>
          </a:p>
        </p:txBody>
      </p:sp>
      <p:sp>
        <p:nvSpPr>
          <p:cNvPr id="30724" name="Rectangle 1">
            <a:extLst>
              <a:ext uri="{FF2B5EF4-FFF2-40B4-BE49-F238E27FC236}">
                <a16:creationId xmlns:a16="http://schemas.microsoft.com/office/drawing/2014/main" id="{6A023FBA-9E8C-427B-BA2F-64EBC30F309B}"/>
              </a:ext>
            </a:extLst>
          </p:cNvPr>
          <p:cNvSpPr>
            <a:spLocks noChangeArrowheads="1"/>
          </p:cNvSpPr>
          <p:nvPr/>
        </p:nvSpPr>
        <p:spPr bwMode="auto">
          <a:xfrm>
            <a:off x="228600" y="725242"/>
            <a:ext cx="118872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en-US" sz="2400" b="1" dirty="0">
                <a:solidFill>
                  <a:srgbClr val="080808"/>
                </a:solidFill>
                <a:latin typeface="+mj-lt"/>
                <a:ea typeface="Calibri"/>
                <a:cs typeface="Times New Roman" panose="02020603050405020304" pitchFamily="18" charset="0"/>
                <a:sym typeface="Calibri"/>
              </a:rPr>
              <a:t>Events caused by long-lived/meso to macro scale process(intra-seasonal to multi decade climate variability)</a:t>
            </a:r>
            <a:endParaRPr lang="en-GB" altLang="en-US" sz="2400" b="1" dirty="0">
              <a:solidFill>
                <a:srgbClr val="080808"/>
              </a:solidFill>
              <a:latin typeface="+mj-lt"/>
              <a:ea typeface="Calibri"/>
              <a:cs typeface="Times New Roman" panose="02020603050405020304" pitchFamily="18" charset="0"/>
              <a:sym typeface="Calibri"/>
            </a:endParaRPr>
          </a:p>
        </p:txBody>
      </p:sp>
      <p:sp>
        <p:nvSpPr>
          <p:cNvPr id="8" name="TextBox 7">
            <a:extLst>
              <a:ext uri="{FF2B5EF4-FFF2-40B4-BE49-F238E27FC236}">
                <a16:creationId xmlns:a16="http://schemas.microsoft.com/office/drawing/2014/main" id="{EF2CA593-9F04-4A7C-894A-915CEF6A3EF7}"/>
              </a:ext>
            </a:extLst>
          </p:cNvPr>
          <p:cNvSpPr txBox="1"/>
          <p:nvPr/>
        </p:nvSpPr>
        <p:spPr>
          <a:xfrm>
            <a:off x="87476" y="6020011"/>
            <a:ext cx="6423891" cy="369332"/>
          </a:xfrm>
          <a:prstGeom prst="rect">
            <a:avLst/>
          </a:prstGeom>
          <a:noFill/>
        </p:spPr>
        <p:txBody>
          <a:bodyPr wrap="square" rtlCol="0">
            <a:spAutoFit/>
          </a:bodyPr>
          <a:lstStyle/>
          <a:p>
            <a:pPr algn="just"/>
            <a:r>
              <a:rPr lang="en-US" sz="1800" i="1" dirty="0"/>
              <a:t>Source: Emergency Events Database(EM-DAT) CRED, 2009</a:t>
            </a:r>
          </a:p>
        </p:txBody>
      </p:sp>
      <p:graphicFrame>
        <p:nvGraphicFramePr>
          <p:cNvPr id="9" name="Table 6">
            <a:extLst>
              <a:ext uri="{FF2B5EF4-FFF2-40B4-BE49-F238E27FC236}">
                <a16:creationId xmlns:a16="http://schemas.microsoft.com/office/drawing/2014/main" id="{E3865D50-0323-486E-8393-EC51A1E7A129}"/>
              </a:ext>
            </a:extLst>
          </p:cNvPr>
          <p:cNvGraphicFramePr>
            <a:graphicFrameLocks noGrp="1"/>
          </p:cNvGraphicFramePr>
          <p:nvPr>
            <p:extLst>
              <p:ext uri="{D42A27DB-BD31-4B8C-83A1-F6EECF244321}">
                <p14:modId xmlns:p14="http://schemas.microsoft.com/office/powerpoint/2010/main" val="1848906684"/>
              </p:ext>
            </p:extLst>
          </p:nvPr>
        </p:nvGraphicFramePr>
        <p:xfrm>
          <a:off x="134471" y="1629335"/>
          <a:ext cx="9959787" cy="3931920"/>
        </p:xfrm>
        <a:graphic>
          <a:graphicData uri="http://schemas.openxmlformats.org/drawingml/2006/table">
            <a:tbl>
              <a:tblPr firstRow="1" bandRow="1">
                <a:tableStyleId>{5C22544A-7EE6-4342-B048-85BDC9FD1C3A}</a:tableStyleId>
              </a:tblPr>
              <a:tblGrid>
                <a:gridCol w="3060466">
                  <a:extLst>
                    <a:ext uri="{9D8B030D-6E8A-4147-A177-3AD203B41FA5}">
                      <a16:colId xmlns:a16="http://schemas.microsoft.com/office/drawing/2014/main" val="1298219437"/>
                    </a:ext>
                  </a:extLst>
                </a:gridCol>
                <a:gridCol w="3148921">
                  <a:extLst>
                    <a:ext uri="{9D8B030D-6E8A-4147-A177-3AD203B41FA5}">
                      <a16:colId xmlns:a16="http://schemas.microsoft.com/office/drawing/2014/main" val="4271795157"/>
                    </a:ext>
                  </a:extLst>
                </a:gridCol>
                <a:gridCol w="3750400">
                  <a:extLst>
                    <a:ext uri="{9D8B030D-6E8A-4147-A177-3AD203B41FA5}">
                      <a16:colId xmlns:a16="http://schemas.microsoft.com/office/drawing/2014/main" val="3999547056"/>
                    </a:ext>
                  </a:extLst>
                </a:gridCol>
              </a:tblGrid>
              <a:tr h="370840">
                <a:tc>
                  <a:txBody>
                    <a:bodyPr/>
                    <a:lstStyle/>
                    <a:p>
                      <a:pPr algn="ctr"/>
                      <a:r>
                        <a:rPr lang="en-US" sz="2400" dirty="0">
                          <a:solidFill>
                            <a:srgbClr val="FF0000"/>
                          </a:solidFill>
                        </a:rPr>
                        <a:t>Disaster Main-Type</a:t>
                      </a:r>
                    </a:p>
                  </a:txBody>
                  <a:tcPr>
                    <a:solidFill>
                      <a:srgbClr val="00B0F0"/>
                    </a:solidFill>
                  </a:tcPr>
                </a:tc>
                <a:tc>
                  <a:txBody>
                    <a:bodyPr/>
                    <a:lstStyle/>
                    <a:p>
                      <a:pPr algn="ctr"/>
                      <a:r>
                        <a:rPr lang="en-US" sz="2400" dirty="0">
                          <a:solidFill>
                            <a:srgbClr val="FF0000"/>
                          </a:solidFill>
                        </a:rPr>
                        <a:t>Disaster Sub-Type</a:t>
                      </a:r>
                    </a:p>
                  </a:txBody>
                  <a:tcPr>
                    <a:solidFill>
                      <a:srgbClr val="00B0F0"/>
                    </a:solidFill>
                  </a:tcPr>
                </a:tc>
                <a:tc>
                  <a:txBody>
                    <a:bodyPr/>
                    <a:lstStyle/>
                    <a:p>
                      <a:pPr algn="ctr"/>
                      <a:r>
                        <a:rPr lang="en-US" sz="2400" dirty="0">
                          <a:solidFill>
                            <a:srgbClr val="FF0000"/>
                          </a:solidFill>
                        </a:rPr>
                        <a:t>Disaster Sub-sub Type</a:t>
                      </a:r>
                    </a:p>
                  </a:txBody>
                  <a:tcPr>
                    <a:solidFill>
                      <a:srgbClr val="00B0F0"/>
                    </a:solidFill>
                  </a:tcPr>
                </a:tc>
                <a:extLst>
                  <a:ext uri="{0D108BD9-81ED-4DB2-BD59-A6C34878D82A}">
                    <a16:rowId xmlns:a16="http://schemas.microsoft.com/office/drawing/2014/main" val="1226564723"/>
                  </a:ext>
                </a:extLst>
              </a:tr>
              <a:tr h="370840">
                <a:tc>
                  <a:txBody>
                    <a:bodyPr/>
                    <a:lstStyle/>
                    <a:p>
                      <a:pPr algn="just"/>
                      <a:r>
                        <a:rPr lang="en-US" sz="2000" b="1" dirty="0">
                          <a:solidFill>
                            <a:schemeClr val="bg1"/>
                          </a:solidFill>
                        </a:rPr>
                        <a:t>Extreme Temperature</a:t>
                      </a:r>
                    </a:p>
                  </a:txBody>
                  <a:tcPr>
                    <a:solidFill>
                      <a:srgbClr val="00B0F0"/>
                    </a:solidFill>
                  </a:tcPr>
                </a:tc>
                <a:tc>
                  <a:txBody>
                    <a:bodyPr/>
                    <a:lstStyle/>
                    <a:p>
                      <a:pPr algn="just"/>
                      <a:r>
                        <a:rPr lang="en-US" sz="2000" b="1" dirty="0">
                          <a:solidFill>
                            <a:schemeClr val="tx1"/>
                          </a:solidFill>
                        </a:rPr>
                        <a:t>Heat Wave</a:t>
                      </a:r>
                    </a:p>
                  </a:txBody>
                  <a:tcPr>
                    <a:solidFill>
                      <a:srgbClr val="00B0F0"/>
                    </a:solidFill>
                  </a:tcPr>
                </a:tc>
                <a:tc>
                  <a:txBody>
                    <a:bodyPr/>
                    <a:lstStyle/>
                    <a:p>
                      <a:pPr algn="just"/>
                      <a:endParaRPr lang="en-US" sz="2000" b="1" dirty="0"/>
                    </a:p>
                  </a:txBody>
                  <a:tcPr>
                    <a:solidFill>
                      <a:srgbClr val="00B0F0"/>
                    </a:solidFill>
                  </a:tcPr>
                </a:tc>
                <a:extLst>
                  <a:ext uri="{0D108BD9-81ED-4DB2-BD59-A6C34878D82A}">
                    <a16:rowId xmlns:a16="http://schemas.microsoft.com/office/drawing/2014/main" val="2706345554"/>
                  </a:ext>
                </a:extLst>
              </a:tr>
              <a:tr h="370840">
                <a:tc>
                  <a:txBody>
                    <a:bodyPr/>
                    <a:lstStyle/>
                    <a:p>
                      <a:pPr algn="just"/>
                      <a:endParaRPr lang="en-US" sz="2000" b="1" dirty="0">
                        <a:solidFill>
                          <a:schemeClr val="bg1"/>
                        </a:solidFill>
                      </a:endParaRPr>
                    </a:p>
                  </a:txBody>
                  <a:tcPr>
                    <a:solidFill>
                      <a:srgbClr val="00B0F0"/>
                    </a:solidFill>
                  </a:tcPr>
                </a:tc>
                <a:tc>
                  <a:txBody>
                    <a:bodyP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lang="en-US" sz="2000" b="1" dirty="0">
                          <a:solidFill>
                            <a:schemeClr val="tx1"/>
                          </a:solidFill>
                        </a:rPr>
                        <a:t>Cold Wave</a:t>
                      </a:r>
                    </a:p>
                  </a:txBody>
                  <a:tcPr>
                    <a:solidFill>
                      <a:srgbClr val="00B0F0"/>
                    </a:solidFill>
                  </a:tcPr>
                </a:tc>
                <a:tc>
                  <a:txBody>
                    <a:bodyPr/>
                    <a:lstStyle/>
                    <a:p>
                      <a:pPr algn="just"/>
                      <a:r>
                        <a:rPr lang="en-US" sz="2000" b="1" dirty="0">
                          <a:solidFill>
                            <a:schemeClr val="bg1"/>
                          </a:solidFill>
                        </a:rPr>
                        <a:t>Frost</a:t>
                      </a:r>
                    </a:p>
                  </a:txBody>
                  <a:tcPr>
                    <a:solidFill>
                      <a:srgbClr val="00B0F0"/>
                    </a:solidFill>
                  </a:tcPr>
                </a:tc>
                <a:extLst>
                  <a:ext uri="{0D108BD9-81ED-4DB2-BD59-A6C34878D82A}">
                    <a16:rowId xmlns:a16="http://schemas.microsoft.com/office/drawing/2014/main" val="3275774020"/>
                  </a:ext>
                </a:extLst>
              </a:tr>
              <a:tr h="370840">
                <a:tc>
                  <a:txBody>
                    <a:bodyPr/>
                    <a:lstStyle/>
                    <a:p>
                      <a:pPr algn="just"/>
                      <a:endParaRPr lang="en-US" sz="2000" b="1" dirty="0">
                        <a:solidFill>
                          <a:schemeClr val="bg1"/>
                        </a:solidFill>
                      </a:endParaRPr>
                    </a:p>
                  </a:txBody>
                  <a:tcPr>
                    <a:solidFill>
                      <a:srgbClr val="00B0F0"/>
                    </a:solidFill>
                  </a:tcPr>
                </a:tc>
                <a:tc>
                  <a:txBody>
                    <a:bodyPr/>
                    <a:lstStyle/>
                    <a:p>
                      <a:pPr algn="just"/>
                      <a:r>
                        <a:rPr lang="en-US" sz="2000" b="1" dirty="0">
                          <a:solidFill>
                            <a:schemeClr val="tx1"/>
                          </a:solidFill>
                        </a:rPr>
                        <a:t>Extreme Winter Conditions</a:t>
                      </a:r>
                    </a:p>
                  </a:txBody>
                  <a:tcPr>
                    <a:solidFill>
                      <a:srgbClr val="00B0F0"/>
                    </a:solidFill>
                  </a:tcPr>
                </a:tc>
                <a:tc>
                  <a:txBody>
                    <a:bodyPr/>
                    <a:lstStyle/>
                    <a:p>
                      <a:pPr algn="just"/>
                      <a:r>
                        <a:rPr lang="en-US" sz="2000" b="1" dirty="0">
                          <a:solidFill>
                            <a:schemeClr val="bg1"/>
                          </a:solidFill>
                        </a:rPr>
                        <a:t>Snow Pressure</a:t>
                      </a:r>
                    </a:p>
                  </a:txBody>
                  <a:tcPr>
                    <a:solidFill>
                      <a:srgbClr val="00B0F0"/>
                    </a:solidFill>
                  </a:tcPr>
                </a:tc>
                <a:extLst>
                  <a:ext uri="{0D108BD9-81ED-4DB2-BD59-A6C34878D82A}">
                    <a16:rowId xmlns:a16="http://schemas.microsoft.com/office/drawing/2014/main" val="3856976580"/>
                  </a:ext>
                </a:extLst>
              </a:tr>
              <a:tr h="370840">
                <a:tc>
                  <a:txBody>
                    <a:bodyPr/>
                    <a:lstStyle/>
                    <a:p>
                      <a:pPr algn="just"/>
                      <a:endParaRPr lang="en-US" sz="2000" b="1" dirty="0">
                        <a:solidFill>
                          <a:schemeClr val="bg1"/>
                        </a:solidFill>
                      </a:endParaRPr>
                    </a:p>
                  </a:txBody>
                  <a:tcPr>
                    <a:solidFill>
                      <a:srgbClr val="00B0F0"/>
                    </a:solidFill>
                  </a:tcPr>
                </a:tc>
                <a:tc>
                  <a:txBody>
                    <a:bodyPr/>
                    <a:lstStyle/>
                    <a:p>
                      <a:pPr algn="just"/>
                      <a:endParaRPr lang="en-US" sz="2000" b="1" dirty="0">
                        <a:solidFill>
                          <a:schemeClr val="tx1"/>
                        </a:solidFill>
                      </a:endParaRPr>
                    </a:p>
                  </a:txBody>
                  <a:tcPr>
                    <a:solidFill>
                      <a:srgbClr val="00B0F0"/>
                    </a:solidFill>
                  </a:tcPr>
                </a:tc>
                <a:tc>
                  <a:txBody>
                    <a:bodyPr/>
                    <a:lstStyle/>
                    <a:p>
                      <a:pPr algn="just"/>
                      <a:r>
                        <a:rPr lang="en-US" sz="2000" b="1" dirty="0">
                          <a:solidFill>
                            <a:schemeClr val="bg1"/>
                          </a:solidFill>
                        </a:rPr>
                        <a:t>Icing</a:t>
                      </a:r>
                    </a:p>
                  </a:txBody>
                  <a:tcPr>
                    <a:solidFill>
                      <a:srgbClr val="00B0F0"/>
                    </a:solidFill>
                  </a:tcPr>
                </a:tc>
                <a:extLst>
                  <a:ext uri="{0D108BD9-81ED-4DB2-BD59-A6C34878D82A}">
                    <a16:rowId xmlns:a16="http://schemas.microsoft.com/office/drawing/2014/main" val="2576906031"/>
                  </a:ext>
                </a:extLst>
              </a:tr>
              <a:tr h="370840">
                <a:tc>
                  <a:txBody>
                    <a:bodyPr/>
                    <a:lstStyle/>
                    <a:p>
                      <a:pPr algn="just"/>
                      <a:endParaRPr lang="en-US" sz="2000" b="1" dirty="0"/>
                    </a:p>
                  </a:txBody>
                  <a:tcPr>
                    <a:solidFill>
                      <a:srgbClr val="00B0F0"/>
                    </a:solidFill>
                  </a:tcPr>
                </a:tc>
                <a:tc>
                  <a:txBody>
                    <a:bodyPr/>
                    <a:lstStyle/>
                    <a:p>
                      <a:pPr algn="just"/>
                      <a:endParaRPr lang="en-US" sz="2000" b="1" dirty="0">
                        <a:solidFill>
                          <a:schemeClr val="tx1"/>
                        </a:solidFill>
                      </a:endParaRPr>
                    </a:p>
                  </a:txBody>
                  <a:tcPr>
                    <a:solidFill>
                      <a:srgbClr val="00B0F0"/>
                    </a:solidFill>
                  </a:tcPr>
                </a:tc>
                <a:tc>
                  <a:txBody>
                    <a:bodyPr/>
                    <a:lstStyle/>
                    <a:p>
                      <a:pPr algn="just"/>
                      <a:r>
                        <a:rPr lang="en-US" sz="2000" b="1" dirty="0">
                          <a:solidFill>
                            <a:schemeClr val="bg1"/>
                          </a:solidFill>
                        </a:rPr>
                        <a:t>Freezing Rain</a:t>
                      </a:r>
                    </a:p>
                  </a:txBody>
                  <a:tcPr>
                    <a:solidFill>
                      <a:srgbClr val="00B0F0"/>
                    </a:solidFill>
                  </a:tcPr>
                </a:tc>
                <a:extLst>
                  <a:ext uri="{0D108BD9-81ED-4DB2-BD59-A6C34878D82A}">
                    <a16:rowId xmlns:a16="http://schemas.microsoft.com/office/drawing/2014/main" val="970216379"/>
                  </a:ext>
                </a:extLst>
              </a:tr>
              <a:tr h="370840">
                <a:tc>
                  <a:txBody>
                    <a:bodyPr/>
                    <a:lstStyle/>
                    <a:p>
                      <a:pPr algn="just"/>
                      <a:endParaRPr lang="en-US" sz="2000" b="1" dirty="0"/>
                    </a:p>
                  </a:txBody>
                  <a:tcPr>
                    <a:solidFill>
                      <a:srgbClr val="00B0F0"/>
                    </a:solidFill>
                  </a:tcPr>
                </a:tc>
                <a:tc>
                  <a:txBody>
                    <a:bodyPr/>
                    <a:lstStyle/>
                    <a:p>
                      <a:pPr algn="just"/>
                      <a:endParaRPr lang="en-US" sz="2000" b="1" dirty="0">
                        <a:solidFill>
                          <a:schemeClr val="tx1"/>
                        </a:solidFill>
                      </a:endParaRPr>
                    </a:p>
                  </a:txBody>
                  <a:tcPr>
                    <a:solidFill>
                      <a:srgbClr val="00B0F0"/>
                    </a:solidFill>
                  </a:tcPr>
                </a:tc>
                <a:tc>
                  <a:txBody>
                    <a:bodyPr/>
                    <a:lstStyle/>
                    <a:p>
                      <a:pPr algn="just"/>
                      <a:r>
                        <a:rPr lang="en-US" sz="2000" b="1" dirty="0">
                          <a:solidFill>
                            <a:schemeClr val="bg1"/>
                          </a:solidFill>
                        </a:rPr>
                        <a:t>Debris Avalanche</a:t>
                      </a:r>
                    </a:p>
                  </a:txBody>
                  <a:tcPr>
                    <a:solidFill>
                      <a:srgbClr val="00B0F0"/>
                    </a:solidFill>
                  </a:tcPr>
                </a:tc>
                <a:extLst>
                  <a:ext uri="{0D108BD9-81ED-4DB2-BD59-A6C34878D82A}">
                    <a16:rowId xmlns:a16="http://schemas.microsoft.com/office/drawing/2014/main" val="2493866316"/>
                  </a:ext>
                </a:extLst>
              </a:tr>
              <a:tr h="370840">
                <a:tc>
                  <a:txBody>
                    <a:bodyPr/>
                    <a:lstStyle/>
                    <a:p>
                      <a:pPr algn="just"/>
                      <a:endParaRPr lang="en-US" sz="2000" b="1" dirty="0"/>
                    </a:p>
                  </a:txBody>
                  <a:tcPr>
                    <a:solidFill>
                      <a:srgbClr val="00B0F0"/>
                    </a:solidFill>
                  </a:tcPr>
                </a:tc>
                <a:tc>
                  <a:txBody>
                    <a:bodyPr/>
                    <a:lstStyle/>
                    <a:p>
                      <a:pPr algn="just"/>
                      <a:r>
                        <a:rPr lang="en-US" sz="2000" b="1" dirty="0">
                          <a:solidFill>
                            <a:schemeClr val="tx1"/>
                          </a:solidFill>
                        </a:rPr>
                        <a:t>Drought</a:t>
                      </a:r>
                    </a:p>
                  </a:txBody>
                  <a:tcPr>
                    <a:solidFill>
                      <a:srgbClr val="00B0F0"/>
                    </a:solidFill>
                  </a:tcPr>
                </a:tc>
                <a:tc>
                  <a:txBody>
                    <a:bodyPr/>
                    <a:lstStyle/>
                    <a:p>
                      <a:pPr algn="just"/>
                      <a:r>
                        <a:rPr lang="en-US" sz="2000" b="1" dirty="0">
                          <a:solidFill>
                            <a:schemeClr val="bg1"/>
                          </a:solidFill>
                        </a:rPr>
                        <a:t>Drought</a:t>
                      </a:r>
                    </a:p>
                  </a:txBody>
                  <a:tcPr>
                    <a:solidFill>
                      <a:srgbClr val="00B0F0"/>
                    </a:solidFill>
                  </a:tcPr>
                </a:tc>
                <a:extLst>
                  <a:ext uri="{0D108BD9-81ED-4DB2-BD59-A6C34878D82A}">
                    <a16:rowId xmlns:a16="http://schemas.microsoft.com/office/drawing/2014/main" val="125337461"/>
                  </a:ext>
                </a:extLst>
              </a:tr>
              <a:tr h="370840">
                <a:tc>
                  <a:txBody>
                    <a:bodyPr/>
                    <a:lstStyle/>
                    <a:p>
                      <a:pPr algn="just"/>
                      <a:endParaRPr lang="en-US" sz="2000" b="1" dirty="0"/>
                    </a:p>
                  </a:txBody>
                  <a:tcPr>
                    <a:solidFill>
                      <a:srgbClr val="00B0F0"/>
                    </a:solidFill>
                  </a:tcPr>
                </a:tc>
                <a:tc>
                  <a:txBody>
                    <a:bodyPr/>
                    <a:lstStyle/>
                    <a:p>
                      <a:pPr algn="just"/>
                      <a:r>
                        <a:rPr lang="en-US" sz="2000" b="1" dirty="0">
                          <a:solidFill>
                            <a:schemeClr val="tx1"/>
                          </a:solidFill>
                        </a:rPr>
                        <a:t>Wild Fire</a:t>
                      </a:r>
                    </a:p>
                  </a:txBody>
                  <a:tcPr>
                    <a:solidFill>
                      <a:srgbClr val="00B0F0"/>
                    </a:solidFill>
                  </a:tcPr>
                </a:tc>
                <a:tc>
                  <a:txBody>
                    <a:bodyPr/>
                    <a:lstStyle/>
                    <a:p>
                      <a:pPr algn="just"/>
                      <a:r>
                        <a:rPr lang="en-US" sz="2000" b="1" dirty="0">
                          <a:solidFill>
                            <a:schemeClr val="bg1"/>
                          </a:solidFill>
                        </a:rPr>
                        <a:t>Forest/Land (Scrub, Bushes)</a:t>
                      </a:r>
                    </a:p>
                  </a:txBody>
                  <a:tcPr>
                    <a:solidFill>
                      <a:srgbClr val="00B0F0"/>
                    </a:solidFill>
                  </a:tcPr>
                </a:tc>
                <a:extLst>
                  <a:ext uri="{0D108BD9-81ED-4DB2-BD59-A6C34878D82A}">
                    <a16:rowId xmlns:a16="http://schemas.microsoft.com/office/drawing/2014/main" val="2568461482"/>
                  </a:ext>
                </a:extLst>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
        <p:cNvGrpSpPr/>
        <p:nvPr/>
      </p:nvGrpSpPr>
      <p:grpSpPr>
        <a:xfrm>
          <a:off x="0" y="0"/>
          <a:ext cx="0" cy="0"/>
          <a:chOff x="0" y="0"/>
          <a:chExt cx="0" cy="0"/>
        </a:xfrm>
      </p:grpSpPr>
      <p:sp>
        <p:nvSpPr>
          <p:cNvPr id="32770" name="Title 1">
            <a:extLst>
              <a:ext uri="{FF2B5EF4-FFF2-40B4-BE49-F238E27FC236}">
                <a16:creationId xmlns:a16="http://schemas.microsoft.com/office/drawing/2014/main" id="{54D40122-25DC-46C4-AD86-E01FEEAB40F5}"/>
              </a:ext>
            </a:extLst>
          </p:cNvPr>
          <p:cNvSpPr>
            <a:spLocks noGrp="1" noChangeArrowheads="1"/>
          </p:cNvSpPr>
          <p:nvPr>
            <p:ph type="title"/>
          </p:nvPr>
        </p:nvSpPr>
        <p:spPr>
          <a:xfrm>
            <a:off x="1981200" y="262131"/>
            <a:ext cx="8229600" cy="411163"/>
          </a:xfrm>
        </p:spPr>
        <p:txBody>
          <a:bodyPr>
            <a:noAutofit/>
          </a:bodyPr>
          <a:lstStyle/>
          <a:p>
            <a:pPr algn="ctr"/>
            <a:r>
              <a:rPr lang="en-US" altLang="en-US" sz="3600" b="1" dirty="0">
                <a:solidFill>
                  <a:srgbClr val="080808"/>
                </a:solidFill>
                <a:latin typeface="+mj-lt"/>
                <a:cs typeface="Times New Roman" panose="02020603050405020304" pitchFamily="18" charset="0"/>
              </a:rPr>
              <a:t>Biological</a:t>
            </a:r>
          </a:p>
        </p:txBody>
      </p:sp>
      <p:sp>
        <p:nvSpPr>
          <p:cNvPr id="32772" name="Rectangle 1">
            <a:extLst>
              <a:ext uri="{FF2B5EF4-FFF2-40B4-BE49-F238E27FC236}">
                <a16:creationId xmlns:a16="http://schemas.microsoft.com/office/drawing/2014/main" id="{D43C1B8C-4ADF-40CE-AB98-2A7658E030E4}"/>
              </a:ext>
            </a:extLst>
          </p:cNvPr>
          <p:cNvSpPr>
            <a:spLocks noChangeArrowheads="1"/>
          </p:cNvSpPr>
          <p:nvPr/>
        </p:nvSpPr>
        <p:spPr bwMode="auto">
          <a:xfrm>
            <a:off x="654424" y="561006"/>
            <a:ext cx="9980578"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en-US" sz="2800" b="1" dirty="0">
                <a:solidFill>
                  <a:srgbClr val="080808"/>
                </a:solidFill>
                <a:latin typeface="+mj-lt"/>
                <a:ea typeface="Calibri"/>
                <a:cs typeface="Times New Roman" panose="02020603050405020304" pitchFamily="18" charset="0"/>
                <a:sym typeface="Calibri"/>
              </a:rPr>
              <a:t>Disaster caused by the exposure of living organisms</a:t>
            </a:r>
            <a:br>
              <a:rPr lang="en-US" altLang="en-US" sz="2800" b="1" dirty="0">
                <a:solidFill>
                  <a:srgbClr val="080808"/>
                </a:solidFill>
                <a:latin typeface="+mj-lt"/>
                <a:ea typeface="Calibri"/>
                <a:cs typeface="Times New Roman" panose="02020603050405020304" pitchFamily="18" charset="0"/>
                <a:sym typeface="Calibri"/>
              </a:rPr>
            </a:br>
            <a:r>
              <a:rPr lang="en-US" altLang="en-US" sz="2800" b="1" dirty="0">
                <a:solidFill>
                  <a:srgbClr val="080808"/>
                </a:solidFill>
                <a:latin typeface="+mj-lt"/>
                <a:ea typeface="Calibri"/>
                <a:cs typeface="Times New Roman" panose="02020603050405020304" pitchFamily="18" charset="0"/>
                <a:sym typeface="Calibri"/>
              </a:rPr>
              <a:t>to germs and toxic substances</a:t>
            </a:r>
            <a:endParaRPr lang="en-GB" altLang="en-US" sz="2800" b="1" dirty="0">
              <a:solidFill>
                <a:srgbClr val="080808"/>
              </a:solidFill>
              <a:latin typeface="+mj-lt"/>
              <a:ea typeface="Calibri"/>
              <a:cs typeface="Times New Roman" panose="02020603050405020304" pitchFamily="18" charset="0"/>
              <a:sym typeface="Calibri"/>
            </a:endParaRPr>
          </a:p>
        </p:txBody>
      </p:sp>
      <p:graphicFrame>
        <p:nvGraphicFramePr>
          <p:cNvPr id="6" name="Table 6">
            <a:extLst>
              <a:ext uri="{FF2B5EF4-FFF2-40B4-BE49-F238E27FC236}">
                <a16:creationId xmlns:a16="http://schemas.microsoft.com/office/drawing/2014/main" id="{200EA5D7-F026-43AA-9821-BEB542D2DB2F}"/>
              </a:ext>
            </a:extLst>
          </p:cNvPr>
          <p:cNvGraphicFramePr>
            <a:graphicFrameLocks noGrp="1"/>
          </p:cNvGraphicFramePr>
          <p:nvPr>
            <p:extLst>
              <p:ext uri="{D42A27DB-BD31-4B8C-83A1-F6EECF244321}">
                <p14:modId xmlns:p14="http://schemas.microsoft.com/office/powerpoint/2010/main" val="3175009173"/>
              </p:ext>
            </p:extLst>
          </p:nvPr>
        </p:nvGraphicFramePr>
        <p:xfrm>
          <a:off x="134471" y="1629335"/>
          <a:ext cx="9959787" cy="3230880"/>
        </p:xfrm>
        <a:graphic>
          <a:graphicData uri="http://schemas.openxmlformats.org/drawingml/2006/table">
            <a:tbl>
              <a:tblPr firstRow="1" bandRow="1">
                <a:tableStyleId>{5C22544A-7EE6-4342-B048-85BDC9FD1C3A}</a:tableStyleId>
              </a:tblPr>
              <a:tblGrid>
                <a:gridCol w="3060466">
                  <a:extLst>
                    <a:ext uri="{9D8B030D-6E8A-4147-A177-3AD203B41FA5}">
                      <a16:colId xmlns:a16="http://schemas.microsoft.com/office/drawing/2014/main" val="1298219437"/>
                    </a:ext>
                  </a:extLst>
                </a:gridCol>
                <a:gridCol w="3148921">
                  <a:extLst>
                    <a:ext uri="{9D8B030D-6E8A-4147-A177-3AD203B41FA5}">
                      <a16:colId xmlns:a16="http://schemas.microsoft.com/office/drawing/2014/main" val="4271795157"/>
                    </a:ext>
                  </a:extLst>
                </a:gridCol>
                <a:gridCol w="3750400">
                  <a:extLst>
                    <a:ext uri="{9D8B030D-6E8A-4147-A177-3AD203B41FA5}">
                      <a16:colId xmlns:a16="http://schemas.microsoft.com/office/drawing/2014/main" val="3999547056"/>
                    </a:ext>
                  </a:extLst>
                </a:gridCol>
              </a:tblGrid>
              <a:tr h="370840">
                <a:tc>
                  <a:txBody>
                    <a:bodyPr/>
                    <a:lstStyle/>
                    <a:p>
                      <a:pPr algn="ctr"/>
                      <a:r>
                        <a:rPr lang="en-US" sz="2400" dirty="0">
                          <a:solidFill>
                            <a:srgbClr val="FF0000"/>
                          </a:solidFill>
                        </a:rPr>
                        <a:t>Disaster Main-Type</a:t>
                      </a:r>
                    </a:p>
                  </a:txBody>
                  <a:tcPr>
                    <a:solidFill>
                      <a:srgbClr val="00B0F0"/>
                    </a:solidFill>
                  </a:tcPr>
                </a:tc>
                <a:tc>
                  <a:txBody>
                    <a:bodyPr/>
                    <a:lstStyle/>
                    <a:p>
                      <a:pPr algn="ctr"/>
                      <a:r>
                        <a:rPr lang="en-US" sz="2400" dirty="0">
                          <a:solidFill>
                            <a:srgbClr val="FF0000"/>
                          </a:solidFill>
                        </a:rPr>
                        <a:t>Disaster Sub-Type</a:t>
                      </a:r>
                    </a:p>
                  </a:txBody>
                  <a:tcPr>
                    <a:solidFill>
                      <a:srgbClr val="00B0F0"/>
                    </a:solidFill>
                  </a:tcPr>
                </a:tc>
                <a:tc>
                  <a:txBody>
                    <a:bodyPr/>
                    <a:lstStyle/>
                    <a:p>
                      <a:pPr algn="ctr"/>
                      <a:r>
                        <a:rPr lang="en-US" sz="2400" dirty="0">
                          <a:solidFill>
                            <a:srgbClr val="FF0000"/>
                          </a:solidFill>
                        </a:rPr>
                        <a:t>Disaster Sub-sub Type</a:t>
                      </a:r>
                    </a:p>
                  </a:txBody>
                  <a:tcPr>
                    <a:solidFill>
                      <a:srgbClr val="00B0F0"/>
                    </a:solidFill>
                  </a:tcPr>
                </a:tc>
                <a:extLst>
                  <a:ext uri="{0D108BD9-81ED-4DB2-BD59-A6C34878D82A}">
                    <a16:rowId xmlns:a16="http://schemas.microsoft.com/office/drawing/2014/main" val="1226564723"/>
                  </a:ext>
                </a:extLst>
              </a:tr>
              <a:tr h="370840">
                <a:tc>
                  <a:txBody>
                    <a:bodyPr/>
                    <a:lstStyle/>
                    <a:p>
                      <a:pPr algn="just"/>
                      <a:r>
                        <a:rPr lang="en-US" sz="2000" b="1" dirty="0">
                          <a:solidFill>
                            <a:schemeClr val="bg1"/>
                          </a:solidFill>
                        </a:rPr>
                        <a:t>Biological</a:t>
                      </a:r>
                    </a:p>
                  </a:txBody>
                  <a:tcPr>
                    <a:solidFill>
                      <a:srgbClr val="00B0F0"/>
                    </a:solidFill>
                  </a:tcPr>
                </a:tc>
                <a:tc>
                  <a:txBody>
                    <a:bodyPr/>
                    <a:lstStyle/>
                    <a:p>
                      <a:pPr algn="just"/>
                      <a:r>
                        <a:rPr lang="en-US" sz="2000" b="1" dirty="0">
                          <a:solidFill>
                            <a:schemeClr val="tx1"/>
                          </a:solidFill>
                        </a:rPr>
                        <a:t>Epidemic</a:t>
                      </a:r>
                    </a:p>
                  </a:txBody>
                  <a:tcPr>
                    <a:solidFill>
                      <a:srgbClr val="00B0F0"/>
                    </a:solidFill>
                  </a:tcPr>
                </a:tc>
                <a:tc>
                  <a:txBody>
                    <a:bodyPr/>
                    <a:lstStyle/>
                    <a:p>
                      <a:pPr algn="just"/>
                      <a:r>
                        <a:rPr lang="en-US" sz="2000" b="1" dirty="0">
                          <a:solidFill>
                            <a:schemeClr val="bg1"/>
                          </a:solidFill>
                        </a:rPr>
                        <a:t>Viral Infectious Diseases</a:t>
                      </a:r>
                    </a:p>
                  </a:txBody>
                  <a:tcPr>
                    <a:solidFill>
                      <a:srgbClr val="00B0F0"/>
                    </a:solidFill>
                  </a:tcPr>
                </a:tc>
                <a:extLst>
                  <a:ext uri="{0D108BD9-81ED-4DB2-BD59-A6C34878D82A}">
                    <a16:rowId xmlns:a16="http://schemas.microsoft.com/office/drawing/2014/main" val="2706345554"/>
                  </a:ext>
                </a:extLst>
              </a:tr>
              <a:tr h="370840">
                <a:tc>
                  <a:txBody>
                    <a:bodyPr/>
                    <a:lstStyle/>
                    <a:p>
                      <a:pPr algn="just"/>
                      <a:endParaRPr lang="en-US" sz="2000" b="1" dirty="0">
                        <a:solidFill>
                          <a:schemeClr val="bg1"/>
                        </a:solidFill>
                      </a:endParaRPr>
                    </a:p>
                  </a:txBody>
                  <a:tcPr>
                    <a:solidFill>
                      <a:srgbClr val="00B0F0"/>
                    </a:solidFill>
                  </a:tcPr>
                </a:tc>
                <a:tc>
                  <a:txBody>
                    <a:bodyP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lang="en-US" sz="2000" b="1" dirty="0">
                        <a:solidFill>
                          <a:schemeClr val="tx1"/>
                        </a:solidFill>
                      </a:endParaRPr>
                    </a:p>
                  </a:txBody>
                  <a:tcPr>
                    <a:solidFill>
                      <a:srgbClr val="00B0F0"/>
                    </a:solidFill>
                  </a:tcPr>
                </a:tc>
                <a:tc>
                  <a:txBody>
                    <a:bodyPr/>
                    <a:lstStyle/>
                    <a:p>
                      <a:pPr algn="just"/>
                      <a:r>
                        <a:rPr lang="en-US" sz="2000" b="1" dirty="0">
                          <a:solidFill>
                            <a:schemeClr val="bg1"/>
                          </a:solidFill>
                        </a:rPr>
                        <a:t>Bacterial Infectious Diseases</a:t>
                      </a:r>
                    </a:p>
                  </a:txBody>
                  <a:tcPr>
                    <a:solidFill>
                      <a:srgbClr val="00B0F0"/>
                    </a:solidFill>
                  </a:tcPr>
                </a:tc>
                <a:extLst>
                  <a:ext uri="{0D108BD9-81ED-4DB2-BD59-A6C34878D82A}">
                    <a16:rowId xmlns:a16="http://schemas.microsoft.com/office/drawing/2014/main" val="3275774020"/>
                  </a:ext>
                </a:extLst>
              </a:tr>
              <a:tr h="370840">
                <a:tc>
                  <a:txBody>
                    <a:bodyPr/>
                    <a:lstStyle/>
                    <a:p>
                      <a:pPr algn="just"/>
                      <a:endParaRPr lang="en-US" sz="2000" b="1" dirty="0">
                        <a:solidFill>
                          <a:schemeClr val="bg1"/>
                        </a:solidFill>
                      </a:endParaRPr>
                    </a:p>
                  </a:txBody>
                  <a:tcPr>
                    <a:solidFill>
                      <a:srgbClr val="00B0F0"/>
                    </a:solidFill>
                  </a:tcPr>
                </a:tc>
                <a:tc>
                  <a:txBody>
                    <a:bodyPr/>
                    <a:lstStyle/>
                    <a:p>
                      <a:pPr algn="just"/>
                      <a:endParaRPr lang="en-US" sz="2000" b="1" dirty="0">
                        <a:solidFill>
                          <a:schemeClr val="tx1"/>
                        </a:solidFill>
                      </a:endParaRPr>
                    </a:p>
                  </a:txBody>
                  <a:tcPr>
                    <a:solidFill>
                      <a:srgbClr val="00B0F0"/>
                    </a:solidFill>
                  </a:tcPr>
                </a:tc>
                <a:tc>
                  <a:txBody>
                    <a:bodyPr/>
                    <a:lstStyle/>
                    <a:p>
                      <a:pPr algn="just"/>
                      <a:r>
                        <a:rPr lang="en-US" sz="2000" b="1" dirty="0">
                          <a:solidFill>
                            <a:schemeClr val="bg1"/>
                          </a:solidFill>
                        </a:rPr>
                        <a:t>Parasite Infectious Diseases</a:t>
                      </a:r>
                    </a:p>
                  </a:txBody>
                  <a:tcPr>
                    <a:solidFill>
                      <a:srgbClr val="00B0F0"/>
                    </a:solidFill>
                  </a:tcPr>
                </a:tc>
                <a:extLst>
                  <a:ext uri="{0D108BD9-81ED-4DB2-BD59-A6C34878D82A}">
                    <a16:rowId xmlns:a16="http://schemas.microsoft.com/office/drawing/2014/main" val="3856976580"/>
                  </a:ext>
                </a:extLst>
              </a:tr>
              <a:tr h="370840">
                <a:tc>
                  <a:txBody>
                    <a:bodyPr/>
                    <a:lstStyle/>
                    <a:p>
                      <a:pPr algn="just"/>
                      <a:endParaRPr lang="en-US" sz="2000" b="1" dirty="0">
                        <a:solidFill>
                          <a:schemeClr val="bg1"/>
                        </a:solidFill>
                      </a:endParaRPr>
                    </a:p>
                  </a:txBody>
                  <a:tcPr>
                    <a:solidFill>
                      <a:srgbClr val="00B0F0"/>
                    </a:solidFill>
                  </a:tcPr>
                </a:tc>
                <a:tc>
                  <a:txBody>
                    <a:bodyPr/>
                    <a:lstStyle/>
                    <a:p>
                      <a:pPr algn="just"/>
                      <a:endParaRPr lang="en-US" sz="2000" b="1" dirty="0">
                        <a:solidFill>
                          <a:schemeClr val="tx1"/>
                        </a:solidFill>
                      </a:endParaRPr>
                    </a:p>
                  </a:txBody>
                  <a:tcPr>
                    <a:solidFill>
                      <a:srgbClr val="00B0F0"/>
                    </a:solidFill>
                  </a:tcPr>
                </a:tc>
                <a:tc>
                  <a:txBody>
                    <a:bodyPr/>
                    <a:lstStyle/>
                    <a:p>
                      <a:pPr algn="just"/>
                      <a:r>
                        <a:rPr lang="en-US" sz="2000" b="1" dirty="0">
                          <a:solidFill>
                            <a:schemeClr val="bg1"/>
                          </a:solidFill>
                        </a:rPr>
                        <a:t>Fungal Infectious Diseases</a:t>
                      </a:r>
                    </a:p>
                  </a:txBody>
                  <a:tcPr>
                    <a:solidFill>
                      <a:srgbClr val="00B0F0"/>
                    </a:solidFill>
                  </a:tcPr>
                </a:tc>
                <a:extLst>
                  <a:ext uri="{0D108BD9-81ED-4DB2-BD59-A6C34878D82A}">
                    <a16:rowId xmlns:a16="http://schemas.microsoft.com/office/drawing/2014/main" val="2576906031"/>
                  </a:ext>
                </a:extLst>
              </a:tr>
              <a:tr h="370840">
                <a:tc>
                  <a:txBody>
                    <a:bodyPr/>
                    <a:lstStyle/>
                    <a:p>
                      <a:pPr algn="just"/>
                      <a:endParaRPr lang="en-US" sz="2000" b="1" dirty="0"/>
                    </a:p>
                  </a:txBody>
                  <a:tcPr>
                    <a:solidFill>
                      <a:srgbClr val="00B0F0"/>
                    </a:solidFill>
                  </a:tcPr>
                </a:tc>
                <a:tc>
                  <a:txBody>
                    <a:bodyPr/>
                    <a:lstStyle/>
                    <a:p>
                      <a:pPr algn="just"/>
                      <a:endParaRPr lang="en-US" sz="2000" b="1" dirty="0">
                        <a:solidFill>
                          <a:schemeClr val="tx1"/>
                        </a:solidFill>
                      </a:endParaRPr>
                    </a:p>
                  </a:txBody>
                  <a:tcPr>
                    <a:solidFill>
                      <a:srgbClr val="00B0F0"/>
                    </a:solidFill>
                  </a:tcPr>
                </a:tc>
                <a:tc>
                  <a:txBody>
                    <a:bodyPr/>
                    <a:lstStyle/>
                    <a:p>
                      <a:pPr algn="just"/>
                      <a:r>
                        <a:rPr lang="en-US" sz="2000" b="1" dirty="0">
                          <a:solidFill>
                            <a:schemeClr val="bg1"/>
                          </a:solidFill>
                        </a:rPr>
                        <a:t>Prion Infectious Diseases</a:t>
                      </a:r>
                    </a:p>
                  </a:txBody>
                  <a:tcPr>
                    <a:solidFill>
                      <a:srgbClr val="00B0F0"/>
                    </a:solidFill>
                  </a:tcPr>
                </a:tc>
                <a:extLst>
                  <a:ext uri="{0D108BD9-81ED-4DB2-BD59-A6C34878D82A}">
                    <a16:rowId xmlns:a16="http://schemas.microsoft.com/office/drawing/2014/main" val="970216379"/>
                  </a:ext>
                </a:extLst>
              </a:tr>
              <a:tr h="370840">
                <a:tc>
                  <a:txBody>
                    <a:bodyPr/>
                    <a:lstStyle/>
                    <a:p>
                      <a:pPr algn="just"/>
                      <a:endParaRPr lang="en-US" sz="2000" b="1" dirty="0"/>
                    </a:p>
                  </a:txBody>
                  <a:tcPr>
                    <a:solidFill>
                      <a:srgbClr val="00B0F0"/>
                    </a:solidFill>
                  </a:tcPr>
                </a:tc>
                <a:tc>
                  <a:txBody>
                    <a:bodyPr/>
                    <a:lstStyle/>
                    <a:p>
                      <a:pPr algn="just"/>
                      <a:r>
                        <a:rPr lang="en-US" sz="2000" b="1" dirty="0">
                          <a:solidFill>
                            <a:schemeClr val="tx1"/>
                          </a:solidFill>
                        </a:rPr>
                        <a:t>Insect Infestation</a:t>
                      </a:r>
                    </a:p>
                  </a:txBody>
                  <a:tcPr>
                    <a:solidFill>
                      <a:srgbClr val="00B0F0"/>
                    </a:solidFill>
                  </a:tcPr>
                </a:tc>
                <a:tc>
                  <a:txBody>
                    <a:bodyPr/>
                    <a:lstStyle/>
                    <a:p>
                      <a:pPr algn="just"/>
                      <a:r>
                        <a:rPr lang="en-US" sz="2000" b="1" dirty="0">
                          <a:solidFill>
                            <a:schemeClr val="bg1"/>
                          </a:solidFill>
                        </a:rPr>
                        <a:t>Grasshopper/Locust/Worms</a:t>
                      </a:r>
                    </a:p>
                  </a:txBody>
                  <a:tcPr>
                    <a:solidFill>
                      <a:srgbClr val="00B0F0"/>
                    </a:solidFill>
                  </a:tcPr>
                </a:tc>
                <a:extLst>
                  <a:ext uri="{0D108BD9-81ED-4DB2-BD59-A6C34878D82A}">
                    <a16:rowId xmlns:a16="http://schemas.microsoft.com/office/drawing/2014/main" val="125337461"/>
                  </a:ext>
                </a:extLst>
              </a:tr>
              <a:tr h="370840">
                <a:tc>
                  <a:txBody>
                    <a:bodyPr/>
                    <a:lstStyle/>
                    <a:p>
                      <a:pPr algn="just"/>
                      <a:endParaRPr lang="en-US" sz="2000" b="1" dirty="0"/>
                    </a:p>
                  </a:txBody>
                  <a:tcPr>
                    <a:solidFill>
                      <a:srgbClr val="00B0F0"/>
                    </a:solidFill>
                  </a:tcPr>
                </a:tc>
                <a:tc>
                  <a:txBody>
                    <a:bodyPr/>
                    <a:lstStyle/>
                    <a:p>
                      <a:pPr algn="just"/>
                      <a:r>
                        <a:rPr lang="en-US" sz="2000" b="1" dirty="0">
                          <a:solidFill>
                            <a:schemeClr val="tx1"/>
                          </a:solidFill>
                        </a:rPr>
                        <a:t>Animal Stampede</a:t>
                      </a:r>
                    </a:p>
                  </a:txBody>
                  <a:tcPr>
                    <a:solidFill>
                      <a:srgbClr val="00B0F0"/>
                    </a:solidFill>
                  </a:tcPr>
                </a:tc>
                <a:tc>
                  <a:txBody>
                    <a:bodyPr/>
                    <a:lstStyle/>
                    <a:p>
                      <a:pPr algn="just"/>
                      <a:endParaRPr lang="en-US" sz="2000" b="1" dirty="0">
                        <a:solidFill>
                          <a:schemeClr val="bg1"/>
                        </a:solidFill>
                      </a:endParaRPr>
                    </a:p>
                  </a:txBody>
                  <a:tcPr>
                    <a:solidFill>
                      <a:srgbClr val="00B0F0"/>
                    </a:solidFill>
                  </a:tcPr>
                </a:tc>
                <a:extLst>
                  <a:ext uri="{0D108BD9-81ED-4DB2-BD59-A6C34878D82A}">
                    <a16:rowId xmlns:a16="http://schemas.microsoft.com/office/drawing/2014/main" val="2568461482"/>
                  </a:ext>
                </a:extLst>
              </a:tr>
            </a:tbl>
          </a:graphicData>
        </a:graphic>
      </p:graphicFrame>
      <p:sp>
        <p:nvSpPr>
          <p:cNvPr id="7" name="TextBox 6">
            <a:extLst>
              <a:ext uri="{FF2B5EF4-FFF2-40B4-BE49-F238E27FC236}">
                <a16:creationId xmlns:a16="http://schemas.microsoft.com/office/drawing/2014/main" id="{C0B0C787-28CB-4E55-A45F-B36986CC8F66}"/>
              </a:ext>
            </a:extLst>
          </p:cNvPr>
          <p:cNvSpPr txBox="1"/>
          <p:nvPr/>
        </p:nvSpPr>
        <p:spPr>
          <a:xfrm>
            <a:off x="87476" y="6020011"/>
            <a:ext cx="6423891" cy="369332"/>
          </a:xfrm>
          <a:prstGeom prst="rect">
            <a:avLst/>
          </a:prstGeom>
          <a:noFill/>
        </p:spPr>
        <p:txBody>
          <a:bodyPr wrap="square" rtlCol="0">
            <a:spAutoFit/>
          </a:bodyPr>
          <a:lstStyle/>
          <a:p>
            <a:pPr algn="just"/>
            <a:r>
              <a:rPr lang="en-US" sz="1800" i="1" dirty="0"/>
              <a:t>Source: Emergency Events Database(EM-DAT) CRED, 2009</a:t>
            </a:r>
          </a:p>
        </p:txBody>
      </p:sp>
    </p:spTree>
  </p:cSld>
  <p:clrMapOvr>
    <a:overrideClrMapping bg1="lt1" tx1="dk1" bg2="dk2" tx2="lt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a:extLst>
              <a:ext uri="{FF2B5EF4-FFF2-40B4-BE49-F238E27FC236}">
                <a16:creationId xmlns:a16="http://schemas.microsoft.com/office/drawing/2014/main" id="{51E9B4F4-B9ED-4476-AB20-4705F172A4C4}"/>
              </a:ext>
            </a:extLst>
          </p:cNvPr>
          <p:cNvSpPr>
            <a:spLocks noGrp="1" noChangeArrowheads="1"/>
          </p:cNvSpPr>
          <p:nvPr>
            <p:ph type="title"/>
          </p:nvPr>
        </p:nvSpPr>
        <p:spPr>
          <a:xfrm>
            <a:off x="0" y="830263"/>
            <a:ext cx="11901488" cy="625736"/>
          </a:xfrm>
        </p:spPr>
        <p:txBody>
          <a:bodyPr>
            <a:normAutofit fontScale="90000"/>
          </a:bodyPr>
          <a:lstStyle/>
          <a:p>
            <a:pPr algn="ctr"/>
            <a:r>
              <a:rPr lang="en-US" altLang="en-US" sz="3600" b="1" dirty="0">
                <a:solidFill>
                  <a:srgbClr val="080808"/>
                </a:solidFill>
                <a:latin typeface="+mj-lt"/>
                <a:cs typeface="Times New Roman" panose="02020603050405020304" pitchFamily="18" charset="0"/>
                <a:sym typeface="Arial"/>
              </a:rPr>
              <a:t>Extra-Terrestrial</a:t>
            </a:r>
            <a:br>
              <a:rPr lang="en-US" altLang="en-US" sz="3600" b="1" dirty="0">
                <a:solidFill>
                  <a:srgbClr val="080808"/>
                </a:solidFill>
                <a:latin typeface="+mj-lt"/>
                <a:cs typeface="Times New Roman" panose="02020603050405020304" pitchFamily="18" charset="0"/>
                <a:sym typeface="Arial"/>
              </a:rPr>
            </a:br>
            <a:r>
              <a:rPr lang="en-US" altLang="en-US" sz="3600" b="1" dirty="0">
                <a:solidFill>
                  <a:srgbClr val="080808"/>
                </a:solidFill>
                <a:latin typeface="+mj-lt"/>
                <a:cs typeface="Times New Roman" panose="02020603050405020304" pitchFamily="18" charset="0"/>
                <a:sym typeface="Arial"/>
              </a:rPr>
              <a:t>Events Originating from Outside Earth’s Atmosphere</a:t>
            </a:r>
          </a:p>
        </p:txBody>
      </p:sp>
      <p:sp>
        <p:nvSpPr>
          <p:cNvPr id="5" name="TextBox 4">
            <a:extLst>
              <a:ext uri="{FF2B5EF4-FFF2-40B4-BE49-F238E27FC236}">
                <a16:creationId xmlns:a16="http://schemas.microsoft.com/office/drawing/2014/main" id="{DA6AA11C-0503-4331-9FB3-11614A74A67A}"/>
              </a:ext>
            </a:extLst>
          </p:cNvPr>
          <p:cNvSpPr txBox="1"/>
          <p:nvPr/>
        </p:nvSpPr>
        <p:spPr>
          <a:xfrm>
            <a:off x="87476" y="6020011"/>
            <a:ext cx="6423891" cy="369332"/>
          </a:xfrm>
          <a:prstGeom prst="rect">
            <a:avLst/>
          </a:prstGeom>
          <a:noFill/>
        </p:spPr>
        <p:txBody>
          <a:bodyPr wrap="square" rtlCol="0">
            <a:spAutoFit/>
          </a:bodyPr>
          <a:lstStyle/>
          <a:p>
            <a:pPr algn="just"/>
            <a:r>
              <a:rPr lang="en-US" sz="1800" i="1" dirty="0"/>
              <a:t>Source: Emergency Events Database(EM-DAT) CRED, 2009</a:t>
            </a:r>
          </a:p>
        </p:txBody>
      </p:sp>
      <p:graphicFrame>
        <p:nvGraphicFramePr>
          <p:cNvPr id="8" name="Table 6">
            <a:extLst>
              <a:ext uri="{FF2B5EF4-FFF2-40B4-BE49-F238E27FC236}">
                <a16:creationId xmlns:a16="http://schemas.microsoft.com/office/drawing/2014/main" id="{87CBEFA1-FE45-4B1D-BE90-28C638AA3E84}"/>
              </a:ext>
            </a:extLst>
          </p:cNvPr>
          <p:cNvGraphicFramePr>
            <a:graphicFrameLocks noGrp="1"/>
          </p:cNvGraphicFramePr>
          <p:nvPr>
            <p:extLst>
              <p:ext uri="{D42A27DB-BD31-4B8C-83A1-F6EECF244321}">
                <p14:modId xmlns:p14="http://schemas.microsoft.com/office/powerpoint/2010/main" val="2941368671"/>
              </p:ext>
            </p:extLst>
          </p:nvPr>
        </p:nvGraphicFramePr>
        <p:xfrm>
          <a:off x="134471" y="1879301"/>
          <a:ext cx="9959787" cy="853440"/>
        </p:xfrm>
        <a:graphic>
          <a:graphicData uri="http://schemas.openxmlformats.org/drawingml/2006/table">
            <a:tbl>
              <a:tblPr firstRow="1" bandRow="1">
                <a:tableStyleId>{5C22544A-7EE6-4342-B048-85BDC9FD1C3A}</a:tableStyleId>
              </a:tblPr>
              <a:tblGrid>
                <a:gridCol w="3060466">
                  <a:extLst>
                    <a:ext uri="{9D8B030D-6E8A-4147-A177-3AD203B41FA5}">
                      <a16:colId xmlns:a16="http://schemas.microsoft.com/office/drawing/2014/main" val="1298219437"/>
                    </a:ext>
                  </a:extLst>
                </a:gridCol>
                <a:gridCol w="3148921">
                  <a:extLst>
                    <a:ext uri="{9D8B030D-6E8A-4147-A177-3AD203B41FA5}">
                      <a16:colId xmlns:a16="http://schemas.microsoft.com/office/drawing/2014/main" val="4271795157"/>
                    </a:ext>
                  </a:extLst>
                </a:gridCol>
                <a:gridCol w="3750400">
                  <a:extLst>
                    <a:ext uri="{9D8B030D-6E8A-4147-A177-3AD203B41FA5}">
                      <a16:colId xmlns:a16="http://schemas.microsoft.com/office/drawing/2014/main" val="3999547056"/>
                    </a:ext>
                  </a:extLst>
                </a:gridCol>
              </a:tblGrid>
              <a:tr h="207234">
                <a:tc>
                  <a:txBody>
                    <a:bodyPr/>
                    <a:lstStyle/>
                    <a:p>
                      <a:pPr algn="ctr"/>
                      <a:r>
                        <a:rPr lang="en-US" sz="2400" dirty="0">
                          <a:solidFill>
                            <a:srgbClr val="FF0000"/>
                          </a:solidFill>
                        </a:rPr>
                        <a:t>Disaster Main-Type</a:t>
                      </a:r>
                    </a:p>
                  </a:txBody>
                  <a:tcPr>
                    <a:solidFill>
                      <a:srgbClr val="00B0F0"/>
                    </a:solidFill>
                  </a:tcPr>
                </a:tc>
                <a:tc>
                  <a:txBody>
                    <a:bodyPr/>
                    <a:lstStyle/>
                    <a:p>
                      <a:pPr algn="ctr"/>
                      <a:r>
                        <a:rPr lang="en-US" sz="2400" dirty="0">
                          <a:solidFill>
                            <a:srgbClr val="FF0000"/>
                          </a:solidFill>
                        </a:rPr>
                        <a:t>Disaster Sub-Type</a:t>
                      </a:r>
                    </a:p>
                  </a:txBody>
                  <a:tcPr>
                    <a:solidFill>
                      <a:srgbClr val="00B0F0"/>
                    </a:solidFill>
                  </a:tcPr>
                </a:tc>
                <a:tc>
                  <a:txBody>
                    <a:bodyPr/>
                    <a:lstStyle/>
                    <a:p>
                      <a:pPr algn="ctr"/>
                      <a:r>
                        <a:rPr lang="en-US" sz="2400" dirty="0">
                          <a:solidFill>
                            <a:srgbClr val="FF0000"/>
                          </a:solidFill>
                        </a:rPr>
                        <a:t>Disaster Sub-sub Type</a:t>
                      </a:r>
                    </a:p>
                  </a:txBody>
                  <a:tcPr>
                    <a:solidFill>
                      <a:srgbClr val="00B0F0"/>
                    </a:solidFill>
                  </a:tcPr>
                </a:tc>
                <a:extLst>
                  <a:ext uri="{0D108BD9-81ED-4DB2-BD59-A6C34878D82A}">
                    <a16:rowId xmlns:a16="http://schemas.microsoft.com/office/drawing/2014/main" val="1226564723"/>
                  </a:ext>
                </a:extLst>
              </a:tr>
              <a:tr h="370840">
                <a:tc>
                  <a:txBody>
                    <a:bodyPr/>
                    <a:lstStyle/>
                    <a:p>
                      <a:pPr algn="just"/>
                      <a:r>
                        <a:rPr lang="en-US" sz="2000" b="1" dirty="0">
                          <a:solidFill>
                            <a:schemeClr val="bg1"/>
                          </a:solidFill>
                        </a:rPr>
                        <a:t>Extra-Terrestrial</a:t>
                      </a:r>
                    </a:p>
                  </a:txBody>
                  <a:tcPr>
                    <a:solidFill>
                      <a:srgbClr val="00B0F0"/>
                    </a:solidFill>
                  </a:tcPr>
                </a:tc>
                <a:tc>
                  <a:txBody>
                    <a:bodyPr/>
                    <a:lstStyle/>
                    <a:p>
                      <a:pPr algn="just"/>
                      <a:r>
                        <a:rPr lang="en-US" sz="2000" b="1" dirty="0">
                          <a:solidFill>
                            <a:schemeClr val="tx1"/>
                          </a:solidFill>
                        </a:rPr>
                        <a:t>Meteorite/Asteroid</a:t>
                      </a:r>
                    </a:p>
                  </a:txBody>
                  <a:tcPr>
                    <a:solidFill>
                      <a:srgbClr val="00B0F0"/>
                    </a:solidFill>
                  </a:tcPr>
                </a:tc>
                <a:tc>
                  <a:txBody>
                    <a:bodyPr/>
                    <a:lstStyle/>
                    <a:p>
                      <a:pPr algn="just"/>
                      <a:endParaRPr lang="en-US" sz="2000" b="1" dirty="0"/>
                    </a:p>
                  </a:txBody>
                  <a:tcPr>
                    <a:solidFill>
                      <a:srgbClr val="00B0F0"/>
                    </a:solidFill>
                  </a:tcPr>
                </a:tc>
                <a:extLst>
                  <a:ext uri="{0D108BD9-81ED-4DB2-BD59-A6C34878D82A}">
                    <a16:rowId xmlns:a16="http://schemas.microsoft.com/office/drawing/2014/main" val="2706345554"/>
                  </a:ext>
                </a:extLst>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a:extLst>
              <a:ext uri="{FF2B5EF4-FFF2-40B4-BE49-F238E27FC236}">
                <a16:creationId xmlns:a16="http://schemas.microsoft.com/office/drawing/2014/main" id="{E4EB1012-5CFD-4F19-B28F-E78669531299}"/>
              </a:ext>
            </a:extLst>
          </p:cNvPr>
          <p:cNvGraphicFramePr>
            <a:graphicFrameLocks/>
          </p:cNvGraphicFramePr>
          <p:nvPr>
            <p:extLst>
              <p:ext uri="{D42A27DB-BD31-4B8C-83A1-F6EECF244321}">
                <p14:modId xmlns:p14="http://schemas.microsoft.com/office/powerpoint/2010/main" val="861829904"/>
              </p:ext>
            </p:extLst>
          </p:nvPr>
        </p:nvGraphicFramePr>
        <p:xfrm>
          <a:off x="412376" y="645459"/>
          <a:ext cx="7790330" cy="4457560"/>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4">
            <a:extLst>
              <a:ext uri="{FF2B5EF4-FFF2-40B4-BE49-F238E27FC236}">
                <a16:creationId xmlns:a16="http://schemas.microsoft.com/office/drawing/2014/main" id="{D931142E-7D43-46C8-AC12-DB0FAF192217}"/>
              </a:ext>
            </a:extLst>
          </p:cNvPr>
          <p:cNvSpPr txBox="1"/>
          <p:nvPr/>
        </p:nvSpPr>
        <p:spPr>
          <a:xfrm>
            <a:off x="457200" y="5643790"/>
            <a:ext cx="6747164" cy="369332"/>
          </a:xfrm>
          <a:prstGeom prst="rect">
            <a:avLst/>
          </a:prstGeom>
          <a:noFill/>
        </p:spPr>
        <p:txBody>
          <a:bodyPr wrap="square" rtlCol="0">
            <a:spAutoFit/>
          </a:bodyPr>
          <a:lstStyle/>
          <a:p>
            <a:pPr algn="just"/>
            <a:r>
              <a:rPr lang="en-US" sz="1800" i="1" dirty="0"/>
              <a:t>Source: Emergency Events Database(EM-DAT) CRED, 2024</a:t>
            </a:r>
          </a:p>
        </p:txBody>
      </p:sp>
    </p:spTree>
    <p:extLst>
      <p:ext uri="{BB962C8B-B14F-4D97-AF65-F5344CB8AC3E}">
        <p14:creationId xmlns:p14="http://schemas.microsoft.com/office/powerpoint/2010/main" val="3116936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a:extLst>
              <a:ext uri="{FF2B5EF4-FFF2-40B4-BE49-F238E27FC236}">
                <a16:creationId xmlns:a16="http://schemas.microsoft.com/office/drawing/2014/main" id="{4C5C6DDE-7942-4169-8A92-0D2A67607C93}"/>
              </a:ext>
            </a:extLst>
          </p:cNvPr>
          <p:cNvGraphicFramePr>
            <a:graphicFrameLocks/>
          </p:cNvGraphicFramePr>
          <p:nvPr>
            <p:extLst>
              <p:ext uri="{D42A27DB-BD31-4B8C-83A1-F6EECF244321}">
                <p14:modId xmlns:p14="http://schemas.microsoft.com/office/powerpoint/2010/main" val="2972944760"/>
              </p:ext>
            </p:extLst>
          </p:nvPr>
        </p:nvGraphicFramePr>
        <p:xfrm>
          <a:off x="726684" y="225425"/>
          <a:ext cx="8166847" cy="5391150"/>
        </p:xfrm>
        <a:graphic>
          <a:graphicData uri="http://schemas.openxmlformats.org/drawingml/2006/chart">
            <c:chart xmlns:c="http://schemas.openxmlformats.org/drawingml/2006/chart" xmlns:r="http://schemas.openxmlformats.org/officeDocument/2006/relationships" r:id="rId2"/>
          </a:graphicData>
        </a:graphic>
      </p:graphicFrame>
      <p:sp>
        <p:nvSpPr>
          <p:cNvPr id="5" name="Rectangle 4">
            <a:extLst>
              <a:ext uri="{FF2B5EF4-FFF2-40B4-BE49-F238E27FC236}">
                <a16:creationId xmlns:a16="http://schemas.microsoft.com/office/drawing/2014/main" id="{0C71EAF0-CC05-4F7C-8625-663416C4DDDB}"/>
              </a:ext>
            </a:extLst>
          </p:cNvPr>
          <p:cNvSpPr/>
          <p:nvPr/>
        </p:nvSpPr>
        <p:spPr>
          <a:xfrm>
            <a:off x="108121" y="4492131"/>
            <a:ext cx="1846728" cy="88750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buAutoNum type="arabicPlain" startAt="2023"/>
            </a:pPr>
            <a:r>
              <a:rPr lang="en-US" sz="2000" b="1" dirty="0">
                <a:solidFill>
                  <a:schemeClr val="tx1"/>
                </a:solidFill>
              </a:rPr>
              <a:t>-  399</a:t>
            </a:r>
          </a:p>
          <a:p>
            <a:pPr algn="ctr"/>
            <a:r>
              <a:rPr lang="en-US" sz="2000" b="1" dirty="0">
                <a:solidFill>
                  <a:schemeClr val="tx1"/>
                </a:solidFill>
              </a:rPr>
              <a:t>03-22- 369</a:t>
            </a:r>
          </a:p>
        </p:txBody>
      </p:sp>
      <p:sp>
        <p:nvSpPr>
          <p:cNvPr id="6" name="TextBox 5">
            <a:extLst>
              <a:ext uri="{FF2B5EF4-FFF2-40B4-BE49-F238E27FC236}">
                <a16:creationId xmlns:a16="http://schemas.microsoft.com/office/drawing/2014/main" id="{F93555B0-787B-4A91-A030-0974CB97DBB8}"/>
              </a:ext>
            </a:extLst>
          </p:cNvPr>
          <p:cNvSpPr txBox="1"/>
          <p:nvPr/>
        </p:nvSpPr>
        <p:spPr>
          <a:xfrm>
            <a:off x="457200" y="5643790"/>
            <a:ext cx="6423891" cy="369332"/>
          </a:xfrm>
          <a:prstGeom prst="rect">
            <a:avLst/>
          </a:prstGeom>
          <a:noFill/>
        </p:spPr>
        <p:txBody>
          <a:bodyPr wrap="square" rtlCol="0">
            <a:spAutoFit/>
          </a:bodyPr>
          <a:lstStyle/>
          <a:p>
            <a:pPr algn="just"/>
            <a:r>
              <a:rPr lang="en-US" sz="1800" i="1" dirty="0"/>
              <a:t>Source: Emergency Events Database(EM-DAT) CRED, 2024</a:t>
            </a:r>
          </a:p>
        </p:txBody>
      </p:sp>
    </p:spTree>
    <p:extLst>
      <p:ext uri="{BB962C8B-B14F-4D97-AF65-F5344CB8AC3E}">
        <p14:creationId xmlns:p14="http://schemas.microsoft.com/office/powerpoint/2010/main" val="29399247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a:extLst>
              <a:ext uri="{FF2B5EF4-FFF2-40B4-BE49-F238E27FC236}">
                <a16:creationId xmlns:a16="http://schemas.microsoft.com/office/drawing/2014/main" id="{F3992205-6838-42F5-A829-CDE93CEAF10C}"/>
              </a:ext>
            </a:extLst>
          </p:cNvPr>
          <p:cNvGraphicFramePr>
            <a:graphicFrameLocks/>
          </p:cNvGraphicFramePr>
          <p:nvPr>
            <p:extLst>
              <p:ext uri="{D42A27DB-BD31-4B8C-83A1-F6EECF244321}">
                <p14:modId xmlns:p14="http://schemas.microsoft.com/office/powerpoint/2010/main" val="3623082863"/>
              </p:ext>
            </p:extLst>
          </p:nvPr>
        </p:nvGraphicFramePr>
        <p:xfrm>
          <a:off x="4701309" y="0"/>
          <a:ext cx="7370618" cy="4791075"/>
        </p:xfrm>
        <a:graphic>
          <a:graphicData uri="http://schemas.openxmlformats.org/drawingml/2006/chart">
            <c:chart xmlns:c="http://schemas.openxmlformats.org/drawingml/2006/chart" xmlns:r="http://schemas.openxmlformats.org/officeDocument/2006/relationships" r:id="rId2"/>
          </a:graphicData>
        </a:graphic>
      </p:graphicFrame>
      <p:sp>
        <p:nvSpPr>
          <p:cNvPr id="5" name="Rectangle 4">
            <a:extLst>
              <a:ext uri="{FF2B5EF4-FFF2-40B4-BE49-F238E27FC236}">
                <a16:creationId xmlns:a16="http://schemas.microsoft.com/office/drawing/2014/main" id="{2CBF4ED5-4F1F-4FF4-8B44-408DCA5B6AA7}"/>
              </a:ext>
            </a:extLst>
          </p:cNvPr>
          <p:cNvSpPr/>
          <p:nvPr/>
        </p:nvSpPr>
        <p:spPr>
          <a:xfrm>
            <a:off x="6204120" y="4748152"/>
            <a:ext cx="1846728" cy="88750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buAutoNum type="arabicPlain" startAt="2023"/>
            </a:pPr>
            <a:r>
              <a:rPr lang="en-US" sz="2000" b="1" dirty="0">
                <a:solidFill>
                  <a:schemeClr val="tx1"/>
                </a:solidFill>
              </a:rPr>
              <a:t>-  86473</a:t>
            </a:r>
          </a:p>
          <a:p>
            <a:pPr algn="ctr"/>
            <a:r>
              <a:rPr lang="en-US" sz="2000" b="1" dirty="0">
                <a:solidFill>
                  <a:schemeClr val="tx1"/>
                </a:solidFill>
              </a:rPr>
              <a:t>03-22- 64148</a:t>
            </a:r>
          </a:p>
        </p:txBody>
      </p:sp>
      <p:graphicFrame>
        <p:nvGraphicFramePr>
          <p:cNvPr id="6" name="Chart 5">
            <a:extLst>
              <a:ext uri="{FF2B5EF4-FFF2-40B4-BE49-F238E27FC236}">
                <a16:creationId xmlns:a16="http://schemas.microsoft.com/office/drawing/2014/main" id="{0C3DD428-F2B5-4D48-86F4-CAFBDB2A3FFF}"/>
              </a:ext>
            </a:extLst>
          </p:cNvPr>
          <p:cNvGraphicFramePr>
            <a:graphicFrameLocks/>
          </p:cNvGraphicFramePr>
          <p:nvPr>
            <p:extLst>
              <p:ext uri="{D42A27DB-BD31-4B8C-83A1-F6EECF244321}">
                <p14:modId xmlns:p14="http://schemas.microsoft.com/office/powerpoint/2010/main" val="1852431936"/>
              </p:ext>
            </p:extLst>
          </p:nvPr>
        </p:nvGraphicFramePr>
        <p:xfrm>
          <a:off x="120073" y="452582"/>
          <a:ext cx="4364182" cy="4295570"/>
        </p:xfrm>
        <a:graphic>
          <a:graphicData uri="http://schemas.openxmlformats.org/drawingml/2006/chart">
            <c:chart xmlns:c="http://schemas.openxmlformats.org/drawingml/2006/chart" xmlns:r="http://schemas.openxmlformats.org/officeDocument/2006/relationships" r:id="rId3"/>
          </a:graphicData>
        </a:graphic>
      </p:graphicFrame>
      <p:sp>
        <p:nvSpPr>
          <p:cNvPr id="7" name="Rectangle 6">
            <a:extLst>
              <a:ext uri="{FF2B5EF4-FFF2-40B4-BE49-F238E27FC236}">
                <a16:creationId xmlns:a16="http://schemas.microsoft.com/office/drawing/2014/main" id="{A3B2D4D5-9ED5-4B69-A3FB-2CD3B75A6D33}"/>
              </a:ext>
            </a:extLst>
          </p:cNvPr>
          <p:cNvSpPr/>
          <p:nvPr/>
        </p:nvSpPr>
        <p:spPr>
          <a:xfrm>
            <a:off x="447424" y="781884"/>
            <a:ext cx="633232" cy="2807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63445</a:t>
            </a:r>
          </a:p>
        </p:txBody>
      </p:sp>
      <p:sp>
        <p:nvSpPr>
          <p:cNvPr id="8" name="Rectangle 7">
            <a:extLst>
              <a:ext uri="{FF2B5EF4-FFF2-40B4-BE49-F238E27FC236}">
                <a16:creationId xmlns:a16="http://schemas.microsoft.com/office/drawing/2014/main" id="{559FBC48-11C9-4CA1-AD09-D363A077B03E}"/>
              </a:ext>
            </a:extLst>
          </p:cNvPr>
          <p:cNvSpPr/>
          <p:nvPr/>
        </p:nvSpPr>
        <p:spPr>
          <a:xfrm>
            <a:off x="1233329" y="2460006"/>
            <a:ext cx="633232" cy="2807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21304</a:t>
            </a:r>
          </a:p>
        </p:txBody>
      </p:sp>
      <p:sp>
        <p:nvSpPr>
          <p:cNvPr id="9" name="Rectangle 8">
            <a:extLst>
              <a:ext uri="{FF2B5EF4-FFF2-40B4-BE49-F238E27FC236}">
                <a16:creationId xmlns:a16="http://schemas.microsoft.com/office/drawing/2014/main" id="{D1C43FC5-DEB8-49CB-8AE0-C461B6D5731A}"/>
              </a:ext>
            </a:extLst>
          </p:cNvPr>
          <p:cNvSpPr/>
          <p:nvPr/>
        </p:nvSpPr>
        <p:spPr>
          <a:xfrm>
            <a:off x="2291704" y="2600367"/>
            <a:ext cx="542636" cy="2807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1527</a:t>
            </a:r>
          </a:p>
        </p:txBody>
      </p:sp>
      <p:sp>
        <p:nvSpPr>
          <p:cNvPr id="10" name="Rectangle 9">
            <a:extLst>
              <a:ext uri="{FF2B5EF4-FFF2-40B4-BE49-F238E27FC236}">
                <a16:creationId xmlns:a16="http://schemas.microsoft.com/office/drawing/2014/main" id="{7D219062-6291-48C6-9944-D2971B753D01}"/>
              </a:ext>
            </a:extLst>
          </p:cNvPr>
          <p:cNvSpPr/>
          <p:nvPr/>
        </p:nvSpPr>
        <p:spPr>
          <a:xfrm>
            <a:off x="3051394" y="2914585"/>
            <a:ext cx="542636" cy="22810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162</a:t>
            </a:r>
          </a:p>
        </p:txBody>
      </p:sp>
      <p:sp>
        <p:nvSpPr>
          <p:cNvPr id="11" name="Rectangle 10">
            <a:extLst>
              <a:ext uri="{FF2B5EF4-FFF2-40B4-BE49-F238E27FC236}">
                <a16:creationId xmlns:a16="http://schemas.microsoft.com/office/drawing/2014/main" id="{87CF86B0-8CFC-4F1B-8096-2FA7CDA086CD}"/>
              </a:ext>
            </a:extLst>
          </p:cNvPr>
          <p:cNvSpPr/>
          <p:nvPr/>
        </p:nvSpPr>
        <p:spPr>
          <a:xfrm>
            <a:off x="3594030" y="3429000"/>
            <a:ext cx="377265" cy="24822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35</a:t>
            </a:r>
          </a:p>
        </p:txBody>
      </p:sp>
      <p:sp>
        <p:nvSpPr>
          <p:cNvPr id="12" name="TextBox 11">
            <a:extLst>
              <a:ext uri="{FF2B5EF4-FFF2-40B4-BE49-F238E27FC236}">
                <a16:creationId xmlns:a16="http://schemas.microsoft.com/office/drawing/2014/main" id="{9479E321-B133-4764-946A-90CB249C6C30}"/>
              </a:ext>
            </a:extLst>
          </p:cNvPr>
          <p:cNvSpPr txBox="1"/>
          <p:nvPr/>
        </p:nvSpPr>
        <p:spPr>
          <a:xfrm>
            <a:off x="0" y="5893041"/>
            <a:ext cx="6423891" cy="369332"/>
          </a:xfrm>
          <a:prstGeom prst="rect">
            <a:avLst/>
          </a:prstGeom>
          <a:noFill/>
        </p:spPr>
        <p:txBody>
          <a:bodyPr wrap="square" rtlCol="0">
            <a:spAutoFit/>
          </a:bodyPr>
          <a:lstStyle/>
          <a:p>
            <a:pPr algn="just"/>
            <a:r>
              <a:rPr lang="en-US" sz="1800" i="1" dirty="0"/>
              <a:t>Source: Emergency Events Database(EM-DAT) CRED, 2024</a:t>
            </a:r>
          </a:p>
        </p:txBody>
      </p:sp>
    </p:spTree>
    <p:extLst>
      <p:ext uri="{BB962C8B-B14F-4D97-AF65-F5344CB8AC3E}">
        <p14:creationId xmlns:p14="http://schemas.microsoft.com/office/powerpoint/2010/main" val="23734032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a:extLst>
              <a:ext uri="{FF2B5EF4-FFF2-40B4-BE49-F238E27FC236}">
                <a16:creationId xmlns:a16="http://schemas.microsoft.com/office/drawing/2014/main" id="{43D11A27-90CF-4CD2-9530-910AD00D5C8A}"/>
              </a:ext>
            </a:extLst>
          </p:cNvPr>
          <p:cNvGraphicFramePr>
            <a:graphicFrameLocks/>
          </p:cNvGraphicFramePr>
          <p:nvPr>
            <p:extLst>
              <p:ext uri="{D42A27DB-BD31-4B8C-83A1-F6EECF244321}">
                <p14:modId xmlns:p14="http://schemas.microsoft.com/office/powerpoint/2010/main" val="1858134250"/>
              </p:ext>
            </p:extLst>
          </p:nvPr>
        </p:nvGraphicFramePr>
        <p:xfrm>
          <a:off x="78508" y="406400"/>
          <a:ext cx="5232401" cy="2870201"/>
        </p:xfrm>
        <a:graphic>
          <a:graphicData uri="http://schemas.openxmlformats.org/drawingml/2006/chart">
            <c:chart xmlns:c="http://schemas.openxmlformats.org/drawingml/2006/chart" xmlns:r="http://schemas.openxmlformats.org/officeDocument/2006/relationships" r:id="rId2"/>
          </a:graphicData>
        </a:graphic>
      </p:graphicFrame>
      <p:sp>
        <p:nvSpPr>
          <p:cNvPr id="5" name="Rectangle 4">
            <a:extLst>
              <a:ext uri="{FF2B5EF4-FFF2-40B4-BE49-F238E27FC236}">
                <a16:creationId xmlns:a16="http://schemas.microsoft.com/office/drawing/2014/main" id="{81D7437F-16AB-41F8-BF64-684895195C4C}"/>
              </a:ext>
            </a:extLst>
          </p:cNvPr>
          <p:cNvSpPr/>
          <p:nvPr/>
        </p:nvSpPr>
        <p:spPr>
          <a:xfrm>
            <a:off x="5611814" y="4748151"/>
            <a:ext cx="1905407" cy="88750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buAutoNum type="arabicPlain" startAt="2023"/>
            </a:pPr>
            <a:r>
              <a:rPr lang="en-US" sz="2000" b="1" dirty="0">
                <a:solidFill>
                  <a:schemeClr val="tx1"/>
                </a:solidFill>
              </a:rPr>
              <a:t>-  93.5 M</a:t>
            </a:r>
          </a:p>
          <a:p>
            <a:pPr algn="ctr"/>
            <a:r>
              <a:rPr lang="en-US" sz="2000" b="1" dirty="0">
                <a:solidFill>
                  <a:schemeClr val="tx1"/>
                </a:solidFill>
              </a:rPr>
              <a:t>03-22- 175.5 M</a:t>
            </a:r>
          </a:p>
        </p:txBody>
      </p:sp>
      <p:sp>
        <p:nvSpPr>
          <p:cNvPr id="6" name="Rectangle 5">
            <a:extLst>
              <a:ext uri="{FF2B5EF4-FFF2-40B4-BE49-F238E27FC236}">
                <a16:creationId xmlns:a16="http://schemas.microsoft.com/office/drawing/2014/main" id="{590A53AF-6868-4609-A943-F2E5F50C19DE}"/>
              </a:ext>
            </a:extLst>
          </p:cNvPr>
          <p:cNvSpPr/>
          <p:nvPr/>
        </p:nvSpPr>
        <p:spPr>
          <a:xfrm>
            <a:off x="521312" y="634102"/>
            <a:ext cx="651705" cy="31366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66.4 M</a:t>
            </a:r>
          </a:p>
        </p:txBody>
      </p:sp>
      <p:sp>
        <p:nvSpPr>
          <p:cNvPr id="7" name="Rectangle 6">
            <a:extLst>
              <a:ext uri="{FF2B5EF4-FFF2-40B4-BE49-F238E27FC236}">
                <a16:creationId xmlns:a16="http://schemas.microsoft.com/office/drawing/2014/main" id="{EC180D53-9356-47FF-9267-31116C3A35F9}"/>
              </a:ext>
            </a:extLst>
          </p:cNvPr>
          <p:cNvSpPr/>
          <p:nvPr/>
        </p:nvSpPr>
        <p:spPr>
          <a:xfrm>
            <a:off x="1493335" y="1707194"/>
            <a:ext cx="711201" cy="31366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12.5 M</a:t>
            </a:r>
          </a:p>
        </p:txBody>
      </p:sp>
      <p:sp>
        <p:nvSpPr>
          <p:cNvPr id="8" name="Rectangle 7">
            <a:extLst>
              <a:ext uri="{FF2B5EF4-FFF2-40B4-BE49-F238E27FC236}">
                <a16:creationId xmlns:a16="http://schemas.microsoft.com/office/drawing/2014/main" id="{F4FB67D7-BB88-4434-BB76-6FAEEC54423E}"/>
              </a:ext>
            </a:extLst>
          </p:cNvPr>
          <p:cNvSpPr/>
          <p:nvPr/>
        </p:nvSpPr>
        <p:spPr>
          <a:xfrm>
            <a:off x="2339107" y="1841500"/>
            <a:ext cx="711201" cy="31366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10.9 M</a:t>
            </a:r>
          </a:p>
        </p:txBody>
      </p:sp>
      <p:sp>
        <p:nvSpPr>
          <p:cNvPr id="9" name="Rectangle 8">
            <a:extLst>
              <a:ext uri="{FF2B5EF4-FFF2-40B4-BE49-F238E27FC236}">
                <a16:creationId xmlns:a16="http://schemas.microsoft.com/office/drawing/2014/main" id="{CBA334C6-E8C5-4496-8B2B-4D7E8A89A4A0}"/>
              </a:ext>
            </a:extLst>
          </p:cNvPr>
          <p:cNvSpPr/>
          <p:nvPr/>
        </p:nvSpPr>
        <p:spPr>
          <a:xfrm>
            <a:off x="3229769" y="1998333"/>
            <a:ext cx="711201" cy="31366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2.2 M</a:t>
            </a:r>
          </a:p>
        </p:txBody>
      </p:sp>
      <p:sp>
        <p:nvSpPr>
          <p:cNvPr id="12" name="Rectangle 11">
            <a:extLst>
              <a:ext uri="{FF2B5EF4-FFF2-40B4-BE49-F238E27FC236}">
                <a16:creationId xmlns:a16="http://schemas.microsoft.com/office/drawing/2014/main" id="{F64E97BB-6FB6-48B7-A8BF-228B8E988589}"/>
              </a:ext>
            </a:extLst>
          </p:cNvPr>
          <p:cNvSpPr/>
          <p:nvPr/>
        </p:nvSpPr>
        <p:spPr>
          <a:xfrm>
            <a:off x="4164308" y="1998333"/>
            <a:ext cx="601653" cy="31366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1 M</a:t>
            </a:r>
          </a:p>
        </p:txBody>
      </p:sp>
      <p:graphicFrame>
        <p:nvGraphicFramePr>
          <p:cNvPr id="14" name="Chart 13">
            <a:extLst>
              <a:ext uri="{FF2B5EF4-FFF2-40B4-BE49-F238E27FC236}">
                <a16:creationId xmlns:a16="http://schemas.microsoft.com/office/drawing/2014/main" id="{02250F38-D556-43BF-ABB9-BB31707015F0}"/>
              </a:ext>
            </a:extLst>
          </p:cNvPr>
          <p:cNvGraphicFramePr>
            <a:graphicFrameLocks/>
          </p:cNvGraphicFramePr>
          <p:nvPr>
            <p:extLst>
              <p:ext uri="{D42A27DB-BD31-4B8C-83A1-F6EECF244321}">
                <p14:modId xmlns:p14="http://schemas.microsoft.com/office/powerpoint/2010/main" val="1387445656"/>
              </p:ext>
            </p:extLst>
          </p:nvPr>
        </p:nvGraphicFramePr>
        <p:xfrm>
          <a:off x="5534247" y="-50171"/>
          <a:ext cx="6501678" cy="4724339"/>
        </p:xfrm>
        <a:graphic>
          <a:graphicData uri="http://schemas.openxmlformats.org/drawingml/2006/chart">
            <c:chart xmlns:c="http://schemas.openxmlformats.org/drawingml/2006/chart" xmlns:r="http://schemas.openxmlformats.org/officeDocument/2006/relationships" r:id="rId3"/>
          </a:graphicData>
        </a:graphic>
      </p:graphicFrame>
      <p:sp>
        <p:nvSpPr>
          <p:cNvPr id="15" name="TextBox 14">
            <a:extLst>
              <a:ext uri="{FF2B5EF4-FFF2-40B4-BE49-F238E27FC236}">
                <a16:creationId xmlns:a16="http://schemas.microsoft.com/office/drawing/2014/main" id="{CBB49C05-20C5-415B-8C5E-518C43942F91}"/>
              </a:ext>
            </a:extLst>
          </p:cNvPr>
          <p:cNvSpPr txBox="1"/>
          <p:nvPr/>
        </p:nvSpPr>
        <p:spPr>
          <a:xfrm>
            <a:off x="0" y="6039232"/>
            <a:ext cx="6423891" cy="369332"/>
          </a:xfrm>
          <a:prstGeom prst="rect">
            <a:avLst/>
          </a:prstGeom>
          <a:noFill/>
        </p:spPr>
        <p:txBody>
          <a:bodyPr wrap="square" rtlCol="0">
            <a:spAutoFit/>
          </a:bodyPr>
          <a:lstStyle/>
          <a:p>
            <a:pPr algn="just"/>
            <a:r>
              <a:rPr lang="en-US" sz="1800" i="1" dirty="0"/>
              <a:t>Source: Emergency Events Database(EM-DAT) CRED, 2024</a:t>
            </a:r>
          </a:p>
        </p:txBody>
      </p:sp>
    </p:spTree>
    <p:extLst>
      <p:ext uri="{BB962C8B-B14F-4D97-AF65-F5344CB8AC3E}">
        <p14:creationId xmlns:p14="http://schemas.microsoft.com/office/powerpoint/2010/main" val="38910968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a:extLst>
              <a:ext uri="{FF2B5EF4-FFF2-40B4-BE49-F238E27FC236}">
                <a16:creationId xmlns:a16="http://schemas.microsoft.com/office/drawing/2014/main" id="{6E3163B0-D7D3-40AF-84BA-319DA6241987}"/>
              </a:ext>
            </a:extLst>
          </p:cNvPr>
          <p:cNvGraphicFramePr>
            <a:graphicFrameLocks/>
          </p:cNvGraphicFramePr>
          <p:nvPr>
            <p:extLst>
              <p:ext uri="{D42A27DB-BD31-4B8C-83A1-F6EECF244321}">
                <p14:modId xmlns:p14="http://schemas.microsoft.com/office/powerpoint/2010/main" val="3877239341"/>
              </p:ext>
            </p:extLst>
          </p:nvPr>
        </p:nvGraphicFramePr>
        <p:xfrm>
          <a:off x="5514109" y="147709"/>
          <a:ext cx="6498575" cy="4271962"/>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5" name="Chart 4">
            <a:extLst>
              <a:ext uri="{FF2B5EF4-FFF2-40B4-BE49-F238E27FC236}">
                <a16:creationId xmlns:a16="http://schemas.microsoft.com/office/drawing/2014/main" id="{457CF3FA-8FAF-44C9-A098-B971EA14757C}"/>
              </a:ext>
            </a:extLst>
          </p:cNvPr>
          <p:cNvGraphicFramePr>
            <a:graphicFrameLocks/>
          </p:cNvGraphicFramePr>
          <p:nvPr>
            <p:extLst>
              <p:ext uri="{D42A27DB-BD31-4B8C-83A1-F6EECF244321}">
                <p14:modId xmlns:p14="http://schemas.microsoft.com/office/powerpoint/2010/main" val="2482029591"/>
              </p:ext>
            </p:extLst>
          </p:nvPr>
        </p:nvGraphicFramePr>
        <p:xfrm>
          <a:off x="179316" y="228599"/>
          <a:ext cx="4993048" cy="3567545"/>
        </p:xfrm>
        <a:graphic>
          <a:graphicData uri="http://schemas.openxmlformats.org/drawingml/2006/chart">
            <c:chart xmlns:c="http://schemas.openxmlformats.org/drawingml/2006/chart" xmlns:r="http://schemas.openxmlformats.org/officeDocument/2006/relationships" r:id="rId3"/>
          </a:graphicData>
        </a:graphic>
      </p:graphicFrame>
      <p:sp>
        <p:nvSpPr>
          <p:cNvPr id="6" name="Rectangle 5">
            <a:extLst>
              <a:ext uri="{FF2B5EF4-FFF2-40B4-BE49-F238E27FC236}">
                <a16:creationId xmlns:a16="http://schemas.microsoft.com/office/drawing/2014/main" id="{BB951034-ADCA-48CC-90C0-E2A4953EBBBB}"/>
              </a:ext>
            </a:extLst>
          </p:cNvPr>
          <p:cNvSpPr/>
          <p:nvPr/>
        </p:nvSpPr>
        <p:spPr>
          <a:xfrm>
            <a:off x="5421746" y="4748151"/>
            <a:ext cx="2216728" cy="88750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buAutoNum type="arabicPlain" startAt="2023"/>
            </a:pPr>
            <a:r>
              <a:rPr lang="en-US" sz="2000" b="1" dirty="0">
                <a:solidFill>
                  <a:schemeClr val="tx1"/>
                </a:solidFill>
              </a:rPr>
              <a:t>-  $ 202.7 B</a:t>
            </a:r>
          </a:p>
          <a:p>
            <a:pPr algn="ctr"/>
            <a:r>
              <a:rPr lang="en-US" sz="2000" b="1" dirty="0">
                <a:solidFill>
                  <a:schemeClr val="tx1"/>
                </a:solidFill>
              </a:rPr>
              <a:t>03-22- $ 96.3 B</a:t>
            </a:r>
          </a:p>
        </p:txBody>
      </p:sp>
      <p:sp>
        <p:nvSpPr>
          <p:cNvPr id="7" name="Rectangle 6">
            <a:extLst>
              <a:ext uri="{FF2B5EF4-FFF2-40B4-BE49-F238E27FC236}">
                <a16:creationId xmlns:a16="http://schemas.microsoft.com/office/drawing/2014/main" id="{A0F7004F-9174-49B1-BE7D-1101A4F6ADBB}"/>
              </a:ext>
            </a:extLst>
          </p:cNvPr>
          <p:cNvSpPr/>
          <p:nvPr/>
        </p:nvSpPr>
        <p:spPr>
          <a:xfrm>
            <a:off x="521312" y="1198433"/>
            <a:ext cx="651705" cy="22275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75.9 B</a:t>
            </a:r>
          </a:p>
        </p:txBody>
      </p:sp>
      <p:sp>
        <p:nvSpPr>
          <p:cNvPr id="8" name="Rectangle 7">
            <a:extLst>
              <a:ext uri="{FF2B5EF4-FFF2-40B4-BE49-F238E27FC236}">
                <a16:creationId xmlns:a16="http://schemas.microsoft.com/office/drawing/2014/main" id="{7C268ADF-E03D-4E12-A817-8F4221259CAD}"/>
              </a:ext>
            </a:extLst>
          </p:cNvPr>
          <p:cNvSpPr/>
          <p:nvPr/>
        </p:nvSpPr>
        <p:spPr>
          <a:xfrm>
            <a:off x="1372430" y="2454519"/>
            <a:ext cx="651705" cy="196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13.7 B</a:t>
            </a:r>
          </a:p>
        </p:txBody>
      </p:sp>
      <p:sp>
        <p:nvSpPr>
          <p:cNvPr id="9" name="Rectangle 8">
            <a:extLst>
              <a:ext uri="{FF2B5EF4-FFF2-40B4-BE49-F238E27FC236}">
                <a16:creationId xmlns:a16="http://schemas.microsoft.com/office/drawing/2014/main" id="{1BDE97F4-B983-464C-833A-51C65F5B40A9}"/>
              </a:ext>
            </a:extLst>
          </p:cNvPr>
          <p:cNvSpPr/>
          <p:nvPr/>
        </p:nvSpPr>
        <p:spPr>
          <a:xfrm>
            <a:off x="2024135" y="1087055"/>
            <a:ext cx="651705" cy="22275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88.9 B</a:t>
            </a:r>
          </a:p>
        </p:txBody>
      </p:sp>
      <p:sp>
        <p:nvSpPr>
          <p:cNvPr id="10" name="Rectangle 9">
            <a:extLst>
              <a:ext uri="{FF2B5EF4-FFF2-40B4-BE49-F238E27FC236}">
                <a16:creationId xmlns:a16="http://schemas.microsoft.com/office/drawing/2014/main" id="{23A7E22C-ED44-49F7-BA92-FD2128A8D4BB}"/>
              </a:ext>
            </a:extLst>
          </p:cNvPr>
          <p:cNvSpPr/>
          <p:nvPr/>
        </p:nvSpPr>
        <p:spPr>
          <a:xfrm>
            <a:off x="3164951" y="2400438"/>
            <a:ext cx="651705" cy="196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15.1 B</a:t>
            </a:r>
          </a:p>
        </p:txBody>
      </p:sp>
      <p:sp>
        <p:nvSpPr>
          <p:cNvPr id="11" name="Rectangle 10">
            <a:extLst>
              <a:ext uri="{FF2B5EF4-FFF2-40B4-BE49-F238E27FC236}">
                <a16:creationId xmlns:a16="http://schemas.microsoft.com/office/drawing/2014/main" id="{93BB38A9-834C-4890-B202-2BA77115DA50}"/>
              </a:ext>
            </a:extLst>
          </p:cNvPr>
          <p:cNvSpPr/>
          <p:nvPr/>
        </p:nvSpPr>
        <p:spPr>
          <a:xfrm>
            <a:off x="4241529" y="2480607"/>
            <a:ext cx="505962" cy="23349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9 B</a:t>
            </a:r>
          </a:p>
        </p:txBody>
      </p:sp>
      <p:sp>
        <p:nvSpPr>
          <p:cNvPr id="12" name="TextBox 11">
            <a:extLst>
              <a:ext uri="{FF2B5EF4-FFF2-40B4-BE49-F238E27FC236}">
                <a16:creationId xmlns:a16="http://schemas.microsoft.com/office/drawing/2014/main" id="{B72F3114-7E4A-45A0-B506-DE2969F97FE1}"/>
              </a:ext>
            </a:extLst>
          </p:cNvPr>
          <p:cNvSpPr txBox="1"/>
          <p:nvPr/>
        </p:nvSpPr>
        <p:spPr>
          <a:xfrm>
            <a:off x="-46995" y="6028976"/>
            <a:ext cx="6423891" cy="369332"/>
          </a:xfrm>
          <a:prstGeom prst="rect">
            <a:avLst/>
          </a:prstGeom>
          <a:noFill/>
        </p:spPr>
        <p:txBody>
          <a:bodyPr wrap="square" rtlCol="0">
            <a:spAutoFit/>
          </a:bodyPr>
          <a:lstStyle/>
          <a:p>
            <a:pPr algn="just"/>
            <a:r>
              <a:rPr lang="en-US" sz="1800" i="1" dirty="0"/>
              <a:t>Source: Emergency Events Database(EM-DAT) CRED, 2024</a:t>
            </a:r>
          </a:p>
        </p:txBody>
      </p:sp>
    </p:spTree>
    <p:extLst>
      <p:ext uri="{BB962C8B-B14F-4D97-AF65-F5344CB8AC3E}">
        <p14:creationId xmlns:p14="http://schemas.microsoft.com/office/powerpoint/2010/main" val="39132174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a:extLst>
              <a:ext uri="{FF2B5EF4-FFF2-40B4-BE49-F238E27FC236}">
                <a16:creationId xmlns:a16="http://schemas.microsoft.com/office/drawing/2014/main" id="{ECDF2DE9-05F1-4446-A359-82543BC3A4BC}"/>
              </a:ext>
            </a:extLst>
          </p:cNvPr>
          <p:cNvGraphicFramePr>
            <a:graphicFrameLocks/>
          </p:cNvGraphicFramePr>
          <p:nvPr>
            <p:extLst>
              <p:ext uri="{D42A27DB-BD31-4B8C-83A1-F6EECF244321}">
                <p14:modId xmlns:p14="http://schemas.microsoft.com/office/powerpoint/2010/main" val="3456542581"/>
              </p:ext>
            </p:extLst>
          </p:nvPr>
        </p:nvGraphicFramePr>
        <p:xfrm>
          <a:off x="83127" y="73891"/>
          <a:ext cx="9882909" cy="5504873"/>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4">
            <a:extLst>
              <a:ext uri="{FF2B5EF4-FFF2-40B4-BE49-F238E27FC236}">
                <a16:creationId xmlns:a16="http://schemas.microsoft.com/office/drawing/2014/main" id="{741B9EC3-107C-411E-842A-B26A280155BD}"/>
              </a:ext>
            </a:extLst>
          </p:cNvPr>
          <p:cNvSpPr txBox="1"/>
          <p:nvPr/>
        </p:nvSpPr>
        <p:spPr>
          <a:xfrm>
            <a:off x="-69273" y="5994772"/>
            <a:ext cx="6423891" cy="369332"/>
          </a:xfrm>
          <a:prstGeom prst="rect">
            <a:avLst/>
          </a:prstGeom>
          <a:noFill/>
        </p:spPr>
        <p:txBody>
          <a:bodyPr wrap="square" rtlCol="0">
            <a:spAutoFit/>
          </a:bodyPr>
          <a:lstStyle/>
          <a:p>
            <a:pPr algn="just"/>
            <a:r>
              <a:rPr lang="en-US" sz="1800" i="1" dirty="0"/>
              <a:t>Source: Emergency Events Database(EM-DAT) CRED, 2024</a:t>
            </a:r>
          </a:p>
        </p:txBody>
      </p:sp>
    </p:spTree>
    <p:extLst>
      <p:ext uri="{BB962C8B-B14F-4D97-AF65-F5344CB8AC3E}">
        <p14:creationId xmlns:p14="http://schemas.microsoft.com/office/powerpoint/2010/main" val="197378598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a:extLst>
              <a:ext uri="{FF2B5EF4-FFF2-40B4-BE49-F238E27FC236}">
                <a16:creationId xmlns:a16="http://schemas.microsoft.com/office/drawing/2014/main" id="{CE0FCDC3-5452-48B8-8E5C-7524AB8986D3}"/>
              </a:ext>
            </a:extLst>
          </p:cNvPr>
          <p:cNvSpPr>
            <a:spLocks noGrp="1" noChangeArrowheads="1"/>
          </p:cNvSpPr>
          <p:nvPr>
            <p:ph type="title"/>
          </p:nvPr>
        </p:nvSpPr>
        <p:spPr>
          <a:xfrm>
            <a:off x="1524000" y="-76200"/>
            <a:ext cx="8458200" cy="838200"/>
          </a:xfrm>
        </p:spPr>
        <p:txBody>
          <a:bodyPr>
            <a:normAutofit/>
          </a:bodyPr>
          <a:lstStyle/>
          <a:p>
            <a:pPr algn="ctr"/>
            <a:r>
              <a:rPr lang="en-US" altLang="en-US" sz="3600" b="1" dirty="0">
                <a:solidFill>
                  <a:srgbClr val="080808"/>
                </a:solidFill>
                <a:latin typeface="+mj-lt"/>
              </a:rPr>
              <a:t>Man- Made Disaster Definition</a:t>
            </a:r>
          </a:p>
        </p:txBody>
      </p:sp>
      <p:sp>
        <p:nvSpPr>
          <p:cNvPr id="51203" name="Content Placeholder 2">
            <a:extLst>
              <a:ext uri="{FF2B5EF4-FFF2-40B4-BE49-F238E27FC236}">
                <a16:creationId xmlns:a16="http://schemas.microsoft.com/office/drawing/2014/main" id="{A6DADD7C-3CDB-412A-BEC6-9ECA88129EAE}"/>
              </a:ext>
            </a:extLst>
          </p:cNvPr>
          <p:cNvSpPr>
            <a:spLocks noGrp="1" noChangeArrowheads="1"/>
          </p:cNvSpPr>
          <p:nvPr>
            <p:ph idx="1"/>
          </p:nvPr>
        </p:nvSpPr>
        <p:spPr>
          <a:xfrm>
            <a:off x="421341" y="887649"/>
            <a:ext cx="9111764" cy="5834164"/>
          </a:xfrm>
        </p:spPr>
        <p:txBody>
          <a:bodyPr>
            <a:normAutofit/>
          </a:bodyPr>
          <a:lstStyle/>
          <a:p>
            <a:pPr algn="just">
              <a:lnSpc>
                <a:spcPct val="200000"/>
              </a:lnSpc>
            </a:pPr>
            <a:r>
              <a:rPr lang="en-US" altLang="en-US" b="1" dirty="0">
                <a:solidFill>
                  <a:srgbClr val="080808"/>
                </a:solidFill>
                <a:latin typeface="+mj-lt"/>
              </a:rPr>
              <a:t>A man-made disaster is an event that causes significant harm to people, property, or the environment, and is caused by human activity, whether deliberate or not.</a:t>
            </a:r>
          </a:p>
          <a:p>
            <a:pPr algn="just">
              <a:lnSpc>
                <a:spcPct val="200000"/>
              </a:lnSpc>
            </a:pPr>
            <a:r>
              <a:rPr lang="en-US" altLang="en-US" b="1" dirty="0">
                <a:solidFill>
                  <a:srgbClr val="080808"/>
                </a:solidFill>
                <a:latin typeface="+mj-lt"/>
              </a:rPr>
              <a:t>Man-made disasters have an element of human intent, negligence, or error involving a failure of a man-made system, as opposed to natural disasters resulting from natural hazards. Such man-made disasters are crime, arson, civil disorder, terrorism, war, biological/chemical threat, cyber-attacks, etc.</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1">
            <a:extLst>
              <a:ext uri="{FF2B5EF4-FFF2-40B4-BE49-F238E27FC236}">
                <a16:creationId xmlns:a16="http://schemas.microsoft.com/office/drawing/2014/main" id="{D50D45EB-22F5-45B7-A0DF-E535C507F50B}"/>
              </a:ext>
            </a:extLst>
          </p:cNvPr>
          <p:cNvSpPr>
            <a:spLocks noGrp="1" noChangeArrowheads="1"/>
          </p:cNvSpPr>
          <p:nvPr>
            <p:ph type="title"/>
          </p:nvPr>
        </p:nvSpPr>
        <p:spPr>
          <a:xfrm>
            <a:off x="1737753" y="30125"/>
            <a:ext cx="8458200" cy="838200"/>
          </a:xfrm>
        </p:spPr>
        <p:txBody>
          <a:bodyPr>
            <a:normAutofit/>
          </a:bodyPr>
          <a:lstStyle/>
          <a:p>
            <a:pPr algn="ctr"/>
            <a:r>
              <a:rPr lang="en-US" altLang="en-US" sz="3600" b="1" dirty="0">
                <a:solidFill>
                  <a:srgbClr val="080808"/>
                </a:solidFill>
                <a:latin typeface="+mj-lt"/>
              </a:rPr>
              <a:t>Causes of Man-Made Disaster</a:t>
            </a:r>
          </a:p>
        </p:txBody>
      </p:sp>
      <p:sp>
        <p:nvSpPr>
          <p:cNvPr id="53251" name="Content Placeholder 2">
            <a:extLst>
              <a:ext uri="{FF2B5EF4-FFF2-40B4-BE49-F238E27FC236}">
                <a16:creationId xmlns:a16="http://schemas.microsoft.com/office/drawing/2014/main" id="{D243BFE2-9DDB-4E40-9FA6-3A083E7FE74A}"/>
              </a:ext>
            </a:extLst>
          </p:cNvPr>
          <p:cNvSpPr>
            <a:spLocks noGrp="1" noChangeArrowheads="1"/>
          </p:cNvSpPr>
          <p:nvPr>
            <p:ph idx="1"/>
          </p:nvPr>
        </p:nvSpPr>
        <p:spPr>
          <a:xfrm>
            <a:off x="914686" y="626409"/>
            <a:ext cx="8915400" cy="5366628"/>
          </a:xfrm>
        </p:spPr>
        <p:txBody>
          <a:bodyPr>
            <a:normAutofit lnSpcReduction="10000"/>
          </a:bodyPr>
          <a:lstStyle/>
          <a:p>
            <a:pPr algn="just">
              <a:lnSpc>
                <a:spcPct val="200000"/>
              </a:lnSpc>
              <a:buFont typeface="Wingdings" panose="05000000000000000000" pitchFamily="2" charset="2"/>
              <a:buChar char="Ø"/>
            </a:pPr>
            <a:r>
              <a:rPr lang="en-US" altLang="en-US" b="1" dirty="0">
                <a:solidFill>
                  <a:srgbClr val="080808"/>
                </a:solidFill>
                <a:latin typeface="+mj-lt"/>
              </a:rPr>
              <a:t>Indiscriminate Industrialization</a:t>
            </a:r>
          </a:p>
          <a:p>
            <a:pPr algn="just">
              <a:lnSpc>
                <a:spcPct val="200000"/>
              </a:lnSpc>
              <a:buFont typeface="Wingdings" panose="05000000000000000000" pitchFamily="2" charset="2"/>
              <a:buChar char="Ø"/>
            </a:pPr>
            <a:r>
              <a:rPr lang="en-US" altLang="en-US" b="1" dirty="0">
                <a:solidFill>
                  <a:srgbClr val="080808"/>
                </a:solidFill>
                <a:latin typeface="+mj-lt"/>
              </a:rPr>
              <a:t>Over Population &amp; Increased Consumerism</a:t>
            </a:r>
          </a:p>
          <a:p>
            <a:pPr algn="just">
              <a:lnSpc>
                <a:spcPct val="200000"/>
              </a:lnSpc>
              <a:buFont typeface="Wingdings" panose="05000000000000000000" pitchFamily="2" charset="2"/>
              <a:buChar char="Ø"/>
            </a:pPr>
            <a:r>
              <a:rPr lang="en-US" altLang="en-US" b="1" dirty="0">
                <a:solidFill>
                  <a:srgbClr val="080808"/>
                </a:solidFill>
                <a:latin typeface="+mj-lt"/>
              </a:rPr>
              <a:t>Accidents</a:t>
            </a:r>
          </a:p>
          <a:p>
            <a:pPr algn="just">
              <a:lnSpc>
                <a:spcPct val="200000"/>
              </a:lnSpc>
              <a:buFont typeface="Wingdings" panose="05000000000000000000" pitchFamily="2" charset="2"/>
              <a:buChar char="Ø"/>
            </a:pPr>
            <a:r>
              <a:rPr lang="en-US" altLang="en-US" b="1" dirty="0">
                <a:solidFill>
                  <a:srgbClr val="080808"/>
                </a:solidFill>
                <a:latin typeface="+mj-lt"/>
              </a:rPr>
              <a:t>Use &amp; Transportation of Hazardous Materials</a:t>
            </a:r>
          </a:p>
          <a:p>
            <a:pPr algn="just">
              <a:lnSpc>
                <a:spcPct val="200000"/>
              </a:lnSpc>
              <a:buFont typeface="Wingdings" panose="05000000000000000000" pitchFamily="2" charset="2"/>
              <a:buChar char="Ø"/>
            </a:pPr>
            <a:r>
              <a:rPr lang="en-US" altLang="en-US" b="1" dirty="0">
                <a:solidFill>
                  <a:srgbClr val="080808"/>
                </a:solidFill>
                <a:latin typeface="+mj-lt"/>
              </a:rPr>
              <a:t>Poor maintenance, Low  Quality Work, or Human Error</a:t>
            </a:r>
          </a:p>
          <a:p>
            <a:pPr algn="just">
              <a:lnSpc>
                <a:spcPct val="200000"/>
              </a:lnSpc>
              <a:buFont typeface="Wingdings" panose="05000000000000000000" pitchFamily="2" charset="2"/>
              <a:buChar char="Ø"/>
            </a:pPr>
            <a:r>
              <a:rPr lang="en-US" altLang="en-US" b="1" dirty="0">
                <a:solidFill>
                  <a:srgbClr val="080808"/>
                </a:solidFill>
                <a:latin typeface="+mj-lt"/>
              </a:rPr>
              <a:t>Willful, Deliberate &amp; Intentional Activity</a:t>
            </a:r>
          </a:p>
          <a:p>
            <a:pPr algn="just">
              <a:lnSpc>
                <a:spcPct val="200000"/>
              </a:lnSpc>
              <a:buFont typeface="Wingdings" panose="05000000000000000000" pitchFamily="2" charset="2"/>
              <a:buChar char="Ø"/>
            </a:pPr>
            <a:r>
              <a:rPr lang="en-US" altLang="en-US" b="1" dirty="0">
                <a:solidFill>
                  <a:srgbClr val="080808"/>
                </a:solidFill>
                <a:latin typeface="+mj-lt"/>
              </a:rPr>
              <a:t>System or Process Malfunctioning</a:t>
            </a:r>
            <a:endParaRPr lang="en-US" altLang="en-US" sz="2200" b="1" dirty="0">
              <a:solidFill>
                <a:srgbClr val="080808"/>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1">
            <a:extLst>
              <a:ext uri="{FF2B5EF4-FFF2-40B4-BE49-F238E27FC236}">
                <a16:creationId xmlns:a16="http://schemas.microsoft.com/office/drawing/2014/main" id="{381BA8F1-765B-45EF-80D1-B3E1BF711D32}"/>
              </a:ext>
            </a:extLst>
          </p:cNvPr>
          <p:cNvSpPr>
            <a:spLocks noGrp="1" noChangeArrowheads="1"/>
          </p:cNvSpPr>
          <p:nvPr>
            <p:ph type="title"/>
          </p:nvPr>
        </p:nvSpPr>
        <p:spPr>
          <a:xfrm>
            <a:off x="1676400" y="0"/>
            <a:ext cx="8458200" cy="838200"/>
          </a:xfrm>
        </p:spPr>
        <p:txBody>
          <a:bodyPr>
            <a:normAutofit/>
          </a:bodyPr>
          <a:lstStyle/>
          <a:p>
            <a:pPr algn="ctr"/>
            <a:r>
              <a:rPr lang="en-US" altLang="en-US" sz="3600" b="1" dirty="0">
                <a:solidFill>
                  <a:srgbClr val="080808"/>
                </a:solidFill>
                <a:latin typeface="+mj-lt"/>
              </a:rPr>
              <a:t>Nature of  Man-Made Disaster</a:t>
            </a:r>
          </a:p>
        </p:txBody>
      </p:sp>
      <p:sp>
        <p:nvSpPr>
          <p:cNvPr id="55299" name="Content Placeholder 2">
            <a:extLst>
              <a:ext uri="{FF2B5EF4-FFF2-40B4-BE49-F238E27FC236}">
                <a16:creationId xmlns:a16="http://schemas.microsoft.com/office/drawing/2014/main" id="{BF21349A-B04D-48E3-9EDB-6A08E6C2406A}"/>
              </a:ext>
            </a:extLst>
          </p:cNvPr>
          <p:cNvSpPr>
            <a:spLocks noGrp="1" noChangeArrowheads="1"/>
          </p:cNvSpPr>
          <p:nvPr>
            <p:ph idx="1"/>
          </p:nvPr>
        </p:nvSpPr>
        <p:spPr>
          <a:xfrm>
            <a:off x="519953" y="711966"/>
            <a:ext cx="8915400" cy="5181145"/>
          </a:xfrm>
        </p:spPr>
        <p:txBody>
          <a:bodyPr>
            <a:normAutofit fontScale="92500" lnSpcReduction="10000"/>
          </a:bodyPr>
          <a:lstStyle/>
          <a:p>
            <a:pPr algn="just">
              <a:lnSpc>
                <a:spcPct val="200000"/>
              </a:lnSpc>
              <a:buFont typeface="Wingdings" panose="05000000000000000000" pitchFamily="2" charset="2"/>
              <a:buChar char="Ø"/>
            </a:pPr>
            <a:r>
              <a:rPr lang="en-US" altLang="en-US" b="1" dirty="0">
                <a:solidFill>
                  <a:srgbClr val="080808"/>
                </a:solidFill>
                <a:latin typeface="+mj-lt"/>
              </a:rPr>
              <a:t>Predictability Almost Nil</a:t>
            </a:r>
          </a:p>
          <a:p>
            <a:pPr algn="just">
              <a:lnSpc>
                <a:spcPct val="200000"/>
              </a:lnSpc>
              <a:buFont typeface="Wingdings" panose="05000000000000000000" pitchFamily="2" charset="2"/>
              <a:buChar char="Ø"/>
            </a:pPr>
            <a:r>
              <a:rPr lang="en-US" altLang="en-US" b="1" dirty="0">
                <a:solidFill>
                  <a:srgbClr val="080808"/>
                </a:solidFill>
                <a:latin typeface="+mj-lt"/>
              </a:rPr>
              <a:t>No System is Fail-Safe</a:t>
            </a:r>
          </a:p>
          <a:p>
            <a:pPr algn="just">
              <a:lnSpc>
                <a:spcPct val="200000"/>
              </a:lnSpc>
              <a:buFont typeface="Wingdings" panose="05000000000000000000" pitchFamily="2" charset="2"/>
              <a:buChar char="Ø"/>
            </a:pPr>
            <a:r>
              <a:rPr lang="en-US" altLang="en-US" b="1" dirty="0">
                <a:solidFill>
                  <a:srgbClr val="080808"/>
                </a:solidFill>
                <a:latin typeface="+mj-lt"/>
              </a:rPr>
              <a:t>Point Zero Plus Effect</a:t>
            </a:r>
          </a:p>
          <a:p>
            <a:pPr algn="just">
              <a:lnSpc>
                <a:spcPct val="200000"/>
              </a:lnSpc>
              <a:buFont typeface="Wingdings" panose="05000000000000000000" pitchFamily="2" charset="2"/>
              <a:buChar char="Ø"/>
            </a:pPr>
            <a:r>
              <a:rPr lang="en-US" altLang="en-US" b="1" dirty="0">
                <a:solidFill>
                  <a:srgbClr val="080808"/>
                </a:solidFill>
                <a:latin typeface="+mj-lt"/>
              </a:rPr>
              <a:t>Technical/Human Error</a:t>
            </a:r>
          </a:p>
          <a:p>
            <a:pPr algn="just">
              <a:lnSpc>
                <a:spcPct val="200000"/>
              </a:lnSpc>
              <a:buFont typeface="Wingdings" panose="05000000000000000000" pitchFamily="2" charset="2"/>
              <a:buChar char="Ø"/>
            </a:pPr>
            <a:r>
              <a:rPr lang="en-US" altLang="en-US" b="1" dirty="0">
                <a:solidFill>
                  <a:srgbClr val="080808"/>
                </a:solidFill>
                <a:latin typeface="+mj-lt"/>
              </a:rPr>
              <a:t>Increase in Number &amp; Magnitude</a:t>
            </a:r>
          </a:p>
          <a:p>
            <a:pPr algn="just">
              <a:lnSpc>
                <a:spcPct val="200000"/>
              </a:lnSpc>
              <a:buFont typeface="Wingdings" panose="05000000000000000000" pitchFamily="2" charset="2"/>
              <a:buChar char="Ø"/>
            </a:pPr>
            <a:r>
              <a:rPr lang="en-US" altLang="en-US" b="1" dirty="0">
                <a:solidFill>
                  <a:srgbClr val="080808"/>
                </a:solidFill>
                <a:latin typeface="+mj-lt"/>
              </a:rPr>
              <a:t>Awareness Minimal</a:t>
            </a:r>
          </a:p>
          <a:p>
            <a:pPr algn="just">
              <a:lnSpc>
                <a:spcPct val="200000"/>
              </a:lnSpc>
              <a:buFont typeface="Wingdings" panose="05000000000000000000" pitchFamily="2" charset="2"/>
              <a:buChar char="Ø"/>
            </a:pPr>
            <a:r>
              <a:rPr lang="en-US" altLang="en-US" b="1" dirty="0">
                <a:solidFill>
                  <a:srgbClr val="080808"/>
                </a:solidFill>
                <a:latin typeface="+mj-lt"/>
              </a:rPr>
              <a:t>Preparedness Minimal</a:t>
            </a:r>
          </a:p>
          <a:p>
            <a:pPr algn="just">
              <a:lnSpc>
                <a:spcPct val="200000"/>
              </a:lnSpc>
              <a:buFont typeface="Wingdings" panose="05000000000000000000" pitchFamily="2" charset="2"/>
              <a:buChar char="Ø"/>
            </a:pPr>
            <a:endParaRPr lang="en-US" altLang="en-US" sz="2400" b="1" dirty="0">
              <a:solidFill>
                <a:srgbClr val="080808"/>
              </a:solidFill>
              <a:latin typeface="Times New Roman" panose="02020603050405020304" pitchFamily="18" charset="0"/>
              <a:cs typeface="Times New Roman" panose="02020603050405020304" pitchFamily="18" charset="0"/>
            </a:endParaRPr>
          </a:p>
          <a:p>
            <a:pPr algn="just">
              <a:lnSpc>
                <a:spcPct val="200000"/>
              </a:lnSpc>
              <a:buFont typeface="Wingdings" panose="05000000000000000000" pitchFamily="2" charset="2"/>
              <a:buChar char="Ø"/>
            </a:pPr>
            <a:endParaRPr lang="en-US" altLang="en-US" sz="2400" b="1" dirty="0">
              <a:solidFill>
                <a:srgbClr val="080808"/>
              </a:solidFill>
              <a:latin typeface="Times New Roman" panose="02020603050405020304" pitchFamily="18" charset="0"/>
              <a:cs typeface="Times New Roman" panose="02020603050405020304" pitchFamily="18" charset="0"/>
            </a:endParaRPr>
          </a:p>
          <a:p>
            <a:pPr algn="just">
              <a:lnSpc>
                <a:spcPct val="200000"/>
              </a:lnSpc>
              <a:buFont typeface="Wingdings" panose="05000000000000000000" pitchFamily="2" charset="2"/>
              <a:buChar char="Ø"/>
            </a:pPr>
            <a:endParaRPr lang="en-US" altLang="en-US" sz="2400" b="1" dirty="0">
              <a:solidFill>
                <a:srgbClr val="080808"/>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le 1">
            <a:extLst>
              <a:ext uri="{FF2B5EF4-FFF2-40B4-BE49-F238E27FC236}">
                <a16:creationId xmlns:a16="http://schemas.microsoft.com/office/drawing/2014/main" id="{AFAF47FB-C6F5-4250-8776-AFC1BA1195F5}"/>
              </a:ext>
            </a:extLst>
          </p:cNvPr>
          <p:cNvSpPr>
            <a:spLocks noGrp="1" noChangeArrowheads="1"/>
          </p:cNvSpPr>
          <p:nvPr>
            <p:ph type="title"/>
          </p:nvPr>
        </p:nvSpPr>
        <p:spPr>
          <a:xfrm>
            <a:off x="1819836" y="298966"/>
            <a:ext cx="8229600" cy="457200"/>
          </a:xfrm>
        </p:spPr>
        <p:txBody>
          <a:bodyPr>
            <a:noAutofit/>
          </a:bodyPr>
          <a:lstStyle/>
          <a:p>
            <a:pPr algn="ctr"/>
            <a:r>
              <a:rPr lang="en-GB" altLang="en-US" sz="3600" b="1" dirty="0">
                <a:solidFill>
                  <a:srgbClr val="080808"/>
                </a:solidFill>
                <a:latin typeface="+mj-lt"/>
              </a:rPr>
              <a:t>Man-Made Disasters</a:t>
            </a:r>
          </a:p>
        </p:txBody>
      </p:sp>
      <p:graphicFrame>
        <p:nvGraphicFramePr>
          <p:cNvPr id="5" name="Content Placeholder 4">
            <a:extLst>
              <a:ext uri="{FF2B5EF4-FFF2-40B4-BE49-F238E27FC236}">
                <a16:creationId xmlns:a16="http://schemas.microsoft.com/office/drawing/2014/main" id="{AB96E048-302E-4666-9339-46B99B0DE46D}"/>
              </a:ext>
            </a:extLst>
          </p:cNvPr>
          <p:cNvGraphicFramePr>
            <a:graphicFrameLocks noGrp="1"/>
          </p:cNvGraphicFramePr>
          <p:nvPr>
            <p:ph idx="1"/>
            <p:extLst>
              <p:ext uri="{D42A27DB-BD31-4B8C-83A1-F6EECF244321}">
                <p14:modId xmlns:p14="http://schemas.microsoft.com/office/powerpoint/2010/main" val="275281579"/>
              </p:ext>
            </p:extLst>
          </p:nvPr>
        </p:nvGraphicFramePr>
        <p:xfrm>
          <a:off x="711836" y="641866"/>
          <a:ext cx="9594714" cy="6216140"/>
        </p:xfrm>
        <a:graphic>
          <a:graphicData uri="http://schemas.openxmlformats.org/drawingml/2006/table">
            <a:tbl>
              <a:tblPr firstRow="1" firstCol="1" bandRow="1">
                <a:tableStyleId>{5C22544A-7EE6-4342-B048-85BDC9FD1C3A}</a:tableStyleId>
              </a:tblPr>
              <a:tblGrid>
                <a:gridCol w="3198238">
                  <a:extLst>
                    <a:ext uri="{9D8B030D-6E8A-4147-A177-3AD203B41FA5}">
                      <a16:colId xmlns:a16="http://schemas.microsoft.com/office/drawing/2014/main" val="20000"/>
                    </a:ext>
                  </a:extLst>
                </a:gridCol>
                <a:gridCol w="3198238">
                  <a:extLst>
                    <a:ext uri="{9D8B030D-6E8A-4147-A177-3AD203B41FA5}">
                      <a16:colId xmlns:a16="http://schemas.microsoft.com/office/drawing/2014/main" val="20001"/>
                    </a:ext>
                  </a:extLst>
                </a:gridCol>
                <a:gridCol w="3198238">
                  <a:extLst>
                    <a:ext uri="{9D8B030D-6E8A-4147-A177-3AD203B41FA5}">
                      <a16:colId xmlns:a16="http://schemas.microsoft.com/office/drawing/2014/main" val="20002"/>
                    </a:ext>
                  </a:extLst>
                </a:gridCol>
              </a:tblGrid>
              <a:tr h="313402">
                <a:tc>
                  <a:txBody>
                    <a:bodyPr/>
                    <a:lstStyle/>
                    <a:p>
                      <a:pPr marL="457200" algn="ctr">
                        <a:lnSpc>
                          <a:spcPct val="200000"/>
                        </a:lnSpc>
                        <a:spcBef>
                          <a:spcPts val="1200"/>
                        </a:spcBef>
                        <a:spcAft>
                          <a:spcPts val="0"/>
                        </a:spcAft>
                      </a:pPr>
                      <a:r>
                        <a:rPr lang="en-US" sz="1200" b="1" dirty="0">
                          <a:effectLst/>
                        </a:rPr>
                        <a:t>Hazard Sub-Family</a:t>
                      </a:r>
                      <a:endParaRPr lang="en-GB" sz="1000" b="1" dirty="0">
                        <a:effectLst/>
                        <a:latin typeface="Calibri" panose="020F0502020204030204" pitchFamily="34" charset="0"/>
                        <a:ea typeface="Calibri" panose="020F0502020204030204" pitchFamily="34" charset="0"/>
                        <a:cs typeface="Mangal"/>
                      </a:endParaRPr>
                    </a:p>
                  </a:txBody>
                  <a:tcPr marL="24246" marR="24246" marT="0" marB="0"/>
                </a:tc>
                <a:tc>
                  <a:txBody>
                    <a:bodyPr/>
                    <a:lstStyle/>
                    <a:p>
                      <a:pPr marL="457200" algn="ctr">
                        <a:lnSpc>
                          <a:spcPct val="200000"/>
                        </a:lnSpc>
                        <a:spcBef>
                          <a:spcPts val="1200"/>
                        </a:spcBef>
                        <a:spcAft>
                          <a:spcPts val="0"/>
                        </a:spcAft>
                      </a:pPr>
                      <a:r>
                        <a:rPr lang="en-US" sz="1200" b="1" dirty="0">
                          <a:solidFill>
                            <a:srgbClr val="FF0000"/>
                          </a:solidFill>
                          <a:effectLst/>
                        </a:rPr>
                        <a:t>Hazard Type</a:t>
                      </a:r>
                      <a:endParaRPr lang="en-GB" sz="1000" b="1" dirty="0">
                        <a:solidFill>
                          <a:srgbClr val="FF0000"/>
                        </a:solidFill>
                        <a:effectLst/>
                        <a:latin typeface="Calibri" panose="020F0502020204030204" pitchFamily="34" charset="0"/>
                        <a:ea typeface="Calibri" panose="020F0502020204030204" pitchFamily="34" charset="0"/>
                        <a:cs typeface="Mangal"/>
                      </a:endParaRPr>
                    </a:p>
                  </a:txBody>
                  <a:tcPr marL="24246" marR="24246" marT="0" marB="0"/>
                </a:tc>
                <a:tc>
                  <a:txBody>
                    <a:bodyPr/>
                    <a:lstStyle/>
                    <a:p>
                      <a:pPr marL="457200" algn="ctr">
                        <a:lnSpc>
                          <a:spcPct val="200000"/>
                        </a:lnSpc>
                        <a:spcBef>
                          <a:spcPts val="1200"/>
                        </a:spcBef>
                        <a:spcAft>
                          <a:spcPts val="0"/>
                        </a:spcAft>
                      </a:pPr>
                      <a:r>
                        <a:rPr lang="en-US" sz="1200" b="1" dirty="0">
                          <a:effectLst/>
                        </a:rPr>
                        <a:t>Hazard Sub-Type</a:t>
                      </a:r>
                      <a:endParaRPr lang="en-GB" sz="1000" b="1" dirty="0">
                        <a:effectLst/>
                        <a:latin typeface="Calibri" panose="020F0502020204030204" pitchFamily="34" charset="0"/>
                        <a:ea typeface="Calibri" panose="020F0502020204030204" pitchFamily="34" charset="0"/>
                        <a:cs typeface="Mangal"/>
                      </a:endParaRPr>
                    </a:p>
                  </a:txBody>
                  <a:tcPr marL="24246" marR="24246" marT="0" marB="0"/>
                </a:tc>
                <a:extLst>
                  <a:ext uri="{0D108BD9-81ED-4DB2-BD59-A6C34878D82A}">
                    <a16:rowId xmlns:a16="http://schemas.microsoft.com/office/drawing/2014/main" val="10000"/>
                  </a:ext>
                </a:extLst>
              </a:tr>
              <a:tr h="261136">
                <a:tc rowSpan="8">
                  <a:txBody>
                    <a:bodyPr/>
                    <a:lstStyle/>
                    <a:p>
                      <a:pPr marL="457200" algn="ctr">
                        <a:lnSpc>
                          <a:spcPct val="200000"/>
                        </a:lnSpc>
                        <a:spcBef>
                          <a:spcPts val="1200"/>
                        </a:spcBef>
                        <a:spcAft>
                          <a:spcPts val="0"/>
                        </a:spcAft>
                      </a:pPr>
                      <a:r>
                        <a:rPr lang="en-US" sz="1000" b="1" dirty="0">
                          <a:effectLst/>
                        </a:rPr>
                        <a:t> </a:t>
                      </a:r>
                      <a:endParaRPr lang="en-GB" sz="800" b="1" dirty="0">
                        <a:effectLst/>
                      </a:endParaRPr>
                    </a:p>
                    <a:p>
                      <a:pPr marL="457200" algn="ctr">
                        <a:lnSpc>
                          <a:spcPct val="200000"/>
                        </a:lnSpc>
                        <a:spcBef>
                          <a:spcPts val="1200"/>
                        </a:spcBef>
                        <a:spcAft>
                          <a:spcPts val="0"/>
                        </a:spcAft>
                      </a:pPr>
                      <a:r>
                        <a:rPr lang="en-US" sz="1000" b="1" dirty="0">
                          <a:effectLst/>
                        </a:rPr>
                        <a:t> </a:t>
                      </a:r>
                      <a:endParaRPr lang="en-GB" sz="800" b="1" dirty="0">
                        <a:effectLst/>
                      </a:endParaRPr>
                    </a:p>
                    <a:p>
                      <a:pPr marL="457200" algn="ctr">
                        <a:lnSpc>
                          <a:spcPct val="200000"/>
                        </a:lnSpc>
                        <a:spcBef>
                          <a:spcPts val="1200"/>
                        </a:spcBef>
                        <a:spcAft>
                          <a:spcPts val="0"/>
                        </a:spcAft>
                      </a:pPr>
                      <a:r>
                        <a:rPr lang="en-US" sz="1000" b="1" dirty="0">
                          <a:solidFill>
                            <a:srgbClr val="FF0000"/>
                          </a:solidFill>
                          <a:effectLst/>
                        </a:rPr>
                        <a:t> Technological</a:t>
                      </a:r>
                      <a:endParaRPr lang="en-GB" sz="800" b="1" dirty="0">
                        <a:solidFill>
                          <a:srgbClr val="FF0000"/>
                        </a:solidFill>
                        <a:effectLst/>
                        <a:latin typeface="Calibri" panose="020F0502020204030204" pitchFamily="34" charset="0"/>
                        <a:ea typeface="Calibri" panose="020F0502020204030204" pitchFamily="34" charset="0"/>
                        <a:cs typeface="Mangal"/>
                      </a:endParaRPr>
                    </a:p>
                  </a:txBody>
                  <a:tcPr marL="24246" marR="24246" marT="0" marB="0"/>
                </a:tc>
                <a:tc rowSpan="2">
                  <a:txBody>
                    <a:bodyPr/>
                    <a:lstStyle/>
                    <a:p>
                      <a:pPr marL="457200" algn="ctr">
                        <a:lnSpc>
                          <a:spcPct val="200000"/>
                        </a:lnSpc>
                        <a:spcBef>
                          <a:spcPts val="1200"/>
                        </a:spcBef>
                        <a:spcAft>
                          <a:spcPts val="0"/>
                        </a:spcAft>
                      </a:pPr>
                      <a:r>
                        <a:rPr lang="en-US" sz="1000" b="1" dirty="0">
                          <a:effectLst/>
                        </a:rPr>
                        <a:t>Structural Collapse</a:t>
                      </a:r>
                      <a:endParaRPr lang="en-GB" sz="800" b="1" dirty="0">
                        <a:effectLst/>
                        <a:latin typeface="Calibri" panose="020F0502020204030204" pitchFamily="34" charset="0"/>
                        <a:ea typeface="Calibri" panose="020F0502020204030204" pitchFamily="34" charset="0"/>
                        <a:cs typeface="Mangal"/>
                      </a:endParaRPr>
                    </a:p>
                  </a:txBody>
                  <a:tcPr marL="24246" marR="24246" marT="0" marB="0"/>
                </a:tc>
                <a:tc>
                  <a:txBody>
                    <a:bodyPr/>
                    <a:lstStyle/>
                    <a:p>
                      <a:pPr marL="457200" algn="ctr">
                        <a:lnSpc>
                          <a:spcPct val="200000"/>
                        </a:lnSpc>
                        <a:spcBef>
                          <a:spcPts val="1200"/>
                        </a:spcBef>
                        <a:spcAft>
                          <a:spcPts val="0"/>
                        </a:spcAft>
                      </a:pPr>
                      <a:r>
                        <a:rPr lang="en-US" sz="1000" b="1" dirty="0">
                          <a:solidFill>
                            <a:srgbClr val="FF0000"/>
                          </a:solidFill>
                          <a:effectLst/>
                        </a:rPr>
                        <a:t>Standing Structure</a:t>
                      </a:r>
                      <a:endParaRPr lang="en-GB" sz="800" b="1" dirty="0">
                        <a:solidFill>
                          <a:srgbClr val="FF0000"/>
                        </a:solidFill>
                        <a:effectLst/>
                        <a:latin typeface="Calibri" panose="020F0502020204030204" pitchFamily="34" charset="0"/>
                        <a:ea typeface="Calibri" panose="020F0502020204030204" pitchFamily="34" charset="0"/>
                        <a:cs typeface="Mangal"/>
                      </a:endParaRPr>
                    </a:p>
                  </a:txBody>
                  <a:tcPr marL="24246" marR="24246" marT="0" marB="0"/>
                </a:tc>
                <a:extLst>
                  <a:ext uri="{0D108BD9-81ED-4DB2-BD59-A6C34878D82A}">
                    <a16:rowId xmlns:a16="http://schemas.microsoft.com/office/drawing/2014/main" val="10001"/>
                  </a:ext>
                </a:extLst>
              </a:tr>
              <a:tr h="261136">
                <a:tc vMerge="1">
                  <a:txBody>
                    <a:bodyPr/>
                    <a:lstStyle/>
                    <a:p>
                      <a:endParaRPr lang="en-GB"/>
                    </a:p>
                  </a:txBody>
                  <a:tcPr/>
                </a:tc>
                <a:tc vMerge="1">
                  <a:txBody>
                    <a:bodyPr/>
                    <a:lstStyle/>
                    <a:p>
                      <a:endParaRPr lang="en-GB"/>
                    </a:p>
                  </a:txBody>
                  <a:tcPr/>
                </a:tc>
                <a:tc>
                  <a:txBody>
                    <a:bodyPr/>
                    <a:lstStyle/>
                    <a:p>
                      <a:pPr marL="457200" algn="ctr">
                        <a:lnSpc>
                          <a:spcPct val="200000"/>
                        </a:lnSpc>
                        <a:spcBef>
                          <a:spcPts val="1200"/>
                        </a:spcBef>
                        <a:spcAft>
                          <a:spcPts val="0"/>
                        </a:spcAft>
                      </a:pPr>
                      <a:r>
                        <a:rPr lang="en-US" sz="1000" b="1">
                          <a:effectLst/>
                        </a:rPr>
                        <a:t>Underground Structure</a:t>
                      </a:r>
                      <a:endParaRPr lang="en-GB" sz="800" b="1">
                        <a:effectLst/>
                        <a:latin typeface="Calibri" panose="020F0502020204030204" pitchFamily="34" charset="0"/>
                        <a:ea typeface="Calibri" panose="020F0502020204030204" pitchFamily="34" charset="0"/>
                        <a:cs typeface="Mangal"/>
                      </a:endParaRPr>
                    </a:p>
                  </a:txBody>
                  <a:tcPr marL="24246" marR="24246" marT="0" marB="0"/>
                </a:tc>
                <a:extLst>
                  <a:ext uri="{0D108BD9-81ED-4DB2-BD59-A6C34878D82A}">
                    <a16:rowId xmlns:a16="http://schemas.microsoft.com/office/drawing/2014/main" val="10002"/>
                  </a:ext>
                </a:extLst>
              </a:tr>
              <a:tr h="261136">
                <a:tc vMerge="1">
                  <a:txBody>
                    <a:bodyPr/>
                    <a:lstStyle/>
                    <a:p>
                      <a:endParaRPr lang="en-GB"/>
                    </a:p>
                  </a:txBody>
                  <a:tcPr/>
                </a:tc>
                <a:tc gridSpan="2">
                  <a:txBody>
                    <a:bodyPr/>
                    <a:lstStyle/>
                    <a:p>
                      <a:pPr marL="457200" algn="just">
                        <a:lnSpc>
                          <a:spcPct val="200000"/>
                        </a:lnSpc>
                        <a:spcBef>
                          <a:spcPts val="1200"/>
                        </a:spcBef>
                        <a:spcAft>
                          <a:spcPts val="0"/>
                        </a:spcAft>
                      </a:pPr>
                      <a:r>
                        <a:rPr lang="en-US" sz="1000" b="1" dirty="0">
                          <a:solidFill>
                            <a:srgbClr val="FF0000"/>
                          </a:solidFill>
                          <a:effectLst/>
                        </a:rPr>
                        <a:t>Utility Failure</a:t>
                      </a:r>
                      <a:endParaRPr lang="en-GB" sz="800" b="1" dirty="0">
                        <a:solidFill>
                          <a:srgbClr val="FF0000"/>
                        </a:solidFill>
                        <a:effectLst/>
                        <a:latin typeface="Calibri" panose="020F0502020204030204" pitchFamily="34" charset="0"/>
                        <a:ea typeface="Calibri" panose="020F0502020204030204" pitchFamily="34" charset="0"/>
                        <a:cs typeface="Mangal"/>
                      </a:endParaRPr>
                    </a:p>
                  </a:txBody>
                  <a:tcPr marL="24246" marR="24246" marT="0" marB="0"/>
                </a:tc>
                <a:tc hMerge="1">
                  <a:txBody>
                    <a:bodyPr/>
                    <a:lstStyle/>
                    <a:p>
                      <a:endParaRPr lang="en-GB"/>
                    </a:p>
                  </a:txBody>
                  <a:tcPr/>
                </a:tc>
                <a:extLst>
                  <a:ext uri="{0D108BD9-81ED-4DB2-BD59-A6C34878D82A}">
                    <a16:rowId xmlns:a16="http://schemas.microsoft.com/office/drawing/2014/main" val="10003"/>
                  </a:ext>
                </a:extLst>
              </a:tr>
              <a:tr h="261136">
                <a:tc vMerge="1">
                  <a:txBody>
                    <a:bodyPr/>
                    <a:lstStyle/>
                    <a:p>
                      <a:endParaRPr lang="en-GB"/>
                    </a:p>
                  </a:txBody>
                  <a:tcPr/>
                </a:tc>
                <a:tc gridSpan="2">
                  <a:txBody>
                    <a:bodyPr/>
                    <a:lstStyle/>
                    <a:p>
                      <a:pPr marL="457200" algn="just">
                        <a:lnSpc>
                          <a:spcPct val="200000"/>
                        </a:lnSpc>
                        <a:spcBef>
                          <a:spcPts val="1200"/>
                        </a:spcBef>
                        <a:spcAft>
                          <a:spcPts val="0"/>
                        </a:spcAft>
                      </a:pPr>
                      <a:r>
                        <a:rPr lang="en-US" sz="1000" b="1" dirty="0">
                          <a:effectLst/>
                        </a:rPr>
                        <a:t>Fire</a:t>
                      </a:r>
                      <a:endParaRPr lang="en-GB" sz="800" b="1" dirty="0">
                        <a:effectLst/>
                        <a:latin typeface="Calibri" panose="020F0502020204030204" pitchFamily="34" charset="0"/>
                        <a:ea typeface="Calibri" panose="020F0502020204030204" pitchFamily="34" charset="0"/>
                        <a:cs typeface="Mangal"/>
                      </a:endParaRPr>
                    </a:p>
                  </a:txBody>
                  <a:tcPr marL="24246" marR="24246" marT="0" marB="0"/>
                </a:tc>
                <a:tc hMerge="1">
                  <a:txBody>
                    <a:bodyPr/>
                    <a:lstStyle/>
                    <a:p>
                      <a:endParaRPr lang="en-GB"/>
                    </a:p>
                  </a:txBody>
                  <a:tcPr/>
                </a:tc>
                <a:extLst>
                  <a:ext uri="{0D108BD9-81ED-4DB2-BD59-A6C34878D82A}">
                    <a16:rowId xmlns:a16="http://schemas.microsoft.com/office/drawing/2014/main" val="10004"/>
                  </a:ext>
                </a:extLst>
              </a:tr>
              <a:tr h="261136">
                <a:tc vMerge="1">
                  <a:txBody>
                    <a:bodyPr/>
                    <a:lstStyle/>
                    <a:p>
                      <a:endParaRPr lang="en-GB"/>
                    </a:p>
                  </a:txBody>
                  <a:tcPr/>
                </a:tc>
                <a:tc gridSpan="2">
                  <a:txBody>
                    <a:bodyPr/>
                    <a:lstStyle/>
                    <a:p>
                      <a:pPr marL="457200" algn="just">
                        <a:lnSpc>
                          <a:spcPct val="200000"/>
                        </a:lnSpc>
                        <a:spcBef>
                          <a:spcPts val="1200"/>
                        </a:spcBef>
                        <a:spcAft>
                          <a:spcPts val="0"/>
                        </a:spcAft>
                      </a:pPr>
                      <a:r>
                        <a:rPr lang="en-US" sz="1000" b="1" dirty="0">
                          <a:solidFill>
                            <a:srgbClr val="FF0000"/>
                          </a:solidFill>
                          <a:effectLst/>
                        </a:rPr>
                        <a:t>Explosion</a:t>
                      </a:r>
                      <a:endParaRPr lang="en-GB" sz="800" b="1" dirty="0">
                        <a:solidFill>
                          <a:srgbClr val="FF0000"/>
                        </a:solidFill>
                        <a:effectLst/>
                        <a:latin typeface="Calibri" panose="020F0502020204030204" pitchFamily="34" charset="0"/>
                        <a:ea typeface="Calibri" panose="020F0502020204030204" pitchFamily="34" charset="0"/>
                        <a:cs typeface="Mangal"/>
                      </a:endParaRPr>
                    </a:p>
                  </a:txBody>
                  <a:tcPr marL="24246" marR="24246" marT="0" marB="0"/>
                </a:tc>
                <a:tc hMerge="1">
                  <a:txBody>
                    <a:bodyPr/>
                    <a:lstStyle/>
                    <a:p>
                      <a:endParaRPr lang="en-GB"/>
                    </a:p>
                  </a:txBody>
                  <a:tcPr/>
                </a:tc>
                <a:extLst>
                  <a:ext uri="{0D108BD9-81ED-4DB2-BD59-A6C34878D82A}">
                    <a16:rowId xmlns:a16="http://schemas.microsoft.com/office/drawing/2014/main" val="10005"/>
                  </a:ext>
                </a:extLst>
              </a:tr>
              <a:tr h="261136">
                <a:tc vMerge="1">
                  <a:txBody>
                    <a:bodyPr/>
                    <a:lstStyle/>
                    <a:p>
                      <a:endParaRPr lang="en-GB"/>
                    </a:p>
                  </a:txBody>
                  <a:tcPr/>
                </a:tc>
                <a:tc rowSpan="3">
                  <a:txBody>
                    <a:bodyPr/>
                    <a:lstStyle/>
                    <a:p>
                      <a:pPr marL="457200" algn="ctr">
                        <a:lnSpc>
                          <a:spcPct val="200000"/>
                        </a:lnSpc>
                        <a:spcBef>
                          <a:spcPts val="1200"/>
                        </a:spcBef>
                        <a:spcAft>
                          <a:spcPts val="0"/>
                        </a:spcAft>
                      </a:pPr>
                      <a:r>
                        <a:rPr lang="en-US" sz="1000" b="1" dirty="0">
                          <a:effectLst/>
                        </a:rPr>
                        <a:t>Contamination</a:t>
                      </a:r>
                      <a:endParaRPr lang="en-GB" sz="800" b="1" dirty="0">
                        <a:effectLst/>
                        <a:latin typeface="Calibri" panose="020F0502020204030204" pitchFamily="34" charset="0"/>
                        <a:ea typeface="Calibri" panose="020F0502020204030204" pitchFamily="34" charset="0"/>
                        <a:cs typeface="Mangal"/>
                      </a:endParaRPr>
                    </a:p>
                  </a:txBody>
                  <a:tcPr marL="24246" marR="24246" marT="0" marB="0"/>
                </a:tc>
                <a:tc>
                  <a:txBody>
                    <a:bodyPr/>
                    <a:lstStyle/>
                    <a:p>
                      <a:pPr marL="457200" algn="ctr">
                        <a:lnSpc>
                          <a:spcPct val="200000"/>
                        </a:lnSpc>
                        <a:spcBef>
                          <a:spcPts val="1200"/>
                        </a:spcBef>
                        <a:spcAft>
                          <a:spcPts val="0"/>
                        </a:spcAft>
                      </a:pPr>
                      <a:r>
                        <a:rPr lang="en-US" sz="1000" b="1" dirty="0">
                          <a:solidFill>
                            <a:srgbClr val="FF0000"/>
                          </a:solidFill>
                          <a:effectLst/>
                        </a:rPr>
                        <a:t>Chemical</a:t>
                      </a:r>
                      <a:endParaRPr lang="en-GB" sz="800" b="1" dirty="0">
                        <a:solidFill>
                          <a:srgbClr val="FF0000"/>
                        </a:solidFill>
                        <a:effectLst/>
                        <a:latin typeface="Calibri" panose="020F0502020204030204" pitchFamily="34" charset="0"/>
                        <a:ea typeface="Calibri" panose="020F0502020204030204" pitchFamily="34" charset="0"/>
                        <a:cs typeface="Mangal"/>
                      </a:endParaRPr>
                    </a:p>
                  </a:txBody>
                  <a:tcPr marL="24246" marR="24246" marT="0" marB="0"/>
                </a:tc>
                <a:extLst>
                  <a:ext uri="{0D108BD9-81ED-4DB2-BD59-A6C34878D82A}">
                    <a16:rowId xmlns:a16="http://schemas.microsoft.com/office/drawing/2014/main" val="10006"/>
                  </a:ext>
                </a:extLst>
              </a:tr>
              <a:tr h="261136">
                <a:tc vMerge="1">
                  <a:txBody>
                    <a:bodyPr/>
                    <a:lstStyle/>
                    <a:p>
                      <a:endParaRPr lang="en-GB"/>
                    </a:p>
                  </a:txBody>
                  <a:tcPr/>
                </a:tc>
                <a:tc vMerge="1">
                  <a:txBody>
                    <a:bodyPr/>
                    <a:lstStyle/>
                    <a:p>
                      <a:endParaRPr lang="en-GB"/>
                    </a:p>
                  </a:txBody>
                  <a:tcPr/>
                </a:tc>
                <a:tc>
                  <a:txBody>
                    <a:bodyPr/>
                    <a:lstStyle/>
                    <a:p>
                      <a:pPr marL="457200" algn="ctr">
                        <a:lnSpc>
                          <a:spcPct val="200000"/>
                        </a:lnSpc>
                        <a:spcBef>
                          <a:spcPts val="1200"/>
                        </a:spcBef>
                        <a:spcAft>
                          <a:spcPts val="0"/>
                        </a:spcAft>
                      </a:pPr>
                      <a:r>
                        <a:rPr lang="en-US" sz="1000" b="1">
                          <a:effectLst/>
                        </a:rPr>
                        <a:t>Hydrocarbon</a:t>
                      </a:r>
                      <a:endParaRPr lang="en-GB" sz="800" b="1">
                        <a:effectLst/>
                        <a:latin typeface="Calibri" panose="020F0502020204030204" pitchFamily="34" charset="0"/>
                        <a:ea typeface="Calibri" panose="020F0502020204030204" pitchFamily="34" charset="0"/>
                        <a:cs typeface="Mangal"/>
                      </a:endParaRPr>
                    </a:p>
                  </a:txBody>
                  <a:tcPr marL="24246" marR="24246" marT="0" marB="0"/>
                </a:tc>
                <a:extLst>
                  <a:ext uri="{0D108BD9-81ED-4DB2-BD59-A6C34878D82A}">
                    <a16:rowId xmlns:a16="http://schemas.microsoft.com/office/drawing/2014/main" val="10007"/>
                  </a:ext>
                </a:extLst>
              </a:tr>
              <a:tr h="261136">
                <a:tc vMerge="1">
                  <a:txBody>
                    <a:bodyPr/>
                    <a:lstStyle/>
                    <a:p>
                      <a:endParaRPr lang="en-GB"/>
                    </a:p>
                  </a:txBody>
                  <a:tcPr/>
                </a:tc>
                <a:tc vMerge="1">
                  <a:txBody>
                    <a:bodyPr/>
                    <a:lstStyle/>
                    <a:p>
                      <a:endParaRPr lang="en-GB"/>
                    </a:p>
                  </a:txBody>
                  <a:tcPr/>
                </a:tc>
                <a:tc>
                  <a:txBody>
                    <a:bodyPr/>
                    <a:lstStyle/>
                    <a:p>
                      <a:pPr marL="457200" algn="ctr">
                        <a:lnSpc>
                          <a:spcPct val="200000"/>
                        </a:lnSpc>
                        <a:spcBef>
                          <a:spcPts val="1200"/>
                        </a:spcBef>
                        <a:spcAft>
                          <a:spcPts val="0"/>
                        </a:spcAft>
                      </a:pPr>
                      <a:r>
                        <a:rPr lang="en-US" sz="1000" b="1" dirty="0">
                          <a:solidFill>
                            <a:srgbClr val="FF0000"/>
                          </a:solidFill>
                          <a:effectLst/>
                        </a:rPr>
                        <a:t>Radiation</a:t>
                      </a:r>
                      <a:endParaRPr lang="en-GB" sz="800" b="1" dirty="0">
                        <a:solidFill>
                          <a:srgbClr val="FF0000"/>
                        </a:solidFill>
                        <a:effectLst/>
                        <a:latin typeface="Calibri" panose="020F0502020204030204" pitchFamily="34" charset="0"/>
                        <a:ea typeface="Calibri" panose="020F0502020204030204" pitchFamily="34" charset="0"/>
                        <a:cs typeface="Mangal"/>
                      </a:endParaRPr>
                    </a:p>
                  </a:txBody>
                  <a:tcPr marL="24246" marR="24246" marT="0" marB="0"/>
                </a:tc>
                <a:extLst>
                  <a:ext uri="{0D108BD9-81ED-4DB2-BD59-A6C34878D82A}">
                    <a16:rowId xmlns:a16="http://schemas.microsoft.com/office/drawing/2014/main" val="10008"/>
                  </a:ext>
                </a:extLst>
              </a:tr>
              <a:tr h="261136">
                <a:tc rowSpan="5">
                  <a:txBody>
                    <a:bodyPr/>
                    <a:lstStyle/>
                    <a:p>
                      <a:pPr marL="457200" algn="ctr">
                        <a:lnSpc>
                          <a:spcPct val="200000"/>
                        </a:lnSpc>
                        <a:spcBef>
                          <a:spcPts val="1200"/>
                        </a:spcBef>
                        <a:spcAft>
                          <a:spcPts val="0"/>
                        </a:spcAft>
                      </a:pPr>
                      <a:r>
                        <a:rPr lang="en-US" sz="1000" b="1" dirty="0">
                          <a:effectLst/>
                        </a:rPr>
                        <a:t> </a:t>
                      </a:r>
                      <a:endParaRPr lang="en-GB" sz="800" b="1" dirty="0">
                        <a:effectLst/>
                      </a:endParaRPr>
                    </a:p>
                    <a:p>
                      <a:pPr marL="457200" algn="ctr">
                        <a:lnSpc>
                          <a:spcPct val="200000"/>
                        </a:lnSpc>
                        <a:spcBef>
                          <a:spcPts val="1200"/>
                        </a:spcBef>
                        <a:spcAft>
                          <a:spcPts val="0"/>
                        </a:spcAft>
                      </a:pPr>
                      <a:r>
                        <a:rPr lang="en-US" sz="1000" b="1" dirty="0">
                          <a:effectLst/>
                        </a:rPr>
                        <a:t> Transport</a:t>
                      </a:r>
                      <a:endParaRPr lang="en-GB" sz="800" b="1" dirty="0">
                        <a:effectLst/>
                        <a:latin typeface="Calibri" panose="020F0502020204030204" pitchFamily="34" charset="0"/>
                        <a:ea typeface="Calibri" panose="020F0502020204030204" pitchFamily="34" charset="0"/>
                        <a:cs typeface="Mangal"/>
                      </a:endParaRPr>
                    </a:p>
                  </a:txBody>
                  <a:tcPr marL="24246" marR="24246" marT="0" marB="0"/>
                </a:tc>
                <a:tc rowSpan="5">
                  <a:txBody>
                    <a:bodyPr/>
                    <a:lstStyle/>
                    <a:p>
                      <a:pPr marL="457200" algn="ctr">
                        <a:lnSpc>
                          <a:spcPct val="200000"/>
                        </a:lnSpc>
                        <a:spcBef>
                          <a:spcPts val="1200"/>
                        </a:spcBef>
                        <a:spcAft>
                          <a:spcPts val="0"/>
                        </a:spcAft>
                      </a:pPr>
                      <a:r>
                        <a:rPr lang="en-US" sz="1000" b="1" dirty="0">
                          <a:effectLst/>
                        </a:rPr>
                        <a:t> </a:t>
                      </a:r>
                      <a:endParaRPr lang="en-GB" sz="800" b="1" dirty="0">
                        <a:effectLst/>
                      </a:endParaRPr>
                    </a:p>
                    <a:p>
                      <a:pPr marL="457200" algn="ctr">
                        <a:lnSpc>
                          <a:spcPct val="200000"/>
                        </a:lnSpc>
                        <a:spcBef>
                          <a:spcPts val="1200"/>
                        </a:spcBef>
                        <a:spcAft>
                          <a:spcPts val="0"/>
                        </a:spcAft>
                      </a:pPr>
                      <a:r>
                        <a:rPr lang="en-US" sz="1000" b="1" dirty="0">
                          <a:effectLst/>
                        </a:rPr>
                        <a:t> </a:t>
                      </a:r>
                      <a:r>
                        <a:rPr lang="en-US" sz="1000" b="1" dirty="0">
                          <a:solidFill>
                            <a:srgbClr val="FF0000"/>
                          </a:solidFill>
                          <a:effectLst/>
                        </a:rPr>
                        <a:t>Crash/Collision</a:t>
                      </a:r>
                      <a:endParaRPr lang="en-GB" sz="800" b="1" dirty="0">
                        <a:solidFill>
                          <a:srgbClr val="FF0000"/>
                        </a:solidFill>
                        <a:effectLst/>
                        <a:latin typeface="Calibri" panose="020F0502020204030204" pitchFamily="34" charset="0"/>
                        <a:ea typeface="Calibri" panose="020F0502020204030204" pitchFamily="34" charset="0"/>
                        <a:cs typeface="Mangal"/>
                      </a:endParaRPr>
                    </a:p>
                  </a:txBody>
                  <a:tcPr marL="24246" marR="24246" marT="0" marB="0"/>
                </a:tc>
                <a:tc>
                  <a:txBody>
                    <a:bodyPr/>
                    <a:lstStyle/>
                    <a:p>
                      <a:pPr marL="457200" algn="ctr">
                        <a:lnSpc>
                          <a:spcPct val="200000"/>
                        </a:lnSpc>
                        <a:spcBef>
                          <a:spcPts val="1200"/>
                        </a:spcBef>
                        <a:spcAft>
                          <a:spcPts val="0"/>
                        </a:spcAft>
                      </a:pPr>
                      <a:r>
                        <a:rPr lang="en-US" sz="1000" b="1">
                          <a:effectLst/>
                        </a:rPr>
                        <a:t>Road</a:t>
                      </a:r>
                      <a:endParaRPr lang="en-GB" sz="800" b="1">
                        <a:effectLst/>
                        <a:latin typeface="Calibri" panose="020F0502020204030204" pitchFamily="34" charset="0"/>
                        <a:ea typeface="Calibri" panose="020F0502020204030204" pitchFamily="34" charset="0"/>
                        <a:cs typeface="Mangal"/>
                      </a:endParaRPr>
                    </a:p>
                  </a:txBody>
                  <a:tcPr marL="24246" marR="24246" marT="0" marB="0"/>
                </a:tc>
                <a:extLst>
                  <a:ext uri="{0D108BD9-81ED-4DB2-BD59-A6C34878D82A}">
                    <a16:rowId xmlns:a16="http://schemas.microsoft.com/office/drawing/2014/main" val="10009"/>
                  </a:ext>
                </a:extLst>
              </a:tr>
              <a:tr h="261136">
                <a:tc vMerge="1">
                  <a:txBody>
                    <a:bodyPr/>
                    <a:lstStyle/>
                    <a:p>
                      <a:endParaRPr lang="en-GB"/>
                    </a:p>
                  </a:txBody>
                  <a:tcPr/>
                </a:tc>
                <a:tc vMerge="1">
                  <a:txBody>
                    <a:bodyPr/>
                    <a:lstStyle/>
                    <a:p>
                      <a:endParaRPr lang="en-GB"/>
                    </a:p>
                  </a:txBody>
                  <a:tcPr/>
                </a:tc>
                <a:tc>
                  <a:txBody>
                    <a:bodyPr/>
                    <a:lstStyle/>
                    <a:p>
                      <a:pPr marL="457200" algn="ctr">
                        <a:lnSpc>
                          <a:spcPct val="200000"/>
                        </a:lnSpc>
                        <a:spcBef>
                          <a:spcPts val="1200"/>
                        </a:spcBef>
                        <a:spcAft>
                          <a:spcPts val="0"/>
                        </a:spcAft>
                      </a:pPr>
                      <a:r>
                        <a:rPr lang="en-US" sz="1000" b="1" dirty="0">
                          <a:solidFill>
                            <a:srgbClr val="FF0000"/>
                          </a:solidFill>
                          <a:effectLst/>
                        </a:rPr>
                        <a:t>Rail</a:t>
                      </a:r>
                      <a:endParaRPr lang="en-GB" sz="800" b="1" dirty="0">
                        <a:solidFill>
                          <a:srgbClr val="FF0000"/>
                        </a:solidFill>
                        <a:effectLst/>
                        <a:latin typeface="Calibri" panose="020F0502020204030204" pitchFamily="34" charset="0"/>
                        <a:ea typeface="Calibri" panose="020F0502020204030204" pitchFamily="34" charset="0"/>
                        <a:cs typeface="Mangal"/>
                      </a:endParaRPr>
                    </a:p>
                  </a:txBody>
                  <a:tcPr marL="24246" marR="24246" marT="0" marB="0"/>
                </a:tc>
                <a:extLst>
                  <a:ext uri="{0D108BD9-81ED-4DB2-BD59-A6C34878D82A}">
                    <a16:rowId xmlns:a16="http://schemas.microsoft.com/office/drawing/2014/main" val="10010"/>
                  </a:ext>
                </a:extLst>
              </a:tr>
              <a:tr h="261136">
                <a:tc vMerge="1">
                  <a:txBody>
                    <a:bodyPr/>
                    <a:lstStyle/>
                    <a:p>
                      <a:endParaRPr lang="en-GB"/>
                    </a:p>
                  </a:txBody>
                  <a:tcPr/>
                </a:tc>
                <a:tc vMerge="1">
                  <a:txBody>
                    <a:bodyPr/>
                    <a:lstStyle/>
                    <a:p>
                      <a:endParaRPr lang="en-GB"/>
                    </a:p>
                  </a:txBody>
                  <a:tcPr/>
                </a:tc>
                <a:tc>
                  <a:txBody>
                    <a:bodyPr/>
                    <a:lstStyle/>
                    <a:p>
                      <a:pPr marL="457200" algn="ctr">
                        <a:lnSpc>
                          <a:spcPct val="200000"/>
                        </a:lnSpc>
                        <a:spcBef>
                          <a:spcPts val="1200"/>
                        </a:spcBef>
                        <a:spcAft>
                          <a:spcPts val="0"/>
                        </a:spcAft>
                      </a:pPr>
                      <a:r>
                        <a:rPr lang="en-US" sz="1000" b="1">
                          <a:effectLst/>
                        </a:rPr>
                        <a:t>Water</a:t>
                      </a:r>
                      <a:endParaRPr lang="en-GB" sz="800" b="1">
                        <a:effectLst/>
                        <a:latin typeface="Calibri" panose="020F0502020204030204" pitchFamily="34" charset="0"/>
                        <a:ea typeface="Calibri" panose="020F0502020204030204" pitchFamily="34" charset="0"/>
                        <a:cs typeface="Mangal"/>
                      </a:endParaRPr>
                    </a:p>
                  </a:txBody>
                  <a:tcPr marL="24246" marR="24246" marT="0" marB="0"/>
                </a:tc>
                <a:extLst>
                  <a:ext uri="{0D108BD9-81ED-4DB2-BD59-A6C34878D82A}">
                    <a16:rowId xmlns:a16="http://schemas.microsoft.com/office/drawing/2014/main" val="10011"/>
                  </a:ext>
                </a:extLst>
              </a:tr>
              <a:tr h="261136">
                <a:tc vMerge="1">
                  <a:txBody>
                    <a:bodyPr/>
                    <a:lstStyle/>
                    <a:p>
                      <a:endParaRPr lang="en-GB"/>
                    </a:p>
                  </a:txBody>
                  <a:tcPr/>
                </a:tc>
                <a:tc vMerge="1">
                  <a:txBody>
                    <a:bodyPr/>
                    <a:lstStyle/>
                    <a:p>
                      <a:endParaRPr lang="en-GB"/>
                    </a:p>
                  </a:txBody>
                  <a:tcPr/>
                </a:tc>
                <a:tc>
                  <a:txBody>
                    <a:bodyPr/>
                    <a:lstStyle/>
                    <a:p>
                      <a:pPr marL="457200" algn="ctr">
                        <a:lnSpc>
                          <a:spcPct val="200000"/>
                        </a:lnSpc>
                        <a:spcBef>
                          <a:spcPts val="1200"/>
                        </a:spcBef>
                        <a:spcAft>
                          <a:spcPts val="0"/>
                        </a:spcAft>
                      </a:pPr>
                      <a:r>
                        <a:rPr lang="en-US" sz="1000" b="1" dirty="0">
                          <a:solidFill>
                            <a:srgbClr val="FF0000"/>
                          </a:solidFill>
                          <a:effectLst/>
                        </a:rPr>
                        <a:t>Air</a:t>
                      </a:r>
                      <a:endParaRPr lang="en-GB" sz="800" b="1" dirty="0">
                        <a:solidFill>
                          <a:srgbClr val="FF0000"/>
                        </a:solidFill>
                        <a:effectLst/>
                        <a:latin typeface="Calibri" panose="020F0502020204030204" pitchFamily="34" charset="0"/>
                        <a:ea typeface="Calibri" panose="020F0502020204030204" pitchFamily="34" charset="0"/>
                        <a:cs typeface="Mangal"/>
                      </a:endParaRPr>
                    </a:p>
                  </a:txBody>
                  <a:tcPr marL="24246" marR="24246" marT="0" marB="0"/>
                </a:tc>
                <a:extLst>
                  <a:ext uri="{0D108BD9-81ED-4DB2-BD59-A6C34878D82A}">
                    <a16:rowId xmlns:a16="http://schemas.microsoft.com/office/drawing/2014/main" val="10012"/>
                  </a:ext>
                </a:extLst>
              </a:tr>
              <a:tr h="261136">
                <a:tc vMerge="1">
                  <a:txBody>
                    <a:bodyPr/>
                    <a:lstStyle/>
                    <a:p>
                      <a:endParaRPr lang="en-GB"/>
                    </a:p>
                  </a:txBody>
                  <a:tcPr/>
                </a:tc>
                <a:tc vMerge="1">
                  <a:txBody>
                    <a:bodyPr/>
                    <a:lstStyle/>
                    <a:p>
                      <a:endParaRPr lang="en-GB"/>
                    </a:p>
                  </a:txBody>
                  <a:tcPr/>
                </a:tc>
                <a:tc>
                  <a:txBody>
                    <a:bodyPr/>
                    <a:lstStyle/>
                    <a:p>
                      <a:pPr marL="457200" algn="ctr">
                        <a:lnSpc>
                          <a:spcPct val="200000"/>
                        </a:lnSpc>
                        <a:spcBef>
                          <a:spcPts val="1200"/>
                        </a:spcBef>
                        <a:spcAft>
                          <a:spcPts val="0"/>
                        </a:spcAft>
                      </a:pPr>
                      <a:r>
                        <a:rPr lang="en-US" sz="1000" b="1" dirty="0">
                          <a:effectLst/>
                        </a:rPr>
                        <a:t>Space</a:t>
                      </a:r>
                      <a:endParaRPr lang="en-GB" sz="800" b="1" dirty="0">
                        <a:effectLst/>
                        <a:latin typeface="Calibri" panose="020F0502020204030204" pitchFamily="34" charset="0"/>
                        <a:ea typeface="Calibri" panose="020F0502020204030204" pitchFamily="34" charset="0"/>
                        <a:cs typeface="Mangal"/>
                      </a:endParaRPr>
                    </a:p>
                  </a:txBody>
                  <a:tcPr marL="24246" marR="24246" marT="0" marB="0"/>
                </a:tc>
                <a:extLst>
                  <a:ext uri="{0D108BD9-81ED-4DB2-BD59-A6C34878D82A}">
                    <a16:rowId xmlns:a16="http://schemas.microsoft.com/office/drawing/2014/main" val="10013"/>
                  </a:ext>
                </a:extLst>
              </a:tr>
              <a:tr h="261136">
                <a:tc rowSpan="5">
                  <a:txBody>
                    <a:bodyPr/>
                    <a:lstStyle/>
                    <a:p>
                      <a:pPr marL="457200" algn="ctr">
                        <a:lnSpc>
                          <a:spcPct val="200000"/>
                        </a:lnSpc>
                        <a:spcBef>
                          <a:spcPts val="1200"/>
                        </a:spcBef>
                        <a:spcAft>
                          <a:spcPts val="0"/>
                        </a:spcAft>
                      </a:pPr>
                      <a:r>
                        <a:rPr lang="en-US" sz="1000" b="1" dirty="0">
                          <a:effectLst/>
                        </a:rPr>
                        <a:t> </a:t>
                      </a:r>
                      <a:endParaRPr lang="en-GB" sz="800" b="1" dirty="0">
                        <a:effectLst/>
                      </a:endParaRPr>
                    </a:p>
                    <a:p>
                      <a:pPr marL="457200" algn="ctr">
                        <a:lnSpc>
                          <a:spcPct val="200000"/>
                        </a:lnSpc>
                        <a:spcBef>
                          <a:spcPts val="1200"/>
                        </a:spcBef>
                        <a:spcAft>
                          <a:spcPts val="0"/>
                        </a:spcAft>
                      </a:pPr>
                      <a:r>
                        <a:rPr lang="en-US" sz="1000" b="1" dirty="0">
                          <a:effectLst/>
                        </a:rPr>
                        <a:t> </a:t>
                      </a:r>
                      <a:r>
                        <a:rPr lang="en-US" sz="1000" b="1" dirty="0">
                          <a:solidFill>
                            <a:srgbClr val="FF0000"/>
                          </a:solidFill>
                          <a:effectLst/>
                        </a:rPr>
                        <a:t>Social</a:t>
                      </a:r>
                      <a:endParaRPr lang="en-GB" sz="800" b="1" dirty="0">
                        <a:solidFill>
                          <a:srgbClr val="FF0000"/>
                        </a:solidFill>
                        <a:effectLst/>
                        <a:latin typeface="Calibri" panose="020F0502020204030204" pitchFamily="34" charset="0"/>
                        <a:ea typeface="Calibri" panose="020F0502020204030204" pitchFamily="34" charset="0"/>
                        <a:cs typeface="Mangal"/>
                      </a:endParaRPr>
                    </a:p>
                  </a:txBody>
                  <a:tcPr marL="24246" marR="24246" marT="0" marB="0"/>
                </a:tc>
                <a:tc rowSpan="2">
                  <a:txBody>
                    <a:bodyPr/>
                    <a:lstStyle/>
                    <a:p>
                      <a:pPr marL="457200" algn="ctr">
                        <a:lnSpc>
                          <a:spcPct val="200000"/>
                        </a:lnSpc>
                        <a:spcBef>
                          <a:spcPts val="1200"/>
                        </a:spcBef>
                        <a:spcAft>
                          <a:spcPts val="0"/>
                        </a:spcAft>
                      </a:pPr>
                      <a:r>
                        <a:rPr lang="en-US" sz="1000" b="1" dirty="0">
                          <a:effectLst/>
                        </a:rPr>
                        <a:t> Social</a:t>
                      </a:r>
                      <a:endParaRPr lang="en-GB" sz="800" b="1" dirty="0">
                        <a:effectLst/>
                        <a:latin typeface="Calibri" panose="020F0502020204030204" pitchFamily="34" charset="0"/>
                        <a:ea typeface="Calibri" panose="020F0502020204030204" pitchFamily="34" charset="0"/>
                        <a:cs typeface="Mangal"/>
                      </a:endParaRPr>
                    </a:p>
                  </a:txBody>
                  <a:tcPr marL="24246" marR="24246" marT="0" marB="0"/>
                </a:tc>
                <a:tc>
                  <a:txBody>
                    <a:bodyPr/>
                    <a:lstStyle/>
                    <a:p>
                      <a:pPr marL="457200" algn="ctr">
                        <a:lnSpc>
                          <a:spcPct val="200000"/>
                        </a:lnSpc>
                        <a:spcBef>
                          <a:spcPts val="1200"/>
                        </a:spcBef>
                        <a:spcAft>
                          <a:spcPts val="0"/>
                        </a:spcAft>
                      </a:pPr>
                      <a:r>
                        <a:rPr lang="en-US" sz="1000" b="1" dirty="0">
                          <a:solidFill>
                            <a:srgbClr val="FF0000"/>
                          </a:solidFill>
                          <a:effectLst/>
                        </a:rPr>
                        <a:t>Riot</a:t>
                      </a:r>
                      <a:endParaRPr lang="en-GB" sz="800" b="1" dirty="0">
                        <a:solidFill>
                          <a:srgbClr val="FF0000"/>
                        </a:solidFill>
                        <a:effectLst/>
                        <a:latin typeface="Calibri" panose="020F0502020204030204" pitchFamily="34" charset="0"/>
                        <a:ea typeface="Calibri" panose="020F0502020204030204" pitchFamily="34" charset="0"/>
                        <a:cs typeface="Mangal"/>
                      </a:endParaRPr>
                    </a:p>
                  </a:txBody>
                  <a:tcPr marL="24246" marR="24246" marT="0" marB="0"/>
                </a:tc>
                <a:extLst>
                  <a:ext uri="{0D108BD9-81ED-4DB2-BD59-A6C34878D82A}">
                    <a16:rowId xmlns:a16="http://schemas.microsoft.com/office/drawing/2014/main" val="10014"/>
                  </a:ext>
                </a:extLst>
              </a:tr>
              <a:tr h="261136">
                <a:tc vMerge="1">
                  <a:txBody>
                    <a:bodyPr/>
                    <a:lstStyle/>
                    <a:p>
                      <a:endParaRPr lang="en-GB"/>
                    </a:p>
                  </a:txBody>
                  <a:tcPr/>
                </a:tc>
                <a:tc vMerge="1">
                  <a:txBody>
                    <a:bodyPr/>
                    <a:lstStyle/>
                    <a:p>
                      <a:endParaRPr lang="en-GB"/>
                    </a:p>
                  </a:txBody>
                  <a:tcPr/>
                </a:tc>
                <a:tc>
                  <a:txBody>
                    <a:bodyPr/>
                    <a:lstStyle/>
                    <a:p>
                      <a:pPr marL="457200" algn="ctr">
                        <a:lnSpc>
                          <a:spcPct val="200000"/>
                        </a:lnSpc>
                        <a:spcBef>
                          <a:spcPts val="1200"/>
                        </a:spcBef>
                        <a:spcAft>
                          <a:spcPts val="0"/>
                        </a:spcAft>
                      </a:pPr>
                      <a:r>
                        <a:rPr lang="en-US" sz="1000" b="1" dirty="0">
                          <a:effectLst/>
                        </a:rPr>
                        <a:t>Ethnic Strife</a:t>
                      </a:r>
                      <a:endParaRPr lang="en-GB" sz="800" b="1" dirty="0">
                        <a:effectLst/>
                        <a:latin typeface="Calibri" panose="020F0502020204030204" pitchFamily="34" charset="0"/>
                        <a:ea typeface="Calibri" panose="020F0502020204030204" pitchFamily="34" charset="0"/>
                        <a:cs typeface="Mangal"/>
                      </a:endParaRPr>
                    </a:p>
                  </a:txBody>
                  <a:tcPr marL="24246" marR="24246" marT="0" marB="0"/>
                </a:tc>
                <a:extLst>
                  <a:ext uri="{0D108BD9-81ED-4DB2-BD59-A6C34878D82A}">
                    <a16:rowId xmlns:a16="http://schemas.microsoft.com/office/drawing/2014/main" val="10015"/>
                  </a:ext>
                </a:extLst>
              </a:tr>
              <a:tr h="261136">
                <a:tc vMerge="1">
                  <a:txBody>
                    <a:bodyPr/>
                    <a:lstStyle/>
                    <a:p>
                      <a:endParaRPr lang="en-GB"/>
                    </a:p>
                  </a:txBody>
                  <a:tcPr/>
                </a:tc>
                <a:tc rowSpan="3">
                  <a:txBody>
                    <a:bodyPr/>
                    <a:lstStyle/>
                    <a:p>
                      <a:pPr marL="457200" algn="ctr">
                        <a:lnSpc>
                          <a:spcPct val="200000"/>
                        </a:lnSpc>
                        <a:spcBef>
                          <a:spcPts val="1200"/>
                        </a:spcBef>
                        <a:spcAft>
                          <a:spcPts val="0"/>
                        </a:spcAft>
                      </a:pPr>
                      <a:r>
                        <a:rPr lang="en-US" sz="1000" b="1" dirty="0">
                          <a:effectLst/>
                        </a:rPr>
                        <a:t> </a:t>
                      </a:r>
                    </a:p>
                    <a:p>
                      <a:pPr marL="457200" algn="ctr">
                        <a:lnSpc>
                          <a:spcPct val="200000"/>
                        </a:lnSpc>
                        <a:spcBef>
                          <a:spcPts val="1200"/>
                        </a:spcBef>
                        <a:spcAft>
                          <a:spcPts val="0"/>
                        </a:spcAft>
                      </a:pPr>
                      <a:r>
                        <a:rPr lang="en-US" sz="1000" b="1" dirty="0">
                          <a:solidFill>
                            <a:srgbClr val="FF0000"/>
                          </a:solidFill>
                          <a:effectLst/>
                        </a:rPr>
                        <a:t>Economic</a:t>
                      </a:r>
                      <a:endParaRPr lang="en-GB" sz="800" b="1" dirty="0">
                        <a:solidFill>
                          <a:srgbClr val="FF0000"/>
                        </a:solidFill>
                        <a:effectLst/>
                        <a:latin typeface="Calibri" panose="020F0502020204030204" pitchFamily="34" charset="0"/>
                        <a:ea typeface="Calibri" panose="020F0502020204030204" pitchFamily="34" charset="0"/>
                        <a:cs typeface="Mangal"/>
                      </a:endParaRPr>
                    </a:p>
                  </a:txBody>
                  <a:tcPr marL="24246" marR="24246" marT="0" marB="0"/>
                </a:tc>
                <a:tc>
                  <a:txBody>
                    <a:bodyPr/>
                    <a:lstStyle/>
                    <a:p>
                      <a:pPr marL="457200" algn="ctr">
                        <a:lnSpc>
                          <a:spcPct val="200000"/>
                        </a:lnSpc>
                        <a:spcBef>
                          <a:spcPts val="1200"/>
                        </a:spcBef>
                        <a:spcAft>
                          <a:spcPts val="0"/>
                        </a:spcAft>
                      </a:pPr>
                      <a:r>
                        <a:rPr lang="en-US" sz="1000" b="1" dirty="0">
                          <a:solidFill>
                            <a:srgbClr val="FF0000"/>
                          </a:solidFill>
                          <a:effectLst/>
                        </a:rPr>
                        <a:t>Embargos/Sanctions</a:t>
                      </a:r>
                      <a:endParaRPr lang="en-GB" sz="800" b="1" dirty="0">
                        <a:solidFill>
                          <a:srgbClr val="FF0000"/>
                        </a:solidFill>
                        <a:effectLst/>
                        <a:latin typeface="Calibri" panose="020F0502020204030204" pitchFamily="34" charset="0"/>
                        <a:ea typeface="Calibri" panose="020F0502020204030204" pitchFamily="34" charset="0"/>
                        <a:cs typeface="Mangal"/>
                      </a:endParaRPr>
                    </a:p>
                  </a:txBody>
                  <a:tcPr marL="24246" marR="24246" marT="0" marB="0"/>
                </a:tc>
                <a:extLst>
                  <a:ext uri="{0D108BD9-81ED-4DB2-BD59-A6C34878D82A}">
                    <a16:rowId xmlns:a16="http://schemas.microsoft.com/office/drawing/2014/main" val="10016"/>
                  </a:ext>
                </a:extLst>
              </a:tr>
              <a:tr h="261136">
                <a:tc vMerge="1">
                  <a:txBody>
                    <a:bodyPr/>
                    <a:lstStyle/>
                    <a:p>
                      <a:endParaRPr lang="en-GB"/>
                    </a:p>
                  </a:txBody>
                  <a:tcPr/>
                </a:tc>
                <a:tc vMerge="1">
                  <a:txBody>
                    <a:bodyPr/>
                    <a:lstStyle/>
                    <a:p>
                      <a:endParaRPr lang="en-GB"/>
                    </a:p>
                  </a:txBody>
                  <a:tcPr/>
                </a:tc>
                <a:tc>
                  <a:txBody>
                    <a:bodyPr/>
                    <a:lstStyle/>
                    <a:p>
                      <a:pPr marL="457200" algn="ctr">
                        <a:lnSpc>
                          <a:spcPct val="200000"/>
                        </a:lnSpc>
                        <a:spcBef>
                          <a:spcPts val="1200"/>
                        </a:spcBef>
                        <a:spcAft>
                          <a:spcPts val="0"/>
                        </a:spcAft>
                      </a:pPr>
                      <a:r>
                        <a:rPr lang="en-US" sz="1000" b="1" dirty="0">
                          <a:effectLst/>
                        </a:rPr>
                        <a:t>Currency Devaluation</a:t>
                      </a:r>
                      <a:endParaRPr lang="en-GB" sz="800" b="1" dirty="0">
                        <a:effectLst/>
                        <a:latin typeface="Calibri" panose="020F0502020204030204" pitchFamily="34" charset="0"/>
                        <a:ea typeface="Calibri" panose="020F0502020204030204" pitchFamily="34" charset="0"/>
                        <a:cs typeface="Mangal"/>
                      </a:endParaRPr>
                    </a:p>
                  </a:txBody>
                  <a:tcPr marL="24246" marR="24246" marT="0" marB="0"/>
                </a:tc>
                <a:extLst>
                  <a:ext uri="{0D108BD9-81ED-4DB2-BD59-A6C34878D82A}">
                    <a16:rowId xmlns:a16="http://schemas.microsoft.com/office/drawing/2014/main" val="10017"/>
                  </a:ext>
                </a:extLst>
              </a:tr>
              <a:tr h="261136">
                <a:tc vMerge="1">
                  <a:txBody>
                    <a:bodyPr/>
                    <a:lstStyle/>
                    <a:p>
                      <a:endParaRPr lang="en-GB"/>
                    </a:p>
                  </a:txBody>
                  <a:tcPr/>
                </a:tc>
                <a:tc vMerge="1">
                  <a:txBody>
                    <a:bodyPr/>
                    <a:lstStyle/>
                    <a:p>
                      <a:endParaRPr lang="en-GB"/>
                    </a:p>
                  </a:txBody>
                  <a:tcPr/>
                </a:tc>
                <a:tc>
                  <a:txBody>
                    <a:bodyPr/>
                    <a:lstStyle/>
                    <a:p>
                      <a:pPr marL="457200" algn="ctr">
                        <a:lnSpc>
                          <a:spcPct val="200000"/>
                        </a:lnSpc>
                        <a:spcBef>
                          <a:spcPts val="1200"/>
                        </a:spcBef>
                        <a:spcAft>
                          <a:spcPts val="0"/>
                        </a:spcAft>
                      </a:pPr>
                      <a:r>
                        <a:rPr lang="en-US" sz="1000" b="1" dirty="0">
                          <a:solidFill>
                            <a:srgbClr val="FF0000"/>
                          </a:solidFill>
                          <a:effectLst/>
                        </a:rPr>
                        <a:t>Mass Bank/Corporate Failures</a:t>
                      </a:r>
                      <a:endParaRPr lang="en-GB" sz="800" b="1" dirty="0">
                        <a:solidFill>
                          <a:srgbClr val="FF0000"/>
                        </a:solidFill>
                        <a:effectLst/>
                        <a:latin typeface="Calibri" panose="020F0502020204030204" pitchFamily="34" charset="0"/>
                        <a:ea typeface="Calibri" panose="020F0502020204030204" pitchFamily="34" charset="0"/>
                        <a:cs typeface="Mangal"/>
                      </a:endParaRPr>
                    </a:p>
                  </a:txBody>
                  <a:tcPr marL="24246" marR="24246" marT="0" marB="0"/>
                </a:tc>
                <a:extLst>
                  <a:ext uri="{0D108BD9-81ED-4DB2-BD59-A6C34878D82A}">
                    <a16:rowId xmlns:a16="http://schemas.microsoft.com/office/drawing/2014/main" val="10018"/>
                  </a:ext>
                </a:extLst>
              </a:tr>
              <a:tr h="261136">
                <a:tc rowSpan="4">
                  <a:txBody>
                    <a:bodyPr/>
                    <a:lstStyle/>
                    <a:p>
                      <a:pPr marL="457200" algn="ctr">
                        <a:lnSpc>
                          <a:spcPct val="200000"/>
                        </a:lnSpc>
                        <a:spcBef>
                          <a:spcPts val="1200"/>
                        </a:spcBef>
                        <a:spcAft>
                          <a:spcPts val="0"/>
                        </a:spcAft>
                      </a:pPr>
                      <a:r>
                        <a:rPr lang="en-US" sz="1000" b="1" dirty="0">
                          <a:effectLst/>
                        </a:rPr>
                        <a:t>Hostile </a:t>
                      </a:r>
                      <a:endParaRPr lang="en-GB" sz="800" b="1" dirty="0">
                        <a:effectLst/>
                      </a:endParaRPr>
                    </a:p>
                    <a:p>
                      <a:pPr marL="457200" algn="ctr">
                        <a:lnSpc>
                          <a:spcPct val="200000"/>
                        </a:lnSpc>
                        <a:spcBef>
                          <a:spcPts val="1200"/>
                        </a:spcBef>
                        <a:spcAft>
                          <a:spcPts val="0"/>
                        </a:spcAft>
                      </a:pPr>
                      <a:r>
                        <a:rPr lang="en-US" sz="1000" b="1" dirty="0">
                          <a:effectLst/>
                        </a:rPr>
                        <a:t> </a:t>
                      </a:r>
                      <a:endParaRPr lang="en-GB" sz="800" b="1" dirty="0">
                        <a:effectLst/>
                        <a:latin typeface="Calibri" panose="020F0502020204030204" pitchFamily="34" charset="0"/>
                        <a:ea typeface="Calibri" panose="020F0502020204030204" pitchFamily="34" charset="0"/>
                        <a:cs typeface="Mangal"/>
                      </a:endParaRPr>
                    </a:p>
                  </a:txBody>
                  <a:tcPr marL="24246" marR="24246" marT="0" marB="0"/>
                </a:tc>
                <a:tc rowSpan="4">
                  <a:txBody>
                    <a:bodyPr/>
                    <a:lstStyle/>
                    <a:p>
                      <a:pPr marL="457200" algn="ctr">
                        <a:lnSpc>
                          <a:spcPct val="200000"/>
                        </a:lnSpc>
                        <a:spcBef>
                          <a:spcPts val="1200"/>
                        </a:spcBef>
                        <a:spcAft>
                          <a:spcPts val="0"/>
                        </a:spcAft>
                      </a:pPr>
                      <a:r>
                        <a:rPr lang="en-US" sz="1000" b="1" dirty="0">
                          <a:effectLst/>
                        </a:rPr>
                        <a:t>  Conflict</a:t>
                      </a:r>
                      <a:endParaRPr lang="en-GB" sz="800" b="1" dirty="0">
                        <a:effectLst/>
                        <a:latin typeface="Calibri" panose="020F0502020204030204" pitchFamily="34" charset="0"/>
                        <a:ea typeface="Calibri" panose="020F0502020204030204" pitchFamily="34" charset="0"/>
                        <a:cs typeface="Mangal"/>
                      </a:endParaRPr>
                    </a:p>
                  </a:txBody>
                  <a:tcPr marL="24246" marR="24246" marT="0" marB="0"/>
                </a:tc>
                <a:tc>
                  <a:txBody>
                    <a:bodyPr/>
                    <a:lstStyle/>
                    <a:p>
                      <a:pPr marL="457200" algn="ctr">
                        <a:lnSpc>
                          <a:spcPct val="200000"/>
                        </a:lnSpc>
                        <a:spcBef>
                          <a:spcPts val="1200"/>
                        </a:spcBef>
                        <a:spcAft>
                          <a:spcPts val="0"/>
                        </a:spcAft>
                      </a:pPr>
                      <a:r>
                        <a:rPr lang="en-US" sz="1000" b="1" dirty="0">
                          <a:effectLst/>
                        </a:rPr>
                        <a:t>Terrorism</a:t>
                      </a:r>
                      <a:endParaRPr lang="en-GB" sz="800" b="1" dirty="0">
                        <a:effectLst/>
                        <a:latin typeface="Calibri" panose="020F0502020204030204" pitchFamily="34" charset="0"/>
                        <a:ea typeface="Calibri" panose="020F0502020204030204" pitchFamily="34" charset="0"/>
                        <a:cs typeface="Mangal"/>
                      </a:endParaRPr>
                    </a:p>
                  </a:txBody>
                  <a:tcPr marL="24246" marR="24246" marT="0" marB="0"/>
                </a:tc>
                <a:extLst>
                  <a:ext uri="{0D108BD9-81ED-4DB2-BD59-A6C34878D82A}">
                    <a16:rowId xmlns:a16="http://schemas.microsoft.com/office/drawing/2014/main" val="10019"/>
                  </a:ext>
                </a:extLst>
              </a:tr>
              <a:tr h="261136">
                <a:tc vMerge="1">
                  <a:txBody>
                    <a:bodyPr/>
                    <a:lstStyle/>
                    <a:p>
                      <a:endParaRPr lang="en-GB"/>
                    </a:p>
                  </a:txBody>
                  <a:tcPr/>
                </a:tc>
                <a:tc vMerge="1">
                  <a:txBody>
                    <a:bodyPr/>
                    <a:lstStyle/>
                    <a:p>
                      <a:endParaRPr lang="en-GB"/>
                    </a:p>
                  </a:txBody>
                  <a:tcPr/>
                </a:tc>
                <a:tc>
                  <a:txBody>
                    <a:bodyPr/>
                    <a:lstStyle/>
                    <a:p>
                      <a:pPr marL="457200" algn="ctr">
                        <a:lnSpc>
                          <a:spcPct val="200000"/>
                        </a:lnSpc>
                        <a:spcBef>
                          <a:spcPts val="1200"/>
                        </a:spcBef>
                        <a:spcAft>
                          <a:spcPts val="0"/>
                        </a:spcAft>
                      </a:pPr>
                      <a:r>
                        <a:rPr lang="en-US" sz="1000" b="1" dirty="0">
                          <a:solidFill>
                            <a:srgbClr val="FF0000"/>
                          </a:solidFill>
                          <a:effectLst/>
                        </a:rPr>
                        <a:t>Insurgency</a:t>
                      </a:r>
                      <a:endParaRPr lang="en-GB" sz="800" b="1" dirty="0">
                        <a:solidFill>
                          <a:srgbClr val="FF0000"/>
                        </a:solidFill>
                        <a:effectLst/>
                        <a:latin typeface="Calibri" panose="020F0502020204030204" pitchFamily="34" charset="0"/>
                        <a:ea typeface="Calibri" panose="020F0502020204030204" pitchFamily="34" charset="0"/>
                        <a:cs typeface="Mangal"/>
                      </a:endParaRPr>
                    </a:p>
                  </a:txBody>
                  <a:tcPr marL="24246" marR="24246" marT="0" marB="0"/>
                </a:tc>
                <a:extLst>
                  <a:ext uri="{0D108BD9-81ED-4DB2-BD59-A6C34878D82A}">
                    <a16:rowId xmlns:a16="http://schemas.microsoft.com/office/drawing/2014/main" val="10020"/>
                  </a:ext>
                </a:extLst>
              </a:tr>
              <a:tr h="261136">
                <a:tc vMerge="1">
                  <a:txBody>
                    <a:bodyPr/>
                    <a:lstStyle/>
                    <a:p>
                      <a:endParaRPr lang="en-GB"/>
                    </a:p>
                  </a:txBody>
                  <a:tcPr/>
                </a:tc>
                <a:tc vMerge="1">
                  <a:txBody>
                    <a:bodyPr/>
                    <a:lstStyle/>
                    <a:p>
                      <a:endParaRPr lang="en-GB"/>
                    </a:p>
                  </a:txBody>
                  <a:tcPr/>
                </a:tc>
                <a:tc>
                  <a:txBody>
                    <a:bodyPr/>
                    <a:lstStyle/>
                    <a:p>
                      <a:pPr marL="457200" algn="ctr">
                        <a:lnSpc>
                          <a:spcPct val="200000"/>
                        </a:lnSpc>
                        <a:spcBef>
                          <a:spcPts val="1200"/>
                        </a:spcBef>
                        <a:spcAft>
                          <a:spcPts val="0"/>
                        </a:spcAft>
                      </a:pPr>
                      <a:r>
                        <a:rPr lang="en-US" sz="1000" b="1" dirty="0">
                          <a:effectLst/>
                        </a:rPr>
                        <a:t>Revolution</a:t>
                      </a:r>
                      <a:endParaRPr lang="en-GB" sz="800" b="1" dirty="0">
                        <a:effectLst/>
                        <a:latin typeface="Calibri" panose="020F0502020204030204" pitchFamily="34" charset="0"/>
                        <a:ea typeface="Calibri" panose="020F0502020204030204" pitchFamily="34" charset="0"/>
                        <a:cs typeface="Mangal"/>
                      </a:endParaRPr>
                    </a:p>
                  </a:txBody>
                  <a:tcPr marL="24246" marR="24246" marT="0" marB="0"/>
                </a:tc>
                <a:extLst>
                  <a:ext uri="{0D108BD9-81ED-4DB2-BD59-A6C34878D82A}">
                    <a16:rowId xmlns:a16="http://schemas.microsoft.com/office/drawing/2014/main" val="10021"/>
                  </a:ext>
                </a:extLst>
              </a:tr>
              <a:tr h="418882">
                <a:tc vMerge="1">
                  <a:txBody>
                    <a:bodyPr/>
                    <a:lstStyle/>
                    <a:p>
                      <a:endParaRPr lang="en-GB"/>
                    </a:p>
                  </a:txBody>
                  <a:tcPr/>
                </a:tc>
                <a:tc vMerge="1">
                  <a:txBody>
                    <a:bodyPr/>
                    <a:lstStyle/>
                    <a:p>
                      <a:endParaRPr lang="en-GB"/>
                    </a:p>
                  </a:txBody>
                  <a:tcPr/>
                </a:tc>
                <a:tc>
                  <a:txBody>
                    <a:bodyPr/>
                    <a:lstStyle/>
                    <a:p>
                      <a:pPr marL="457200" algn="ctr">
                        <a:lnSpc>
                          <a:spcPct val="200000"/>
                        </a:lnSpc>
                        <a:spcBef>
                          <a:spcPts val="1200"/>
                        </a:spcBef>
                        <a:spcAft>
                          <a:spcPts val="0"/>
                        </a:spcAft>
                      </a:pPr>
                      <a:r>
                        <a:rPr lang="en-US" sz="1000" b="1" dirty="0">
                          <a:solidFill>
                            <a:srgbClr val="FF0000"/>
                          </a:solidFill>
                          <a:effectLst/>
                        </a:rPr>
                        <a:t>Regional War</a:t>
                      </a:r>
                      <a:endParaRPr lang="en-GB" sz="800" b="1" dirty="0">
                        <a:solidFill>
                          <a:srgbClr val="FF0000"/>
                        </a:solidFill>
                        <a:effectLst/>
                        <a:latin typeface="Calibri" panose="020F0502020204030204" pitchFamily="34" charset="0"/>
                        <a:ea typeface="Calibri" panose="020F0502020204030204" pitchFamily="34" charset="0"/>
                        <a:cs typeface="Mangal"/>
                      </a:endParaRPr>
                    </a:p>
                  </a:txBody>
                  <a:tcPr marL="24246" marR="24246" marT="0" marB="0"/>
                </a:tc>
                <a:extLst>
                  <a:ext uri="{0D108BD9-81ED-4DB2-BD59-A6C34878D82A}">
                    <a16:rowId xmlns:a16="http://schemas.microsoft.com/office/drawing/2014/main" val="10022"/>
                  </a:ext>
                </a:extLst>
              </a:tr>
            </a:tbl>
          </a:graphicData>
        </a:graphic>
      </p:graphicFrame>
      <p:sp>
        <p:nvSpPr>
          <p:cNvPr id="57412" name="Rectangle 1">
            <a:extLst>
              <a:ext uri="{FF2B5EF4-FFF2-40B4-BE49-F238E27FC236}">
                <a16:creationId xmlns:a16="http://schemas.microsoft.com/office/drawing/2014/main" id="{0B094980-8F13-4B96-83D6-67B9891E4783}"/>
              </a:ext>
            </a:extLst>
          </p:cNvPr>
          <p:cNvSpPr>
            <a:spLocks noChangeArrowheads="1"/>
          </p:cNvSpPr>
          <p:nvPr/>
        </p:nvSpPr>
        <p:spPr bwMode="auto">
          <a:xfrm>
            <a:off x="1524001"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GB" altLang="en-US" sz="1800">
              <a:solidFill>
                <a:srgbClr val="FFFFFF"/>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a:extLst>
              <a:ext uri="{FF2B5EF4-FFF2-40B4-BE49-F238E27FC236}">
                <a16:creationId xmlns:a16="http://schemas.microsoft.com/office/drawing/2014/main" id="{8564B660-14E3-4DB9-800D-4755D8047B04}"/>
              </a:ext>
            </a:extLst>
          </p:cNvPr>
          <p:cNvSpPr>
            <a:spLocks noGrp="1" noChangeArrowheads="1"/>
          </p:cNvSpPr>
          <p:nvPr>
            <p:ph type="title"/>
          </p:nvPr>
        </p:nvSpPr>
        <p:spPr>
          <a:xfrm>
            <a:off x="1550988" y="179296"/>
            <a:ext cx="9144000" cy="576263"/>
          </a:xfrm>
        </p:spPr>
        <p:txBody>
          <a:bodyPr>
            <a:normAutofit/>
          </a:bodyPr>
          <a:lstStyle/>
          <a:p>
            <a:pPr algn="ctr"/>
            <a:r>
              <a:rPr lang="en-GB" altLang="en-US" sz="3600" b="1" dirty="0">
                <a:solidFill>
                  <a:srgbClr val="080808"/>
                </a:solidFill>
                <a:latin typeface="+mj-lt"/>
              </a:rPr>
              <a:t>Man Made Disasters 2018</a:t>
            </a:r>
          </a:p>
        </p:txBody>
      </p:sp>
      <p:graphicFrame>
        <p:nvGraphicFramePr>
          <p:cNvPr id="4" name="Table 4">
            <a:extLst>
              <a:ext uri="{FF2B5EF4-FFF2-40B4-BE49-F238E27FC236}">
                <a16:creationId xmlns:a16="http://schemas.microsoft.com/office/drawing/2014/main" id="{DFB41D9F-BB9A-4B4E-8FE1-2898FCB3129A}"/>
              </a:ext>
            </a:extLst>
          </p:cNvPr>
          <p:cNvGraphicFramePr>
            <a:graphicFrameLocks noGrp="1"/>
          </p:cNvGraphicFramePr>
          <p:nvPr>
            <p:extLst>
              <p:ext uri="{D42A27DB-BD31-4B8C-83A1-F6EECF244321}">
                <p14:modId xmlns:p14="http://schemas.microsoft.com/office/powerpoint/2010/main" val="2929276684"/>
              </p:ext>
            </p:extLst>
          </p:nvPr>
        </p:nvGraphicFramePr>
        <p:xfrm>
          <a:off x="557240" y="952838"/>
          <a:ext cx="9665004" cy="4679953"/>
        </p:xfrm>
        <a:graphic>
          <a:graphicData uri="http://schemas.openxmlformats.org/drawingml/2006/table">
            <a:tbl>
              <a:tblPr firstRow="1" bandRow="1">
                <a:tableStyleId>{5C22544A-7EE6-4342-B048-85BDC9FD1C3A}</a:tableStyleId>
              </a:tblPr>
              <a:tblGrid>
                <a:gridCol w="2766145">
                  <a:extLst>
                    <a:ext uri="{9D8B030D-6E8A-4147-A177-3AD203B41FA5}">
                      <a16:colId xmlns:a16="http://schemas.microsoft.com/office/drawing/2014/main" val="20000"/>
                    </a:ext>
                  </a:extLst>
                </a:gridCol>
                <a:gridCol w="2066357">
                  <a:extLst>
                    <a:ext uri="{9D8B030D-6E8A-4147-A177-3AD203B41FA5}">
                      <a16:colId xmlns:a16="http://schemas.microsoft.com/office/drawing/2014/main" val="20001"/>
                    </a:ext>
                  </a:extLst>
                </a:gridCol>
                <a:gridCol w="1316395">
                  <a:extLst>
                    <a:ext uri="{9D8B030D-6E8A-4147-A177-3AD203B41FA5}">
                      <a16:colId xmlns:a16="http://schemas.microsoft.com/office/drawing/2014/main" val="20002"/>
                    </a:ext>
                  </a:extLst>
                </a:gridCol>
                <a:gridCol w="3516107">
                  <a:extLst>
                    <a:ext uri="{9D8B030D-6E8A-4147-A177-3AD203B41FA5}">
                      <a16:colId xmlns:a16="http://schemas.microsoft.com/office/drawing/2014/main" val="20003"/>
                    </a:ext>
                  </a:extLst>
                </a:gridCol>
              </a:tblGrid>
              <a:tr h="701230">
                <a:tc>
                  <a:txBody>
                    <a:bodyPr/>
                    <a:lstStyle/>
                    <a:p>
                      <a:pPr algn="ctr"/>
                      <a:r>
                        <a:rPr lang="en-GB" sz="2000" dirty="0"/>
                        <a:t>Event</a:t>
                      </a:r>
                    </a:p>
                  </a:txBody>
                  <a:tcPr marT="45732" marB="45732"/>
                </a:tc>
                <a:tc>
                  <a:txBody>
                    <a:bodyPr/>
                    <a:lstStyle/>
                    <a:p>
                      <a:pPr algn="ctr"/>
                      <a:r>
                        <a:rPr lang="en-GB" sz="2000" dirty="0"/>
                        <a:t># of Incidents</a:t>
                      </a:r>
                    </a:p>
                  </a:txBody>
                  <a:tcPr marT="45732" marB="45732"/>
                </a:tc>
                <a:tc>
                  <a:txBody>
                    <a:bodyPr/>
                    <a:lstStyle/>
                    <a:p>
                      <a:pPr algn="ctr"/>
                      <a:r>
                        <a:rPr lang="en-GB" sz="2000" dirty="0"/>
                        <a:t>Deaths</a:t>
                      </a:r>
                    </a:p>
                  </a:txBody>
                  <a:tcPr marT="45732" marB="45732"/>
                </a:tc>
                <a:tc>
                  <a:txBody>
                    <a:bodyPr/>
                    <a:lstStyle/>
                    <a:p>
                      <a:pPr algn="ctr"/>
                      <a:r>
                        <a:rPr lang="en-GB" sz="2000" dirty="0"/>
                        <a:t>Insured  Losses US $ Million</a:t>
                      </a:r>
                    </a:p>
                  </a:txBody>
                  <a:tcPr marT="45732" marB="45732"/>
                </a:tc>
                <a:extLst>
                  <a:ext uri="{0D108BD9-81ED-4DB2-BD59-A6C34878D82A}">
                    <a16:rowId xmlns:a16="http://schemas.microsoft.com/office/drawing/2014/main" val="10000"/>
                  </a:ext>
                </a:extLst>
              </a:tr>
              <a:tr h="370941">
                <a:tc>
                  <a:txBody>
                    <a:bodyPr/>
                    <a:lstStyle/>
                    <a:p>
                      <a:pPr algn="ctr"/>
                      <a:r>
                        <a:rPr lang="en-GB" sz="1800" b="1" dirty="0">
                          <a:solidFill>
                            <a:srgbClr val="FF0000"/>
                          </a:solidFill>
                        </a:rPr>
                        <a:t>Major Fire/Explosions</a:t>
                      </a:r>
                    </a:p>
                  </a:txBody>
                  <a:tcPr marT="45732" marB="45732"/>
                </a:tc>
                <a:tc>
                  <a:txBody>
                    <a:bodyPr/>
                    <a:lstStyle/>
                    <a:p>
                      <a:pPr algn="ctr"/>
                      <a:r>
                        <a:rPr lang="en-GB" sz="1800" b="1" dirty="0">
                          <a:solidFill>
                            <a:srgbClr val="FF0000"/>
                          </a:solidFill>
                        </a:rPr>
                        <a:t>45</a:t>
                      </a:r>
                    </a:p>
                  </a:txBody>
                  <a:tcPr marT="45732" marB="45732"/>
                </a:tc>
                <a:tc>
                  <a:txBody>
                    <a:bodyPr/>
                    <a:lstStyle/>
                    <a:p>
                      <a:pPr algn="ctr"/>
                      <a:r>
                        <a:rPr lang="en-GB" sz="1800" b="1" dirty="0">
                          <a:solidFill>
                            <a:srgbClr val="FF0000"/>
                          </a:solidFill>
                        </a:rPr>
                        <a:t>477</a:t>
                      </a:r>
                    </a:p>
                  </a:txBody>
                  <a:tcPr marT="45732" marB="45732"/>
                </a:tc>
                <a:tc>
                  <a:txBody>
                    <a:bodyPr/>
                    <a:lstStyle/>
                    <a:p>
                      <a:pPr algn="ctr"/>
                      <a:r>
                        <a:rPr lang="en-GB" sz="1800" b="1" dirty="0">
                          <a:solidFill>
                            <a:srgbClr val="FF0000"/>
                          </a:solidFill>
                        </a:rPr>
                        <a:t>5439</a:t>
                      </a:r>
                    </a:p>
                  </a:txBody>
                  <a:tcPr marT="45732" marB="45732"/>
                </a:tc>
                <a:extLst>
                  <a:ext uri="{0D108BD9-81ED-4DB2-BD59-A6C34878D82A}">
                    <a16:rowId xmlns:a16="http://schemas.microsoft.com/office/drawing/2014/main" val="10001"/>
                  </a:ext>
                </a:extLst>
              </a:tr>
              <a:tr h="370941">
                <a:tc>
                  <a:txBody>
                    <a:bodyPr/>
                    <a:lstStyle/>
                    <a:p>
                      <a:pPr algn="just"/>
                      <a:r>
                        <a:rPr lang="en-GB" sz="1800" b="1" dirty="0"/>
                        <a:t>Oil/Gas</a:t>
                      </a:r>
                    </a:p>
                  </a:txBody>
                  <a:tcPr marT="45732" marB="45732"/>
                </a:tc>
                <a:tc>
                  <a:txBody>
                    <a:bodyPr/>
                    <a:lstStyle/>
                    <a:p>
                      <a:pPr algn="just"/>
                      <a:r>
                        <a:rPr lang="en-GB" sz="1800" b="1" dirty="0"/>
                        <a:t>15</a:t>
                      </a:r>
                    </a:p>
                  </a:txBody>
                  <a:tcPr marT="45732" marB="45732"/>
                </a:tc>
                <a:tc>
                  <a:txBody>
                    <a:bodyPr/>
                    <a:lstStyle/>
                    <a:p>
                      <a:pPr algn="just"/>
                      <a:r>
                        <a:rPr lang="en-GB" sz="1800" b="1" dirty="0"/>
                        <a:t>36</a:t>
                      </a:r>
                    </a:p>
                  </a:txBody>
                  <a:tcPr marT="45732" marB="45732"/>
                </a:tc>
                <a:tc>
                  <a:txBody>
                    <a:bodyPr/>
                    <a:lstStyle/>
                    <a:p>
                      <a:pPr algn="just"/>
                      <a:r>
                        <a:rPr lang="en-GB" sz="1800" b="1" dirty="0"/>
                        <a:t>3056</a:t>
                      </a:r>
                    </a:p>
                  </a:txBody>
                  <a:tcPr marT="45732" marB="45732"/>
                </a:tc>
                <a:extLst>
                  <a:ext uri="{0D108BD9-81ED-4DB2-BD59-A6C34878D82A}">
                    <a16:rowId xmlns:a16="http://schemas.microsoft.com/office/drawing/2014/main" val="10002"/>
                  </a:ext>
                </a:extLst>
              </a:tr>
              <a:tr h="370941">
                <a:tc>
                  <a:txBody>
                    <a:bodyPr/>
                    <a:lstStyle/>
                    <a:p>
                      <a:pPr algn="just"/>
                      <a:r>
                        <a:rPr lang="en-GB" sz="1800" b="1" dirty="0"/>
                        <a:t>Industry /Warehouse</a:t>
                      </a:r>
                    </a:p>
                  </a:txBody>
                  <a:tcPr marT="45732" marB="45732"/>
                </a:tc>
                <a:tc>
                  <a:txBody>
                    <a:bodyPr/>
                    <a:lstStyle/>
                    <a:p>
                      <a:pPr algn="just"/>
                      <a:r>
                        <a:rPr lang="en-GB" sz="1800" b="1" dirty="0"/>
                        <a:t>14</a:t>
                      </a:r>
                    </a:p>
                  </a:txBody>
                  <a:tcPr marT="45732" marB="45732"/>
                </a:tc>
                <a:tc>
                  <a:txBody>
                    <a:bodyPr/>
                    <a:lstStyle/>
                    <a:p>
                      <a:pPr algn="just"/>
                      <a:r>
                        <a:rPr lang="en-GB" sz="1800" b="1" dirty="0"/>
                        <a:t>73</a:t>
                      </a:r>
                    </a:p>
                  </a:txBody>
                  <a:tcPr marT="45732" marB="45732"/>
                </a:tc>
                <a:tc>
                  <a:txBody>
                    <a:bodyPr/>
                    <a:lstStyle/>
                    <a:p>
                      <a:pPr algn="just"/>
                      <a:r>
                        <a:rPr lang="en-GB" sz="1800" b="1" dirty="0"/>
                        <a:t>1845</a:t>
                      </a:r>
                    </a:p>
                  </a:txBody>
                  <a:tcPr marT="45732" marB="45732"/>
                </a:tc>
                <a:extLst>
                  <a:ext uri="{0D108BD9-81ED-4DB2-BD59-A6C34878D82A}">
                    <a16:rowId xmlns:a16="http://schemas.microsoft.com/office/drawing/2014/main" val="10003"/>
                  </a:ext>
                </a:extLst>
              </a:tr>
              <a:tr h="370941">
                <a:tc>
                  <a:txBody>
                    <a:bodyPr/>
                    <a:lstStyle/>
                    <a:p>
                      <a:pPr algn="just"/>
                      <a:r>
                        <a:rPr lang="en-GB" sz="1800" b="1" dirty="0"/>
                        <a:t>Other Buildings</a:t>
                      </a:r>
                    </a:p>
                  </a:txBody>
                  <a:tcPr marT="45732" marB="45732"/>
                </a:tc>
                <a:tc>
                  <a:txBody>
                    <a:bodyPr/>
                    <a:lstStyle/>
                    <a:p>
                      <a:pPr algn="just"/>
                      <a:r>
                        <a:rPr lang="en-GB" sz="1800" b="1" dirty="0"/>
                        <a:t>11</a:t>
                      </a:r>
                    </a:p>
                  </a:txBody>
                  <a:tcPr marT="45732" marB="45732"/>
                </a:tc>
                <a:tc>
                  <a:txBody>
                    <a:bodyPr/>
                    <a:lstStyle/>
                    <a:p>
                      <a:pPr algn="just"/>
                      <a:r>
                        <a:rPr lang="en-GB" sz="1800" b="1" dirty="0"/>
                        <a:t>308</a:t>
                      </a:r>
                    </a:p>
                  </a:txBody>
                  <a:tcPr marT="45732" marB="45732"/>
                </a:tc>
                <a:tc>
                  <a:txBody>
                    <a:bodyPr/>
                    <a:lstStyle/>
                    <a:p>
                      <a:pPr algn="just"/>
                      <a:r>
                        <a:rPr lang="en-GB" sz="1800" b="1" dirty="0"/>
                        <a:t>382</a:t>
                      </a:r>
                    </a:p>
                  </a:txBody>
                  <a:tcPr marT="45732" marB="45732"/>
                </a:tc>
                <a:extLst>
                  <a:ext uri="{0D108BD9-81ED-4DB2-BD59-A6C34878D82A}">
                    <a16:rowId xmlns:a16="http://schemas.microsoft.com/office/drawing/2014/main" val="10004"/>
                  </a:ext>
                </a:extLst>
              </a:tr>
              <a:tr h="640254">
                <a:tc>
                  <a:txBody>
                    <a:bodyPr/>
                    <a:lstStyle/>
                    <a:p>
                      <a:pPr algn="just"/>
                      <a:r>
                        <a:rPr lang="en-GB" sz="1800" b="1" dirty="0"/>
                        <a:t>Other Fires/Explosions</a:t>
                      </a:r>
                    </a:p>
                  </a:txBody>
                  <a:tcPr marT="45732" marB="45732"/>
                </a:tc>
                <a:tc>
                  <a:txBody>
                    <a:bodyPr/>
                    <a:lstStyle/>
                    <a:p>
                      <a:pPr algn="just"/>
                      <a:r>
                        <a:rPr lang="en-GB" sz="1800" b="1" dirty="0"/>
                        <a:t>3</a:t>
                      </a:r>
                    </a:p>
                  </a:txBody>
                  <a:tcPr marT="45732" marB="45732"/>
                </a:tc>
                <a:tc>
                  <a:txBody>
                    <a:bodyPr/>
                    <a:lstStyle/>
                    <a:p>
                      <a:pPr algn="just"/>
                      <a:r>
                        <a:rPr lang="en-GB" sz="1800" b="1" dirty="0"/>
                        <a:t>22</a:t>
                      </a:r>
                    </a:p>
                  </a:txBody>
                  <a:tcPr marT="45732" marB="45732"/>
                </a:tc>
                <a:tc>
                  <a:txBody>
                    <a:bodyPr/>
                    <a:lstStyle/>
                    <a:p>
                      <a:pPr algn="just"/>
                      <a:r>
                        <a:rPr lang="en-GB" sz="1800" b="1" dirty="0"/>
                        <a:t>81</a:t>
                      </a:r>
                    </a:p>
                  </a:txBody>
                  <a:tcPr marT="45732" marB="45732"/>
                </a:tc>
                <a:extLst>
                  <a:ext uri="{0D108BD9-81ED-4DB2-BD59-A6C34878D82A}">
                    <a16:rowId xmlns:a16="http://schemas.microsoft.com/office/drawing/2014/main" val="10005"/>
                  </a:ext>
                </a:extLst>
              </a:tr>
              <a:tr h="370941">
                <a:tc>
                  <a:txBody>
                    <a:bodyPr/>
                    <a:lstStyle/>
                    <a:p>
                      <a:pPr algn="just"/>
                      <a:r>
                        <a:rPr lang="en-GB" sz="1800" b="1" dirty="0"/>
                        <a:t>Department Stores</a:t>
                      </a:r>
                    </a:p>
                  </a:txBody>
                  <a:tcPr marT="45732" marB="45732"/>
                </a:tc>
                <a:tc>
                  <a:txBody>
                    <a:bodyPr/>
                    <a:lstStyle/>
                    <a:p>
                      <a:pPr algn="just"/>
                      <a:r>
                        <a:rPr lang="en-GB" sz="1800" b="1" dirty="0"/>
                        <a:t>2</a:t>
                      </a:r>
                    </a:p>
                  </a:txBody>
                  <a:tcPr marT="45732" marB="45732"/>
                </a:tc>
                <a:tc>
                  <a:txBody>
                    <a:bodyPr/>
                    <a:lstStyle/>
                    <a:p>
                      <a:pPr algn="just"/>
                      <a:r>
                        <a:rPr lang="en-GB" sz="1800" b="1" dirty="0"/>
                        <a:t>38</a:t>
                      </a:r>
                    </a:p>
                  </a:txBody>
                  <a:tcPr marT="45732" marB="45732"/>
                </a:tc>
                <a:tc>
                  <a:txBody>
                    <a:bodyPr/>
                    <a:lstStyle/>
                    <a:p>
                      <a:pPr algn="just"/>
                      <a:r>
                        <a:rPr lang="en-GB" sz="1800" b="1" dirty="0"/>
                        <a:t>76</a:t>
                      </a:r>
                    </a:p>
                  </a:txBody>
                  <a:tcPr marT="45732" marB="45732"/>
                </a:tc>
                <a:extLst>
                  <a:ext uri="{0D108BD9-81ED-4DB2-BD59-A6C34878D82A}">
                    <a16:rowId xmlns:a16="http://schemas.microsoft.com/office/drawing/2014/main" val="10006"/>
                  </a:ext>
                </a:extLst>
              </a:tr>
              <a:tr h="370941">
                <a:tc>
                  <a:txBody>
                    <a:bodyPr/>
                    <a:lstStyle/>
                    <a:p>
                      <a:pPr algn="ctr"/>
                      <a:r>
                        <a:rPr lang="en-GB" sz="1800" b="1" dirty="0">
                          <a:solidFill>
                            <a:srgbClr val="FF0000"/>
                          </a:solidFill>
                        </a:rPr>
                        <a:t>Aviation Disasters</a:t>
                      </a:r>
                    </a:p>
                  </a:txBody>
                  <a:tcPr marT="45732" marB="45732"/>
                </a:tc>
                <a:tc>
                  <a:txBody>
                    <a:bodyPr/>
                    <a:lstStyle/>
                    <a:p>
                      <a:pPr algn="ctr"/>
                      <a:r>
                        <a:rPr lang="en-GB" sz="1800" b="1" dirty="0">
                          <a:solidFill>
                            <a:srgbClr val="FF0000"/>
                          </a:solidFill>
                        </a:rPr>
                        <a:t>7</a:t>
                      </a:r>
                    </a:p>
                  </a:txBody>
                  <a:tcPr marT="45732" marB="45732"/>
                </a:tc>
                <a:tc>
                  <a:txBody>
                    <a:bodyPr/>
                    <a:lstStyle/>
                    <a:p>
                      <a:pPr algn="ctr"/>
                      <a:r>
                        <a:rPr lang="en-GB" sz="1800" b="1" dirty="0">
                          <a:solidFill>
                            <a:srgbClr val="FF0000"/>
                          </a:solidFill>
                        </a:rPr>
                        <a:t>165</a:t>
                      </a:r>
                    </a:p>
                  </a:txBody>
                  <a:tcPr marT="45732" marB="45732"/>
                </a:tc>
                <a:tc>
                  <a:txBody>
                    <a:bodyPr/>
                    <a:lstStyle/>
                    <a:p>
                      <a:pPr algn="ctr"/>
                      <a:r>
                        <a:rPr lang="en-GB" sz="1800" b="1" dirty="0">
                          <a:solidFill>
                            <a:srgbClr val="FF0000"/>
                          </a:solidFill>
                        </a:rPr>
                        <a:t>410</a:t>
                      </a:r>
                    </a:p>
                  </a:txBody>
                  <a:tcPr marT="45732" marB="45732"/>
                </a:tc>
                <a:extLst>
                  <a:ext uri="{0D108BD9-81ED-4DB2-BD59-A6C34878D82A}">
                    <a16:rowId xmlns:a16="http://schemas.microsoft.com/office/drawing/2014/main" val="10007"/>
                  </a:ext>
                </a:extLst>
              </a:tr>
              <a:tr h="370941">
                <a:tc>
                  <a:txBody>
                    <a:bodyPr/>
                    <a:lstStyle/>
                    <a:p>
                      <a:pPr algn="just"/>
                      <a:r>
                        <a:rPr lang="en-GB" sz="1800" b="1" dirty="0">
                          <a:solidFill>
                            <a:schemeClr val="bg1">
                              <a:lumMod val="75000"/>
                            </a:schemeClr>
                          </a:solidFill>
                        </a:rPr>
                        <a:t>Space</a:t>
                      </a:r>
                    </a:p>
                  </a:txBody>
                  <a:tcPr marT="45732" marB="45732"/>
                </a:tc>
                <a:tc>
                  <a:txBody>
                    <a:bodyPr/>
                    <a:lstStyle/>
                    <a:p>
                      <a:pPr algn="just"/>
                      <a:r>
                        <a:rPr lang="en-GB" sz="1800" b="1" dirty="0">
                          <a:solidFill>
                            <a:schemeClr val="bg1">
                              <a:lumMod val="75000"/>
                            </a:schemeClr>
                          </a:solidFill>
                        </a:rPr>
                        <a:t>2</a:t>
                      </a:r>
                    </a:p>
                  </a:txBody>
                  <a:tcPr marT="45732" marB="45732"/>
                </a:tc>
                <a:tc>
                  <a:txBody>
                    <a:bodyPr/>
                    <a:lstStyle/>
                    <a:p>
                      <a:pPr algn="just"/>
                      <a:r>
                        <a:rPr lang="en-GB" sz="1800" b="1" dirty="0">
                          <a:solidFill>
                            <a:schemeClr val="bg1">
                              <a:lumMod val="75000"/>
                            </a:schemeClr>
                          </a:solidFill>
                        </a:rPr>
                        <a:t>0</a:t>
                      </a:r>
                    </a:p>
                  </a:txBody>
                  <a:tcPr marT="45732" marB="45732"/>
                </a:tc>
                <a:tc>
                  <a:txBody>
                    <a:bodyPr/>
                    <a:lstStyle/>
                    <a:p>
                      <a:pPr algn="just"/>
                      <a:r>
                        <a:rPr lang="en-GB" sz="1800" b="1" dirty="0">
                          <a:solidFill>
                            <a:schemeClr val="bg1">
                              <a:lumMod val="75000"/>
                            </a:schemeClr>
                          </a:solidFill>
                        </a:rPr>
                        <a:t>188</a:t>
                      </a:r>
                    </a:p>
                  </a:txBody>
                  <a:tcPr marT="45732" marB="45732"/>
                </a:tc>
                <a:extLst>
                  <a:ext uri="{0D108BD9-81ED-4DB2-BD59-A6C34878D82A}">
                    <a16:rowId xmlns:a16="http://schemas.microsoft.com/office/drawing/2014/main" val="10008"/>
                  </a:ext>
                </a:extLst>
              </a:tr>
              <a:tr h="370941">
                <a:tc>
                  <a:txBody>
                    <a:bodyPr/>
                    <a:lstStyle/>
                    <a:p>
                      <a:pPr algn="just"/>
                      <a:r>
                        <a:rPr lang="en-GB" sz="1800" b="1" dirty="0">
                          <a:solidFill>
                            <a:schemeClr val="bg1">
                              <a:lumMod val="75000"/>
                            </a:schemeClr>
                          </a:solidFill>
                        </a:rPr>
                        <a:t>Crashes</a:t>
                      </a:r>
                    </a:p>
                  </a:txBody>
                  <a:tcPr marT="45732" marB="45732"/>
                </a:tc>
                <a:tc>
                  <a:txBody>
                    <a:bodyPr/>
                    <a:lstStyle/>
                    <a:p>
                      <a:pPr algn="just"/>
                      <a:r>
                        <a:rPr lang="en-GB" sz="1800" b="1" dirty="0">
                          <a:solidFill>
                            <a:schemeClr val="bg1">
                              <a:lumMod val="75000"/>
                            </a:schemeClr>
                          </a:solidFill>
                        </a:rPr>
                        <a:t>3</a:t>
                      </a:r>
                    </a:p>
                  </a:txBody>
                  <a:tcPr marT="45732" marB="45732"/>
                </a:tc>
                <a:tc>
                  <a:txBody>
                    <a:bodyPr/>
                    <a:lstStyle/>
                    <a:p>
                      <a:pPr algn="just"/>
                      <a:r>
                        <a:rPr lang="en-GB" sz="1800" b="1" dirty="0">
                          <a:solidFill>
                            <a:schemeClr val="bg1">
                              <a:lumMod val="75000"/>
                            </a:schemeClr>
                          </a:solidFill>
                        </a:rPr>
                        <a:t>165</a:t>
                      </a:r>
                    </a:p>
                  </a:txBody>
                  <a:tcPr marT="45732" marB="45732"/>
                </a:tc>
                <a:tc>
                  <a:txBody>
                    <a:bodyPr/>
                    <a:lstStyle/>
                    <a:p>
                      <a:pPr algn="just"/>
                      <a:r>
                        <a:rPr lang="en-GB" sz="1800" b="1" dirty="0">
                          <a:solidFill>
                            <a:schemeClr val="bg1">
                              <a:lumMod val="75000"/>
                            </a:schemeClr>
                          </a:solidFill>
                        </a:rPr>
                        <a:t>131</a:t>
                      </a:r>
                    </a:p>
                  </a:txBody>
                  <a:tcPr marT="45732" marB="45732"/>
                </a:tc>
                <a:extLst>
                  <a:ext uri="{0D108BD9-81ED-4DB2-BD59-A6C34878D82A}">
                    <a16:rowId xmlns:a16="http://schemas.microsoft.com/office/drawing/2014/main" val="10009"/>
                  </a:ext>
                </a:extLst>
              </a:tr>
              <a:tr h="370941">
                <a:tc>
                  <a:txBody>
                    <a:bodyPr/>
                    <a:lstStyle/>
                    <a:p>
                      <a:pPr algn="just"/>
                      <a:r>
                        <a:rPr lang="en-GB" sz="1800" b="1" dirty="0">
                          <a:solidFill>
                            <a:schemeClr val="bg1">
                              <a:lumMod val="75000"/>
                            </a:schemeClr>
                          </a:solidFill>
                        </a:rPr>
                        <a:t>Damage on Ground</a:t>
                      </a:r>
                    </a:p>
                  </a:txBody>
                  <a:tcPr marT="45732" marB="45732"/>
                </a:tc>
                <a:tc>
                  <a:txBody>
                    <a:bodyPr/>
                    <a:lstStyle/>
                    <a:p>
                      <a:pPr algn="just"/>
                      <a:r>
                        <a:rPr lang="en-GB" sz="1800" b="1" dirty="0">
                          <a:solidFill>
                            <a:schemeClr val="bg1">
                              <a:lumMod val="75000"/>
                            </a:schemeClr>
                          </a:solidFill>
                        </a:rPr>
                        <a:t>2</a:t>
                      </a:r>
                    </a:p>
                  </a:txBody>
                  <a:tcPr marT="45732" marB="45732"/>
                </a:tc>
                <a:tc>
                  <a:txBody>
                    <a:bodyPr/>
                    <a:lstStyle/>
                    <a:p>
                      <a:pPr algn="just"/>
                      <a:r>
                        <a:rPr lang="en-GB" sz="1800" b="1" dirty="0">
                          <a:solidFill>
                            <a:schemeClr val="bg1">
                              <a:lumMod val="75000"/>
                            </a:schemeClr>
                          </a:solidFill>
                        </a:rPr>
                        <a:t>0</a:t>
                      </a:r>
                    </a:p>
                  </a:txBody>
                  <a:tcPr marT="45732" marB="45732"/>
                </a:tc>
                <a:tc>
                  <a:txBody>
                    <a:bodyPr/>
                    <a:lstStyle/>
                    <a:p>
                      <a:pPr algn="just"/>
                      <a:r>
                        <a:rPr lang="en-GB" sz="1800" b="1" dirty="0">
                          <a:solidFill>
                            <a:schemeClr val="bg1">
                              <a:lumMod val="75000"/>
                            </a:schemeClr>
                          </a:solidFill>
                        </a:rPr>
                        <a:t>90</a:t>
                      </a:r>
                    </a:p>
                  </a:txBody>
                  <a:tcPr marT="45732" marB="45732"/>
                </a:tc>
                <a:extLst>
                  <a:ext uri="{0D108BD9-81ED-4DB2-BD59-A6C34878D82A}">
                    <a16:rowId xmlns:a16="http://schemas.microsoft.com/office/drawing/2014/main" val="10010"/>
                  </a:ext>
                </a:extLst>
              </a:tr>
            </a:tbl>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1">
            <a:extLst>
              <a:ext uri="{FF2B5EF4-FFF2-40B4-BE49-F238E27FC236}">
                <a16:creationId xmlns:a16="http://schemas.microsoft.com/office/drawing/2014/main" id="{678B3EBF-8743-48EF-9E5B-0DB8EA633D33}"/>
              </a:ext>
            </a:extLst>
          </p:cNvPr>
          <p:cNvSpPr>
            <a:spLocks noGrp="1" noChangeArrowheads="1"/>
          </p:cNvSpPr>
          <p:nvPr>
            <p:ph type="title"/>
          </p:nvPr>
        </p:nvSpPr>
        <p:spPr>
          <a:xfrm>
            <a:off x="1524000" y="0"/>
            <a:ext cx="9144000" cy="576263"/>
          </a:xfrm>
        </p:spPr>
        <p:txBody>
          <a:bodyPr>
            <a:normAutofit/>
          </a:bodyPr>
          <a:lstStyle/>
          <a:p>
            <a:pPr algn="ctr"/>
            <a:r>
              <a:rPr lang="en-GB" altLang="en-US" sz="3600" b="1" dirty="0">
                <a:solidFill>
                  <a:srgbClr val="080808"/>
                </a:solidFill>
                <a:latin typeface="+mj-lt"/>
              </a:rPr>
              <a:t>Man Made Disasters 2018</a:t>
            </a:r>
          </a:p>
        </p:txBody>
      </p:sp>
      <p:graphicFrame>
        <p:nvGraphicFramePr>
          <p:cNvPr id="4" name="Table 4">
            <a:extLst>
              <a:ext uri="{FF2B5EF4-FFF2-40B4-BE49-F238E27FC236}">
                <a16:creationId xmlns:a16="http://schemas.microsoft.com/office/drawing/2014/main" id="{85828ED7-698C-4A45-B69D-3BA8986267EA}"/>
              </a:ext>
            </a:extLst>
          </p:cNvPr>
          <p:cNvGraphicFramePr>
            <a:graphicFrameLocks noGrp="1"/>
          </p:cNvGraphicFramePr>
          <p:nvPr>
            <p:extLst>
              <p:ext uri="{D42A27DB-BD31-4B8C-83A1-F6EECF244321}">
                <p14:modId xmlns:p14="http://schemas.microsoft.com/office/powerpoint/2010/main" val="1159073476"/>
              </p:ext>
            </p:extLst>
          </p:nvPr>
        </p:nvGraphicFramePr>
        <p:xfrm>
          <a:off x="502024" y="847164"/>
          <a:ext cx="9144000" cy="5486400"/>
        </p:xfrm>
        <a:graphic>
          <a:graphicData uri="http://schemas.openxmlformats.org/drawingml/2006/table">
            <a:tbl>
              <a:tblPr firstRow="1" bandRow="1">
                <a:tableStyleId>{5C22544A-7EE6-4342-B048-85BDC9FD1C3A}</a:tableStyleId>
              </a:tblPr>
              <a:tblGrid>
                <a:gridCol w="2617033">
                  <a:extLst>
                    <a:ext uri="{9D8B030D-6E8A-4147-A177-3AD203B41FA5}">
                      <a16:colId xmlns:a16="http://schemas.microsoft.com/office/drawing/2014/main" val="20000"/>
                    </a:ext>
                  </a:extLst>
                </a:gridCol>
                <a:gridCol w="1954967">
                  <a:extLst>
                    <a:ext uri="{9D8B030D-6E8A-4147-A177-3AD203B41FA5}">
                      <a16:colId xmlns:a16="http://schemas.microsoft.com/office/drawing/2014/main" val="20001"/>
                    </a:ext>
                  </a:extLst>
                </a:gridCol>
                <a:gridCol w="1245433">
                  <a:extLst>
                    <a:ext uri="{9D8B030D-6E8A-4147-A177-3AD203B41FA5}">
                      <a16:colId xmlns:a16="http://schemas.microsoft.com/office/drawing/2014/main" val="20002"/>
                    </a:ext>
                  </a:extLst>
                </a:gridCol>
                <a:gridCol w="3326567">
                  <a:extLst>
                    <a:ext uri="{9D8B030D-6E8A-4147-A177-3AD203B41FA5}">
                      <a16:colId xmlns:a16="http://schemas.microsoft.com/office/drawing/2014/main" val="20003"/>
                    </a:ext>
                  </a:extLst>
                </a:gridCol>
              </a:tblGrid>
              <a:tr h="370840">
                <a:tc>
                  <a:txBody>
                    <a:bodyPr/>
                    <a:lstStyle/>
                    <a:p>
                      <a:pPr algn="ctr"/>
                      <a:r>
                        <a:rPr lang="en-GB" sz="1800" dirty="0"/>
                        <a:t>Event</a:t>
                      </a:r>
                    </a:p>
                  </a:txBody>
                  <a:tcPr/>
                </a:tc>
                <a:tc>
                  <a:txBody>
                    <a:bodyPr/>
                    <a:lstStyle/>
                    <a:p>
                      <a:pPr algn="ctr"/>
                      <a:r>
                        <a:rPr lang="en-GB" sz="1800" dirty="0"/>
                        <a:t># of Incidents</a:t>
                      </a:r>
                    </a:p>
                  </a:txBody>
                  <a:tcPr/>
                </a:tc>
                <a:tc>
                  <a:txBody>
                    <a:bodyPr/>
                    <a:lstStyle/>
                    <a:p>
                      <a:pPr algn="ctr"/>
                      <a:r>
                        <a:rPr lang="en-GB" sz="1800" dirty="0"/>
                        <a:t>Deaths</a:t>
                      </a:r>
                    </a:p>
                  </a:txBody>
                  <a:tcPr/>
                </a:tc>
                <a:tc>
                  <a:txBody>
                    <a:bodyPr/>
                    <a:lstStyle/>
                    <a:p>
                      <a:pPr algn="ctr"/>
                      <a:r>
                        <a:rPr lang="en-GB" sz="1800" dirty="0"/>
                        <a:t>Insured  Losses US $ Million</a:t>
                      </a:r>
                    </a:p>
                  </a:txBody>
                  <a:tcPr/>
                </a:tc>
                <a:extLst>
                  <a:ext uri="{0D108BD9-81ED-4DB2-BD59-A6C34878D82A}">
                    <a16:rowId xmlns:a16="http://schemas.microsoft.com/office/drawing/2014/main" val="10000"/>
                  </a:ext>
                </a:extLst>
              </a:tr>
              <a:tr h="370840">
                <a:tc>
                  <a:txBody>
                    <a:bodyPr/>
                    <a:lstStyle/>
                    <a:p>
                      <a:pPr algn="ctr"/>
                      <a:r>
                        <a:rPr lang="en-GB" sz="1800" b="1" dirty="0">
                          <a:solidFill>
                            <a:srgbClr val="FF0000"/>
                          </a:solidFill>
                        </a:rPr>
                        <a:t>Miscellaneous</a:t>
                      </a:r>
                    </a:p>
                  </a:txBody>
                  <a:tcPr/>
                </a:tc>
                <a:tc>
                  <a:txBody>
                    <a:bodyPr/>
                    <a:lstStyle/>
                    <a:p>
                      <a:pPr algn="ctr"/>
                      <a:r>
                        <a:rPr lang="en-GB" sz="1800" b="1" dirty="0">
                          <a:solidFill>
                            <a:srgbClr val="FF0000"/>
                          </a:solidFill>
                        </a:rPr>
                        <a:t>21</a:t>
                      </a:r>
                    </a:p>
                  </a:txBody>
                  <a:tcPr/>
                </a:tc>
                <a:tc>
                  <a:txBody>
                    <a:bodyPr/>
                    <a:lstStyle/>
                    <a:p>
                      <a:pPr algn="ctr"/>
                      <a:r>
                        <a:rPr lang="en-GB" sz="1800" b="1" dirty="0">
                          <a:solidFill>
                            <a:srgbClr val="FF0000"/>
                          </a:solidFill>
                        </a:rPr>
                        <a:t>925</a:t>
                      </a:r>
                    </a:p>
                  </a:txBody>
                  <a:tcPr/>
                </a:tc>
                <a:tc>
                  <a:txBody>
                    <a:bodyPr/>
                    <a:lstStyle/>
                    <a:p>
                      <a:pPr algn="ctr"/>
                      <a:r>
                        <a:rPr lang="en-GB" sz="1800" b="1" dirty="0">
                          <a:solidFill>
                            <a:srgbClr val="FF0000"/>
                          </a:solidFill>
                        </a:rPr>
                        <a:t>200</a:t>
                      </a:r>
                    </a:p>
                  </a:txBody>
                  <a:tcPr/>
                </a:tc>
                <a:extLst>
                  <a:ext uri="{0D108BD9-81ED-4DB2-BD59-A6C34878D82A}">
                    <a16:rowId xmlns:a16="http://schemas.microsoft.com/office/drawing/2014/main" val="10001"/>
                  </a:ext>
                </a:extLst>
              </a:tr>
              <a:tr h="370840">
                <a:tc>
                  <a:txBody>
                    <a:bodyPr/>
                    <a:lstStyle/>
                    <a:p>
                      <a:pPr algn="just"/>
                      <a:r>
                        <a:rPr lang="en-GB" sz="1800" b="1" dirty="0">
                          <a:solidFill>
                            <a:schemeClr val="bg2"/>
                          </a:solidFill>
                        </a:rPr>
                        <a:t>Social Unrest</a:t>
                      </a:r>
                    </a:p>
                  </a:txBody>
                  <a:tcPr/>
                </a:tc>
                <a:tc>
                  <a:txBody>
                    <a:bodyPr/>
                    <a:lstStyle/>
                    <a:p>
                      <a:pPr algn="just"/>
                      <a:r>
                        <a:rPr lang="en-GB" sz="1800" b="1" dirty="0">
                          <a:solidFill>
                            <a:schemeClr val="bg2"/>
                          </a:solidFill>
                        </a:rPr>
                        <a:t>1</a:t>
                      </a:r>
                    </a:p>
                  </a:txBody>
                  <a:tcPr/>
                </a:tc>
                <a:tc>
                  <a:txBody>
                    <a:bodyPr/>
                    <a:lstStyle/>
                    <a:p>
                      <a:pPr algn="just"/>
                      <a:r>
                        <a:rPr lang="en-GB" sz="1800" b="1" dirty="0">
                          <a:solidFill>
                            <a:schemeClr val="bg2"/>
                          </a:solidFill>
                        </a:rPr>
                        <a:t>0</a:t>
                      </a:r>
                    </a:p>
                  </a:txBody>
                  <a:tcPr/>
                </a:tc>
                <a:tc>
                  <a:txBody>
                    <a:bodyPr/>
                    <a:lstStyle/>
                    <a:p>
                      <a:pPr algn="just"/>
                      <a:r>
                        <a:rPr lang="en-GB" sz="1800" b="1" dirty="0">
                          <a:solidFill>
                            <a:schemeClr val="bg2"/>
                          </a:solidFill>
                        </a:rPr>
                        <a:t>200</a:t>
                      </a:r>
                    </a:p>
                  </a:txBody>
                  <a:tcPr/>
                </a:tc>
                <a:extLst>
                  <a:ext uri="{0D108BD9-81ED-4DB2-BD59-A6C34878D82A}">
                    <a16:rowId xmlns:a16="http://schemas.microsoft.com/office/drawing/2014/main" val="10002"/>
                  </a:ext>
                </a:extLst>
              </a:tr>
              <a:tr h="370840">
                <a:tc>
                  <a:txBody>
                    <a:bodyPr/>
                    <a:lstStyle/>
                    <a:p>
                      <a:pPr algn="just"/>
                      <a:r>
                        <a:rPr lang="en-GB" sz="1800" b="1" dirty="0">
                          <a:solidFill>
                            <a:schemeClr val="bg2"/>
                          </a:solidFill>
                        </a:rPr>
                        <a:t>Terrorism</a:t>
                      </a:r>
                    </a:p>
                  </a:txBody>
                  <a:tcPr/>
                </a:tc>
                <a:tc>
                  <a:txBody>
                    <a:bodyPr/>
                    <a:lstStyle/>
                    <a:p>
                      <a:pPr algn="just"/>
                      <a:r>
                        <a:rPr lang="en-GB" sz="1800" b="1" dirty="0">
                          <a:solidFill>
                            <a:schemeClr val="bg2"/>
                          </a:solidFill>
                        </a:rPr>
                        <a:t>13</a:t>
                      </a:r>
                    </a:p>
                  </a:txBody>
                  <a:tcPr/>
                </a:tc>
                <a:tc>
                  <a:txBody>
                    <a:bodyPr/>
                    <a:lstStyle/>
                    <a:p>
                      <a:pPr algn="just"/>
                      <a:r>
                        <a:rPr lang="en-GB" sz="1800" b="1" dirty="0">
                          <a:solidFill>
                            <a:schemeClr val="bg2"/>
                          </a:solidFill>
                        </a:rPr>
                        <a:t>731</a:t>
                      </a:r>
                    </a:p>
                  </a:txBody>
                  <a:tcPr/>
                </a:tc>
                <a:tc>
                  <a:txBody>
                    <a:bodyPr/>
                    <a:lstStyle/>
                    <a:p>
                      <a:pPr algn="just"/>
                      <a:r>
                        <a:rPr lang="en-GB" sz="1800" b="1" dirty="0">
                          <a:solidFill>
                            <a:schemeClr val="bg2"/>
                          </a:solidFill>
                        </a:rPr>
                        <a:t>0</a:t>
                      </a:r>
                    </a:p>
                  </a:txBody>
                  <a:tcPr/>
                </a:tc>
                <a:extLst>
                  <a:ext uri="{0D108BD9-81ED-4DB2-BD59-A6C34878D82A}">
                    <a16:rowId xmlns:a16="http://schemas.microsoft.com/office/drawing/2014/main" val="10003"/>
                  </a:ext>
                </a:extLst>
              </a:tr>
              <a:tr h="370840">
                <a:tc>
                  <a:txBody>
                    <a:bodyPr/>
                    <a:lstStyle/>
                    <a:p>
                      <a:pPr algn="just"/>
                      <a:r>
                        <a:rPr lang="en-GB" sz="1800" b="1" dirty="0">
                          <a:solidFill>
                            <a:schemeClr val="bg2"/>
                          </a:solidFill>
                        </a:rPr>
                        <a:t>Others</a:t>
                      </a:r>
                    </a:p>
                  </a:txBody>
                  <a:tcPr/>
                </a:tc>
                <a:tc>
                  <a:txBody>
                    <a:bodyPr/>
                    <a:lstStyle/>
                    <a:p>
                      <a:pPr algn="just"/>
                      <a:r>
                        <a:rPr lang="en-GB" sz="1800" b="1" dirty="0">
                          <a:solidFill>
                            <a:schemeClr val="bg2"/>
                          </a:solidFill>
                        </a:rPr>
                        <a:t>7</a:t>
                      </a:r>
                    </a:p>
                  </a:txBody>
                  <a:tcPr/>
                </a:tc>
                <a:tc>
                  <a:txBody>
                    <a:bodyPr/>
                    <a:lstStyle/>
                    <a:p>
                      <a:pPr algn="just"/>
                      <a:r>
                        <a:rPr lang="en-GB" sz="1800" b="1" dirty="0">
                          <a:solidFill>
                            <a:schemeClr val="bg2"/>
                          </a:solidFill>
                        </a:rPr>
                        <a:t>194</a:t>
                      </a:r>
                    </a:p>
                  </a:txBody>
                  <a:tcPr/>
                </a:tc>
                <a:tc>
                  <a:txBody>
                    <a:bodyPr/>
                    <a:lstStyle/>
                    <a:p>
                      <a:pPr algn="just"/>
                      <a:r>
                        <a:rPr lang="en-GB" sz="1800" b="1" dirty="0">
                          <a:solidFill>
                            <a:schemeClr val="bg2"/>
                          </a:solidFill>
                        </a:rPr>
                        <a:t>0</a:t>
                      </a:r>
                    </a:p>
                  </a:txBody>
                  <a:tcPr/>
                </a:tc>
                <a:extLst>
                  <a:ext uri="{0D108BD9-81ED-4DB2-BD59-A6C34878D82A}">
                    <a16:rowId xmlns:a16="http://schemas.microsoft.com/office/drawing/2014/main" val="10004"/>
                  </a:ext>
                </a:extLst>
              </a:tr>
              <a:tr h="370840">
                <a:tc>
                  <a:txBody>
                    <a:bodyPr/>
                    <a:lstStyle/>
                    <a:p>
                      <a:pPr algn="ctr"/>
                      <a:r>
                        <a:rPr lang="en-GB" sz="1800" b="1" dirty="0">
                          <a:solidFill>
                            <a:srgbClr val="FF0000"/>
                          </a:solidFill>
                        </a:rPr>
                        <a:t>Maritime Disasters</a:t>
                      </a:r>
                    </a:p>
                  </a:txBody>
                  <a:tcPr/>
                </a:tc>
                <a:tc>
                  <a:txBody>
                    <a:bodyPr/>
                    <a:lstStyle/>
                    <a:p>
                      <a:pPr algn="ctr"/>
                      <a:r>
                        <a:rPr lang="en-GB" sz="1800" b="1" dirty="0">
                          <a:solidFill>
                            <a:srgbClr val="FF0000"/>
                          </a:solidFill>
                        </a:rPr>
                        <a:t>33</a:t>
                      </a:r>
                    </a:p>
                  </a:txBody>
                  <a:tcPr/>
                </a:tc>
                <a:tc>
                  <a:txBody>
                    <a:bodyPr/>
                    <a:lstStyle/>
                    <a:p>
                      <a:pPr algn="ctr"/>
                      <a:r>
                        <a:rPr lang="en-GB" sz="1800" b="1" dirty="0">
                          <a:solidFill>
                            <a:srgbClr val="FF0000"/>
                          </a:solidFill>
                        </a:rPr>
                        <a:t>1163</a:t>
                      </a:r>
                    </a:p>
                  </a:txBody>
                  <a:tcPr/>
                </a:tc>
                <a:tc>
                  <a:txBody>
                    <a:bodyPr/>
                    <a:lstStyle/>
                    <a:p>
                      <a:pPr algn="ctr"/>
                      <a:r>
                        <a:rPr lang="en-GB" sz="1800" b="1" dirty="0">
                          <a:solidFill>
                            <a:srgbClr val="FF0000"/>
                          </a:solidFill>
                        </a:rPr>
                        <a:t>197</a:t>
                      </a:r>
                    </a:p>
                  </a:txBody>
                  <a:tcPr/>
                </a:tc>
                <a:extLst>
                  <a:ext uri="{0D108BD9-81ED-4DB2-BD59-A6C34878D82A}">
                    <a16:rowId xmlns:a16="http://schemas.microsoft.com/office/drawing/2014/main" val="10005"/>
                  </a:ext>
                </a:extLst>
              </a:tr>
              <a:tr h="370840">
                <a:tc>
                  <a:txBody>
                    <a:bodyPr/>
                    <a:lstStyle/>
                    <a:p>
                      <a:pPr algn="just"/>
                      <a:r>
                        <a:rPr lang="en-GB" sz="1800" b="1" dirty="0">
                          <a:solidFill>
                            <a:schemeClr val="bg2"/>
                          </a:solidFill>
                        </a:rPr>
                        <a:t>Drilling Platforms</a:t>
                      </a:r>
                    </a:p>
                  </a:txBody>
                  <a:tcPr/>
                </a:tc>
                <a:tc>
                  <a:txBody>
                    <a:bodyPr/>
                    <a:lstStyle/>
                    <a:p>
                      <a:pPr algn="just"/>
                      <a:r>
                        <a:rPr lang="en-GB" sz="1800" b="1" dirty="0">
                          <a:solidFill>
                            <a:schemeClr val="bg2"/>
                          </a:solidFill>
                        </a:rPr>
                        <a:t>1</a:t>
                      </a:r>
                    </a:p>
                  </a:txBody>
                  <a:tcPr/>
                </a:tc>
                <a:tc>
                  <a:txBody>
                    <a:bodyPr/>
                    <a:lstStyle/>
                    <a:p>
                      <a:pPr algn="just"/>
                      <a:r>
                        <a:rPr lang="en-GB" sz="1800" b="1" dirty="0">
                          <a:solidFill>
                            <a:schemeClr val="bg2"/>
                          </a:solidFill>
                        </a:rPr>
                        <a:t>0</a:t>
                      </a:r>
                    </a:p>
                  </a:txBody>
                  <a:tcPr/>
                </a:tc>
                <a:tc>
                  <a:txBody>
                    <a:bodyPr/>
                    <a:lstStyle/>
                    <a:p>
                      <a:pPr algn="just"/>
                      <a:r>
                        <a:rPr lang="en-GB" sz="1800" b="1" dirty="0">
                          <a:solidFill>
                            <a:schemeClr val="bg2"/>
                          </a:solidFill>
                        </a:rPr>
                        <a:t>90</a:t>
                      </a:r>
                    </a:p>
                  </a:txBody>
                  <a:tcPr/>
                </a:tc>
                <a:extLst>
                  <a:ext uri="{0D108BD9-81ED-4DB2-BD59-A6C34878D82A}">
                    <a16:rowId xmlns:a16="http://schemas.microsoft.com/office/drawing/2014/main" val="10006"/>
                  </a:ext>
                </a:extLst>
              </a:tr>
              <a:tr h="370840">
                <a:tc>
                  <a:txBody>
                    <a:bodyPr/>
                    <a:lstStyle/>
                    <a:p>
                      <a:pPr algn="just"/>
                      <a:r>
                        <a:rPr lang="en-GB" sz="1800" b="1" dirty="0">
                          <a:solidFill>
                            <a:schemeClr val="bg2"/>
                          </a:solidFill>
                        </a:rPr>
                        <a:t>Freighters</a:t>
                      </a:r>
                    </a:p>
                  </a:txBody>
                  <a:tcPr/>
                </a:tc>
                <a:tc>
                  <a:txBody>
                    <a:bodyPr/>
                    <a:lstStyle/>
                    <a:p>
                      <a:pPr algn="just"/>
                      <a:r>
                        <a:rPr lang="en-GB" sz="1800" b="1" dirty="0">
                          <a:solidFill>
                            <a:schemeClr val="bg2"/>
                          </a:solidFill>
                        </a:rPr>
                        <a:t>2</a:t>
                      </a:r>
                    </a:p>
                  </a:txBody>
                  <a:tcPr/>
                </a:tc>
                <a:tc>
                  <a:txBody>
                    <a:bodyPr/>
                    <a:lstStyle/>
                    <a:p>
                      <a:pPr algn="just"/>
                      <a:r>
                        <a:rPr lang="en-GB" sz="1800" b="1" dirty="0">
                          <a:solidFill>
                            <a:schemeClr val="bg2"/>
                          </a:solidFill>
                        </a:rPr>
                        <a:t>22</a:t>
                      </a:r>
                    </a:p>
                  </a:txBody>
                  <a:tcPr/>
                </a:tc>
                <a:tc>
                  <a:txBody>
                    <a:bodyPr/>
                    <a:lstStyle/>
                    <a:p>
                      <a:pPr algn="just"/>
                      <a:r>
                        <a:rPr lang="en-GB" sz="1800" b="1" dirty="0">
                          <a:solidFill>
                            <a:schemeClr val="bg2"/>
                          </a:solidFill>
                        </a:rPr>
                        <a:t>75</a:t>
                      </a:r>
                    </a:p>
                  </a:txBody>
                  <a:tcPr/>
                </a:tc>
                <a:extLst>
                  <a:ext uri="{0D108BD9-81ED-4DB2-BD59-A6C34878D82A}">
                    <a16:rowId xmlns:a16="http://schemas.microsoft.com/office/drawing/2014/main" val="10007"/>
                  </a:ext>
                </a:extLst>
              </a:tr>
              <a:tr h="370840">
                <a:tc>
                  <a:txBody>
                    <a:bodyPr/>
                    <a:lstStyle/>
                    <a:p>
                      <a:pPr algn="just"/>
                      <a:r>
                        <a:rPr lang="en-GB" sz="1800" b="1" dirty="0">
                          <a:solidFill>
                            <a:schemeClr val="bg2"/>
                          </a:solidFill>
                        </a:rPr>
                        <a:t>Tankers</a:t>
                      </a:r>
                    </a:p>
                  </a:txBody>
                  <a:tcPr/>
                </a:tc>
                <a:tc>
                  <a:txBody>
                    <a:bodyPr/>
                    <a:lstStyle/>
                    <a:p>
                      <a:pPr algn="just"/>
                      <a:r>
                        <a:rPr lang="en-GB" sz="1800" b="1" dirty="0">
                          <a:solidFill>
                            <a:schemeClr val="bg2"/>
                          </a:solidFill>
                        </a:rPr>
                        <a:t>1</a:t>
                      </a:r>
                    </a:p>
                  </a:txBody>
                  <a:tcPr/>
                </a:tc>
                <a:tc>
                  <a:txBody>
                    <a:bodyPr/>
                    <a:lstStyle/>
                    <a:p>
                      <a:pPr algn="just"/>
                      <a:r>
                        <a:rPr lang="en-GB" sz="1800" b="1" dirty="0">
                          <a:solidFill>
                            <a:schemeClr val="bg2"/>
                          </a:solidFill>
                        </a:rPr>
                        <a:t>0</a:t>
                      </a:r>
                    </a:p>
                  </a:txBody>
                  <a:tcPr/>
                </a:tc>
                <a:tc>
                  <a:txBody>
                    <a:bodyPr/>
                    <a:lstStyle/>
                    <a:p>
                      <a:pPr algn="just"/>
                      <a:r>
                        <a:rPr lang="en-GB" sz="1800" b="1" dirty="0">
                          <a:solidFill>
                            <a:schemeClr val="bg2"/>
                          </a:solidFill>
                        </a:rPr>
                        <a:t>32</a:t>
                      </a:r>
                    </a:p>
                  </a:txBody>
                  <a:tcPr/>
                </a:tc>
                <a:extLst>
                  <a:ext uri="{0D108BD9-81ED-4DB2-BD59-A6C34878D82A}">
                    <a16:rowId xmlns:a16="http://schemas.microsoft.com/office/drawing/2014/main" val="10008"/>
                  </a:ext>
                </a:extLst>
              </a:tr>
              <a:tr h="370840">
                <a:tc>
                  <a:txBody>
                    <a:bodyPr/>
                    <a:lstStyle/>
                    <a:p>
                      <a:pPr algn="just"/>
                      <a:r>
                        <a:rPr lang="en-GB" sz="1800" b="1" dirty="0">
                          <a:solidFill>
                            <a:schemeClr val="bg2"/>
                          </a:solidFill>
                        </a:rPr>
                        <a:t>Passenger Ships</a:t>
                      </a:r>
                    </a:p>
                  </a:txBody>
                  <a:tcPr/>
                </a:tc>
                <a:tc>
                  <a:txBody>
                    <a:bodyPr/>
                    <a:lstStyle/>
                    <a:p>
                      <a:pPr algn="just"/>
                      <a:r>
                        <a:rPr lang="en-GB" sz="1800" b="1" dirty="0">
                          <a:solidFill>
                            <a:schemeClr val="bg2"/>
                          </a:solidFill>
                        </a:rPr>
                        <a:t>27</a:t>
                      </a:r>
                    </a:p>
                  </a:txBody>
                  <a:tcPr/>
                </a:tc>
                <a:tc>
                  <a:txBody>
                    <a:bodyPr/>
                    <a:lstStyle/>
                    <a:p>
                      <a:pPr algn="just"/>
                      <a:r>
                        <a:rPr lang="en-GB" sz="1800" b="1" dirty="0">
                          <a:solidFill>
                            <a:schemeClr val="bg2"/>
                          </a:solidFill>
                        </a:rPr>
                        <a:t>1087</a:t>
                      </a:r>
                    </a:p>
                  </a:txBody>
                  <a:tcPr/>
                </a:tc>
                <a:tc>
                  <a:txBody>
                    <a:bodyPr/>
                    <a:lstStyle/>
                    <a:p>
                      <a:pPr algn="just"/>
                      <a:endParaRPr lang="en-GB" sz="1800" b="1" dirty="0">
                        <a:solidFill>
                          <a:schemeClr val="bg2"/>
                        </a:solidFill>
                      </a:endParaRPr>
                    </a:p>
                  </a:txBody>
                  <a:tcPr/>
                </a:tc>
                <a:extLst>
                  <a:ext uri="{0D108BD9-81ED-4DB2-BD59-A6C34878D82A}">
                    <a16:rowId xmlns:a16="http://schemas.microsoft.com/office/drawing/2014/main" val="10009"/>
                  </a:ext>
                </a:extLst>
              </a:tr>
              <a:tr h="370840">
                <a:tc>
                  <a:txBody>
                    <a:bodyPr/>
                    <a:lstStyle/>
                    <a:p>
                      <a:pPr algn="just"/>
                      <a:r>
                        <a:rPr lang="en-GB" sz="1800" b="1" dirty="0">
                          <a:solidFill>
                            <a:schemeClr val="bg2"/>
                          </a:solidFill>
                        </a:rPr>
                        <a:t>Others</a:t>
                      </a:r>
                    </a:p>
                  </a:txBody>
                  <a:tcPr/>
                </a:tc>
                <a:tc>
                  <a:txBody>
                    <a:bodyPr/>
                    <a:lstStyle/>
                    <a:p>
                      <a:pPr algn="just"/>
                      <a:r>
                        <a:rPr lang="en-GB" sz="1800" b="1" dirty="0">
                          <a:solidFill>
                            <a:schemeClr val="bg2"/>
                          </a:solidFill>
                        </a:rPr>
                        <a:t>2</a:t>
                      </a:r>
                    </a:p>
                  </a:txBody>
                  <a:tcPr/>
                </a:tc>
                <a:tc>
                  <a:txBody>
                    <a:bodyPr/>
                    <a:lstStyle/>
                    <a:p>
                      <a:pPr algn="just"/>
                      <a:r>
                        <a:rPr lang="en-GB" sz="1800" b="1" dirty="0">
                          <a:solidFill>
                            <a:schemeClr val="bg2"/>
                          </a:solidFill>
                        </a:rPr>
                        <a:t>54</a:t>
                      </a:r>
                    </a:p>
                  </a:txBody>
                  <a:tcPr/>
                </a:tc>
                <a:tc>
                  <a:txBody>
                    <a:bodyPr/>
                    <a:lstStyle/>
                    <a:p>
                      <a:pPr algn="just"/>
                      <a:r>
                        <a:rPr lang="en-GB" sz="1800" b="1" dirty="0">
                          <a:solidFill>
                            <a:schemeClr val="bg2"/>
                          </a:solidFill>
                        </a:rPr>
                        <a:t>0</a:t>
                      </a:r>
                    </a:p>
                  </a:txBody>
                  <a:tcPr/>
                </a:tc>
                <a:extLst>
                  <a:ext uri="{0D108BD9-81ED-4DB2-BD59-A6C34878D82A}">
                    <a16:rowId xmlns:a16="http://schemas.microsoft.com/office/drawing/2014/main" val="10010"/>
                  </a:ext>
                </a:extLst>
              </a:tr>
              <a:tr h="370840">
                <a:tc>
                  <a:txBody>
                    <a:bodyPr/>
                    <a:lstStyle/>
                    <a:p>
                      <a:pPr algn="ctr"/>
                      <a:r>
                        <a:rPr lang="en-GB" sz="1800" b="1" dirty="0">
                          <a:solidFill>
                            <a:srgbClr val="FF0000"/>
                          </a:solidFill>
                        </a:rPr>
                        <a:t>Rail Disasters/Cableway</a:t>
                      </a:r>
                    </a:p>
                  </a:txBody>
                  <a:tcPr/>
                </a:tc>
                <a:tc>
                  <a:txBody>
                    <a:bodyPr/>
                    <a:lstStyle/>
                    <a:p>
                      <a:pPr algn="ctr"/>
                      <a:r>
                        <a:rPr lang="en-GB" sz="1800" b="1" dirty="0">
                          <a:solidFill>
                            <a:srgbClr val="FF0000"/>
                          </a:solidFill>
                        </a:rPr>
                        <a:t>10</a:t>
                      </a:r>
                    </a:p>
                  </a:txBody>
                  <a:tcPr/>
                </a:tc>
                <a:tc>
                  <a:txBody>
                    <a:bodyPr/>
                    <a:lstStyle/>
                    <a:p>
                      <a:pPr algn="ctr"/>
                      <a:r>
                        <a:rPr lang="en-GB" sz="1800" b="1" dirty="0">
                          <a:solidFill>
                            <a:srgbClr val="FF0000"/>
                          </a:solidFill>
                        </a:rPr>
                        <a:t>140</a:t>
                      </a:r>
                    </a:p>
                  </a:txBody>
                  <a:tcPr/>
                </a:tc>
                <a:tc>
                  <a:txBody>
                    <a:bodyPr/>
                    <a:lstStyle/>
                    <a:p>
                      <a:pPr algn="ctr"/>
                      <a:r>
                        <a:rPr lang="en-GB" sz="1800" b="1" dirty="0">
                          <a:solidFill>
                            <a:srgbClr val="FF0000"/>
                          </a:solidFill>
                        </a:rPr>
                        <a:t>0</a:t>
                      </a:r>
                    </a:p>
                  </a:txBody>
                  <a:tcPr/>
                </a:tc>
                <a:extLst>
                  <a:ext uri="{0D108BD9-81ED-4DB2-BD59-A6C34878D82A}">
                    <a16:rowId xmlns:a16="http://schemas.microsoft.com/office/drawing/2014/main" val="10011"/>
                  </a:ext>
                </a:extLst>
              </a:tr>
              <a:tr h="370840">
                <a:tc>
                  <a:txBody>
                    <a:bodyPr/>
                    <a:lstStyle/>
                    <a:p>
                      <a:pPr algn="ctr"/>
                      <a:r>
                        <a:rPr lang="en-GB" sz="1800" b="1" dirty="0">
                          <a:solidFill>
                            <a:srgbClr val="FF0000"/>
                          </a:solidFill>
                        </a:rPr>
                        <a:t>Mining Accidents</a:t>
                      </a:r>
                    </a:p>
                  </a:txBody>
                  <a:tcPr/>
                </a:tc>
                <a:tc>
                  <a:txBody>
                    <a:bodyPr/>
                    <a:lstStyle/>
                    <a:p>
                      <a:pPr algn="ctr"/>
                      <a:r>
                        <a:rPr lang="en-GB" sz="1800" b="1" dirty="0">
                          <a:solidFill>
                            <a:srgbClr val="FF0000"/>
                          </a:solidFill>
                        </a:rPr>
                        <a:t>2</a:t>
                      </a:r>
                    </a:p>
                  </a:txBody>
                  <a:tcPr/>
                </a:tc>
                <a:tc>
                  <a:txBody>
                    <a:bodyPr/>
                    <a:lstStyle/>
                    <a:p>
                      <a:pPr algn="ctr"/>
                      <a:r>
                        <a:rPr lang="en-GB" sz="1800" b="1" dirty="0">
                          <a:solidFill>
                            <a:srgbClr val="FF0000"/>
                          </a:solidFill>
                        </a:rPr>
                        <a:t>64</a:t>
                      </a:r>
                    </a:p>
                  </a:txBody>
                  <a:tcPr/>
                </a:tc>
                <a:tc>
                  <a:txBody>
                    <a:bodyPr/>
                    <a:lstStyle/>
                    <a:p>
                      <a:pPr algn="ctr"/>
                      <a:r>
                        <a:rPr lang="en-GB" sz="1800" b="1" dirty="0">
                          <a:solidFill>
                            <a:srgbClr val="FF0000"/>
                          </a:solidFill>
                        </a:rPr>
                        <a:t>0</a:t>
                      </a:r>
                    </a:p>
                  </a:txBody>
                  <a:tcPr/>
                </a:tc>
                <a:extLst>
                  <a:ext uri="{0D108BD9-81ED-4DB2-BD59-A6C34878D82A}">
                    <a16:rowId xmlns:a16="http://schemas.microsoft.com/office/drawing/2014/main" val="10012"/>
                  </a:ext>
                </a:extLst>
              </a:tr>
              <a:tr h="370840">
                <a:tc>
                  <a:txBody>
                    <a:bodyPr/>
                    <a:lstStyle/>
                    <a:p>
                      <a:pPr algn="ctr"/>
                      <a:r>
                        <a:rPr lang="en-GB" sz="2000" b="1" dirty="0">
                          <a:solidFill>
                            <a:schemeClr val="tx1"/>
                          </a:solidFill>
                        </a:rPr>
                        <a:t>Grand Total</a:t>
                      </a:r>
                    </a:p>
                  </a:txBody>
                  <a:tcPr>
                    <a:solidFill>
                      <a:schemeClr val="accent2"/>
                    </a:solidFill>
                  </a:tcPr>
                </a:tc>
                <a:tc>
                  <a:txBody>
                    <a:bodyPr/>
                    <a:lstStyle/>
                    <a:p>
                      <a:pPr algn="ctr"/>
                      <a:r>
                        <a:rPr lang="en-GB" sz="2000" b="1" dirty="0">
                          <a:solidFill>
                            <a:schemeClr val="tx1"/>
                          </a:solidFill>
                        </a:rPr>
                        <a:t>118</a:t>
                      </a:r>
                    </a:p>
                  </a:txBody>
                  <a:tcPr>
                    <a:solidFill>
                      <a:schemeClr val="accent2"/>
                    </a:solidFill>
                  </a:tcPr>
                </a:tc>
                <a:tc>
                  <a:txBody>
                    <a:bodyPr/>
                    <a:lstStyle/>
                    <a:p>
                      <a:pPr algn="ctr"/>
                      <a:r>
                        <a:rPr lang="en-GB" sz="2000" b="1" dirty="0">
                          <a:solidFill>
                            <a:schemeClr val="tx1"/>
                          </a:solidFill>
                        </a:rPr>
                        <a:t>2934</a:t>
                      </a:r>
                    </a:p>
                  </a:txBody>
                  <a:tcPr>
                    <a:solidFill>
                      <a:schemeClr val="accent2"/>
                    </a:solidFill>
                  </a:tcPr>
                </a:tc>
                <a:tc>
                  <a:txBody>
                    <a:bodyPr/>
                    <a:lstStyle/>
                    <a:p>
                      <a:pPr algn="ctr"/>
                      <a:r>
                        <a:rPr lang="en-GB" sz="1800" b="1" dirty="0">
                          <a:solidFill>
                            <a:schemeClr val="tx1"/>
                          </a:solidFill>
                        </a:rPr>
                        <a:t>6246</a:t>
                      </a:r>
                    </a:p>
                  </a:txBody>
                  <a:tcPr>
                    <a:solidFill>
                      <a:schemeClr val="accent2"/>
                    </a:solidFill>
                  </a:tcPr>
                </a:tc>
                <a:extLst>
                  <a:ext uri="{0D108BD9-81ED-4DB2-BD59-A6C34878D82A}">
                    <a16:rowId xmlns:a16="http://schemas.microsoft.com/office/drawing/2014/main" val="10013"/>
                  </a:ext>
                </a:extLst>
              </a:tr>
            </a:tbl>
          </a:graphicData>
        </a:graphic>
      </p:graphicFrame>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a:extLst>
              <a:ext uri="{FF2B5EF4-FFF2-40B4-BE49-F238E27FC236}">
                <a16:creationId xmlns:a16="http://schemas.microsoft.com/office/drawing/2014/main" id="{56F65F36-A72C-4F00-9C14-2A4471905B98}"/>
              </a:ext>
            </a:extLst>
          </p:cNvPr>
          <p:cNvSpPr>
            <a:spLocks noGrp="1" noChangeArrowheads="1"/>
          </p:cNvSpPr>
          <p:nvPr>
            <p:ph type="title"/>
          </p:nvPr>
        </p:nvSpPr>
        <p:spPr>
          <a:xfrm>
            <a:off x="1097280" y="164485"/>
            <a:ext cx="10058400" cy="496115"/>
          </a:xfrm>
        </p:spPr>
        <p:txBody>
          <a:bodyPr>
            <a:noAutofit/>
          </a:bodyPr>
          <a:lstStyle/>
          <a:p>
            <a:pPr algn="ctr"/>
            <a:r>
              <a:rPr lang="en-GB" altLang="en-US" sz="3600">
                <a:latin typeface="+mj-lt"/>
              </a:rPr>
              <a:t>Major Man- Made </a:t>
            </a:r>
            <a:r>
              <a:rPr lang="en-GB" altLang="en-US" sz="3600" dirty="0">
                <a:latin typeface="+mj-lt"/>
              </a:rPr>
              <a:t>Disasters</a:t>
            </a:r>
          </a:p>
        </p:txBody>
      </p:sp>
      <p:graphicFrame>
        <p:nvGraphicFramePr>
          <p:cNvPr id="3" name="Table 3">
            <a:extLst>
              <a:ext uri="{FF2B5EF4-FFF2-40B4-BE49-F238E27FC236}">
                <a16:creationId xmlns:a16="http://schemas.microsoft.com/office/drawing/2014/main" id="{3584D144-330D-4EC5-97D4-3B7540E7EE44}"/>
              </a:ext>
            </a:extLst>
          </p:cNvPr>
          <p:cNvGraphicFramePr>
            <a:graphicFrameLocks noGrp="1"/>
          </p:cNvGraphicFramePr>
          <p:nvPr>
            <p:extLst>
              <p:ext uri="{D42A27DB-BD31-4B8C-83A1-F6EECF244321}">
                <p14:modId xmlns:p14="http://schemas.microsoft.com/office/powerpoint/2010/main" val="4213764277"/>
              </p:ext>
            </p:extLst>
          </p:nvPr>
        </p:nvGraphicFramePr>
        <p:xfrm>
          <a:off x="228437" y="733371"/>
          <a:ext cx="9680673" cy="5252720"/>
        </p:xfrm>
        <a:graphic>
          <a:graphicData uri="http://schemas.openxmlformats.org/drawingml/2006/table">
            <a:tbl>
              <a:tblPr firstRow="1" bandRow="1">
                <a:tableStyleId>{5C22544A-7EE6-4342-B048-85BDC9FD1C3A}</a:tableStyleId>
              </a:tblPr>
              <a:tblGrid>
                <a:gridCol w="852207">
                  <a:extLst>
                    <a:ext uri="{9D8B030D-6E8A-4147-A177-3AD203B41FA5}">
                      <a16:colId xmlns:a16="http://schemas.microsoft.com/office/drawing/2014/main" val="2978847476"/>
                    </a:ext>
                  </a:extLst>
                </a:gridCol>
                <a:gridCol w="1638719">
                  <a:extLst>
                    <a:ext uri="{9D8B030D-6E8A-4147-A177-3AD203B41FA5}">
                      <a16:colId xmlns:a16="http://schemas.microsoft.com/office/drawing/2014/main" val="3657750184"/>
                    </a:ext>
                  </a:extLst>
                </a:gridCol>
                <a:gridCol w="2555835">
                  <a:extLst>
                    <a:ext uri="{9D8B030D-6E8A-4147-A177-3AD203B41FA5}">
                      <a16:colId xmlns:a16="http://schemas.microsoft.com/office/drawing/2014/main" val="148357951"/>
                    </a:ext>
                  </a:extLst>
                </a:gridCol>
                <a:gridCol w="1216131">
                  <a:extLst>
                    <a:ext uri="{9D8B030D-6E8A-4147-A177-3AD203B41FA5}">
                      <a16:colId xmlns:a16="http://schemas.microsoft.com/office/drawing/2014/main" val="1967686124"/>
                    </a:ext>
                  </a:extLst>
                </a:gridCol>
                <a:gridCol w="3417781">
                  <a:extLst>
                    <a:ext uri="{9D8B030D-6E8A-4147-A177-3AD203B41FA5}">
                      <a16:colId xmlns:a16="http://schemas.microsoft.com/office/drawing/2014/main" val="70515433"/>
                    </a:ext>
                  </a:extLst>
                </a:gridCol>
              </a:tblGrid>
              <a:tr h="370840">
                <a:tc>
                  <a:txBody>
                    <a:bodyPr/>
                    <a:lstStyle/>
                    <a:p>
                      <a:pPr algn="ctr"/>
                      <a:r>
                        <a:rPr lang="en-US" sz="2000" dirty="0">
                          <a:solidFill>
                            <a:srgbClr val="FF0000"/>
                          </a:solidFill>
                        </a:rPr>
                        <a:t>Date</a:t>
                      </a:r>
                    </a:p>
                  </a:txBody>
                  <a:tcPr>
                    <a:solidFill>
                      <a:srgbClr val="00B0F0"/>
                    </a:solidFill>
                  </a:tcPr>
                </a:tc>
                <a:tc>
                  <a:txBody>
                    <a:bodyPr/>
                    <a:lstStyle/>
                    <a:p>
                      <a:pPr algn="ctr"/>
                      <a:r>
                        <a:rPr lang="en-US" sz="2000" dirty="0">
                          <a:solidFill>
                            <a:srgbClr val="FF0000"/>
                          </a:solidFill>
                        </a:rPr>
                        <a:t>Place</a:t>
                      </a:r>
                    </a:p>
                  </a:txBody>
                  <a:tcPr>
                    <a:solidFill>
                      <a:srgbClr val="00B0F0"/>
                    </a:solidFill>
                  </a:tcPr>
                </a:tc>
                <a:tc>
                  <a:txBody>
                    <a:bodyPr/>
                    <a:lstStyle/>
                    <a:p>
                      <a:pPr algn="ctr"/>
                      <a:r>
                        <a:rPr lang="en-US" sz="2000" dirty="0">
                          <a:solidFill>
                            <a:srgbClr val="FF0000"/>
                          </a:solidFill>
                        </a:rPr>
                        <a:t>Disaster</a:t>
                      </a:r>
                    </a:p>
                  </a:txBody>
                  <a:tcPr>
                    <a:solidFill>
                      <a:srgbClr val="00B0F0"/>
                    </a:solidFill>
                  </a:tcPr>
                </a:tc>
                <a:tc>
                  <a:txBody>
                    <a:bodyPr/>
                    <a:lstStyle/>
                    <a:p>
                      <a:pPr algn="ctr"/>
                      <a:r>
                        <a:rPr lang="en-US" sz="2000" dirty="0">
                          <a:solidFill>
                            <a:srgbClr val="FF0000"/>
                          </a:solidFill>
                        </a:rPr>
                        <a:t>Deaths</a:t>
                      </a:r>
                    </a:p>
                  </a:txBody>
                  <a:tcPr>
                    <a:solidFill>
                      <a:srgbClr val="00B0F0"/>
                    </a:solidFill>
                  </a:tcPr>
                </a:tc>
                <a:tc>
                  <a:txBody>
                    <a:bodyPr/>
                    <a:lstStyle/>
                    <a:p>
                      <a:pPr algn="ctr"/>
                      <a:r>
                        <a:rPr lang="en-US" sz="2000" dirty="0">
                          <a:solidFill>
                            <a:srgbClr val="FF0000"/>
                          </a:solidFill>
                        </a:rPr>
                        <a:t>Effects</a:t>
                      </a:r>
                    </a:p>
                  </a:txBody>
                  <a:tcPr>
                    <a:solidFill>
                      <a:srgbClr val="00B0F0"/>
                    </a:solidFill>
                  </a:tcPr>
                </a:tc>
                <a:extLst>
                  <a:ext uri="{0D108BD9-81ED-4DB2-BD59-A6C34878D82A}">
                    <a16:rowId xmlns:a16="http://schemas.microsoft.com/office/drawing/2014/main" val="3826492745"/>
                  </a:ext>
                </a:extLst>
              </a:tr>
              <a:tr h="370840">
                <a:tc>
                  <a:txBody>
                    <a:bodyPr/>
                    <a:lstStyle/>
                    <a:p>
                      <a:pPr algn="just"/>
                      <a:r>
                        <a:rPr lang="en-US" sz="1800" dirty="0">
                          <a:solidFill>
                            <a:schemeClr val="bg1"/>
                          </a:solidFill>
                        </a:rPr>
                        <a:t>1984</a:t>
                      </a:r>
                    </a:p>
                  </a:txBody>
                  <a:tcPr>
                    <a:solidFill>
                      <a:srgbClr val="00B0F0"/>
                    </a:solidFill>
                  </a:tcPr>
                </a:tc>
                <a:tc>
                  <a:txBody>
                    <a:bodyPr/>
                    <a:lstStyle/>
                    <a:p>
                      <a:pPr algn="just"/>
                      <a:r>
                        <a:rPr lang="en-US" sz="1800" dirty="0">
                          <a:solidFill>
                            <a:schemeClr val="bg1"/>
                          </a:solidFill>
                        </a:rPr>
                        <a:t>Bhopal, India</a:t>
                      </a:r>
                    </a:p>
                  </a:txBody>
                  <a:tcPr>
                    <a:solidFill>
                      <a:srgbClr val="00B0F0"/>
                    </a:solidFill>
                  </a:tcPr>
                </a:tc>
                <a:tc>
                  <a:txBody>
                    <a:bodyPr/>
                    <a:lstStyle/>
                    <a:p>
                      <a:pPr algn="just"/>
                      <a:r>
                        <a:rPr lang="en-US" sz="1800" dirty="0">
                          <a:solidFill>
                            <a:schemeClr val="bg1"/>
                          </a:solidFill>
                        </a:rPr>
                        <a:t>Gas Leak</a:t>
                      </a:r>
                    </a:p>
                  </a:txBody>
                  <a:tcPr>
                    <a:solidFill>
                      <a:srgbClr val="00B0F0"/>
                    </a:solidFill>
                  </a:tcPr>
                </a:tc>
                <a:tc>
                  <a:txBody>
                    <a:bodyPr/>
                    <a:lstStyle/>
                    <a:p>
                      <a:pPr algn="just"/>
                      <a:r>
                        <a:rPr lang="en-US" sz="1800" dirty="0">
                          <a:solidFill>
                            <a:schemeClr val="bg1"/>
                          </a:solidFill>
                        </a:rPr>
                        <a:t>8000</a:t>
                      </a:r>
                    </a:p>
                  </a:txBody>
                  <a:tcPr>
                    <a:solidFill>
                      <a:srgbClr val="00B0F0"/>
                    </a:solidFill>
                  </a:tcPr>
                </a:tc>
                <a:tc>
                  <a:txBody>
                    <a:bodyPr/>
                    <a:lstStyle/>
                    <a:p>
                      <a:pPr algn="just"/>
                      <a:r>
                        <a:rPr lang="en-US" sz="1800" dirty="0">
                          <a:solidFill>
                            <a:schemeClr val="bg1"/>
                          </a:solidFill>
                        </a:rPr>
                        <a:t>Air Contamination</a:t>
                      </a:r>
                    </a:p>
                  </a:txBody>
                  <a:tcPr>
                    <a:solidFill>
                      <a:srgbClr val="00B0F0"/>
                    </a:solidFill>
                  </a:tcPr>
                </a:tc>
                <a:extLst>
                  <a:ext uri="{0D108BD9-81ED-4DB2-BD59-A6C34878D82A}">
                    <a16:rowId xmlns:a16="http://schemas.microsoft.com/office/drawing/2014/main" val="3528538152"/>
                  </a:ext>
                </a:extLst>
              </a:tr>
              <a:tr h="370840">
                <a:tc>
                  <a:txBody>
                    <a:bodyPr/>
                    <a:lstStyle/>
                    <a:p>
                      <a:pPr algn="just"/>
                      <a:r>
                        <a:rPr lang="en-US" sz="1800" dirty="0">
                          <a:solidFill>
                            <a:schemeClr val="bg1"/>
                          </a:solidFill>
                        </a:rPr>
                        <a:t>1986</a:t>
                      </a:r>
                    </a:p>
                  </a:txBody>
                  <a:tcPr>
                    <a:solidFill>
                      <a:srgbClr val="00B0F0"/>
                    </a:solidFill>
                  </a:tcPr>
                </a:tc>
                <a:tc>
                  <a:txBody>
                    <a:bodyPr/>
                    <a:lstStyle/>
                    <a:p>
                      <a:pPr algn="just"/>
                      <a:r>
                        <a:rPr lang="en-US" sz="1800" dirty="0">
                          <a:solidFill>
                            <a:schemeClr val="bg1"/>
                          </a:solidFill>
                        </a:rPr>
                        <a:t>Chernobyl, Ukraine</a:t>
                      </a:r>
                    </a:p>
                  </a:txBody>
                  <a:tcPr>
                    <a:solidFill>
                      <a:srgbClr val="00B0F0"/>
                    </a:solidFill>
                  </a:tcPr>
                </a:tc>
                <a:tc>
                  <a:txBody>
                    <a:bodyPr/>
                    <a:lstStyle/>
                    <a:p>
                      <a:pPr algn="just"/>
                      <a:r>
                        <a:rPr lang="en-US" sz="1800" dirty="0">
                          <a:solidFill>
                            <a:schemeClr val="bg1"/>
                          </a:solidFill>
                        </a:rPr>
                        <a:t>Nuclear Power Plant Explosion</a:t>
                      </a:r>
                    </a:p>
                  </a:txBody>
                  <a:tcPr>
                    <a:solidFill>
                      <a:srgbClr val="00B0F0"/>
                    </a:solidFill>
                  </a:tcPr>
                </a:tc>
                <a:tc>
                  <a:txBody>
                    <a:bodyPr/>
                    <a:lstStyle/>
                    <a:p>
                      <a:pPr algn="just"/>
                      <a:r>
                        <a:rPr lang="en-US" sz="1800" dirty="0">
                          <a:solidFill>
                            <a:schemeClr val="bg1"/>
                          </a:solidFill>
                        </a:rPr>
                        <a:t>31</a:t>
                      </a:r>
                    </a:p>
                  </a:txBody>
                  <a:tcPr>
                    <a:solidFill>
                      <a:srgbClr val="00B0F0"/>
                    </a:solidFill>
                  </a:tcPr>
                </a:tc>
                <a:tc>
                  <a:txBody>
                    <a:bodyPr/>
                    <a:lstStyle/>
                    <a:p>
                      <a:pPr algn="just"/>
                      <a:r>
                        <a:rPr lang="en-US" sz="1800" dirty="0">
                          <a:solidFill>
                            <a:schemeClr val="bg1"/>
                          </a:solidFill>
                        </a:rPr>
                        <a:t>Radiation</a:t>
                      </a:r>
                    </a:p>
                  </a:txBody>
                  <a:tcPr>
                    <a:solidFill>
                      <a:srgbClr val="00B0F0"/>
                    </a:solidFill>
                  </a:tcPr>
                </a:tc>
                <a:extLst>
                  <a:ext uri="{0D108BD9-81ED-4DB2-BD59-A6C34878D82A}">
                    <a16:rowId xmlns:a16="http://schemas.microsoft.com/office/drawing/2014/main" val="2623144171"/>
                  </a:ext>
                </a:extLst>
              </a:tr>
              <a:tr h="370840">
                <a:tc>
                  <a:txBody>
                    <a:bodyPr/>
                    <a:lstStyle/>
                    <a:p>
                      <a:pPr algn="just"/>
                      <a:r>
                        <a:rPr lang="en-US" sz="1800" b="0" i="0" u="none" strike="noStrike" cap="none" dirty="0">
                          <a:solidFill>
                            <a:schemeClr val="bg1"/>
                          </a:solidFill>
                          <a:latin typeface="+mn-lt"/>
                          <a:ea typeface="+mn-ea"/>
                          <a:cs typeface="+mn-cs"/>
                          <a:sym typeface="Arial"/>
                        </a:rPr>
                        <a:t>1989</a:t>
                      </a:r>
                    </a:p>
                  </a:txBody>
                  <a:tcPr>
                    <a:solidFill>
                      <a:srgbClr val="00B0F0"/>
                    </a:solidFill>
                  </a:tcPr>
                </a:tc>
                <a:tc>
                  <a:txBody>
                    <a:bodyPr/>
                    <a:lstStyle/>
                    <a:p>
                      <a:pPr algn="just"/>
                      <a:r>
                        <a:rPr lang="en-US" sz="1800" b="0" i="0" u="none" strike="noStrike" cap="none" dirty="0">
                          <a:solidFill>
                            <a:schemeClr val="bg1"/>
                          </a:solidFill>
                          <a:latin typeface="+mn-lt"/>
                          <a:ea typeface="+mn-ea"/>
                          <a:cs typeface="+mn-cs"/>
                          <a:sym typeface="Arial"/>
                        </a:rPr>
                        <a:t>California</a:t>
                      </a:r>
                      <a:r>
                        <a:rPr lang="en-US" sz="1800" dirty="0">
                          <a:solidFill>
                            <a:schemeClr val="bg1"/>
                          </a:solidFill>
                        </a:rPr>
                        <a:t>, USA</a:t>
                      </a:r>
                    </a:p>
                  </a:txBody>
                  <a:tcPr>
                    <a:solidFill>
                      <a:srgbClr val="00B0F0"/>
                    </a:solidFill>
                  </a:tcPr>
                </a:tc>
                <a:tc>
                  <a:txBody>
                    <a:bodyPr/>
                    <a:lstStyle/>
                    <a:p>
                      <a:pPr algn="just"/>
                      <a:r>
                        <a:rPr lang="en-US" sz="1800" dirty="0">
                          <a:solidFill>
                            <a:schemeClr val="bg1"/>
                          </a:solidFill>
                        </a:rPr>
                        <a:t>Exxon </a:t>
                      </a:r>
                      <a:r>
                        <a:rPr lang="en-US" sz="1800" dirty="0" err="1">
                          <a:solidFill>
                            <a:schemeClr val="bg1"/>
                          </a:solidFill>
                        </a:rPr>
                        <a:t>Valder</a:t>
                      </a:r>
                      <a:r>
                        <a:rPr lang="en-US" sz="1800" dirty="0">
                          <a:solidFill>
                            <a:schemeClr val="bg1"/>
                          </a:solidFill>
                        </a:rPr>
                        <a:t> Oil Spill</a:t>
                      </a:r>
                    </a:p>
                  </a:txBody>
                  <a:tcPr>
                    <a:solidFill>
                      <a:srgbClr val="00B0F0"/>
                    </a:solidFill>
                  </a:tcPr>
                </a:tc>
                <a:tc>
                  <a:txBody>
                    <a:bodyPr/>
                    <a:lstStyle/>
                    <a:p>
                      <a:pPr algn="just"/>
                      <a:endParaRPr lang="en-US" sz="1800" dirty="0">
                        <a:solidFill>
                          <a:schemeClr val="bg1"/>
                        </a:solidFill>
                      </a:endParaRPr>
                    </a:p>
                  </a:txBody>
                  <a:tcPr>
                    <a:solidFill>
                      <a:srgbClr val="00B0F0"/>
                    </a:solidFill>
                  </a:tcPr>
                </a:tc>
                <a:tc>
                  <a:txBody>
                    <a:bodyPr/>
                    <a:lstStyle/>
                    <a:p>
                      <a:pPr algn="just"/>
                      <a:r>
                        <a:rPr lang="en-US" sz="1800" dirty="0">
                          <a:solidFill>
                            <a:schemeClr val="bg1"/>
                          </a:solidFill>
                        </a:rPr>
                        <a:t>Ocean Contaminated, 119,000 Cubic Meters of Crude Oil Spill</a:t>
                      </a:r>
                    </a:p>
                  </a:txBody>
                  <a:tcPr>
                    <a:solidFill>
                      <a:srgbClr val="00B0F0"/>
                    </a:solidFill>
                  </a:tcPr>
                </a:tc>
                <a:extLst>
                  <a:ext uri="{0D108BD9-81ED-4DB2-BD59-A6C34878D82A}">
                    <a16:rowId xmlns:a16="http://schemas.microsoft.com/office/drawing/2014/main" val="2678730264"/>
                  </a:ext>
                </a:extLst>
              </a:tr>
              <a:tr h="370840">
                <a:tc>
                  <a:txBody>
                    <a:bodyPr/>
                    <a:lstStyle/>
                    <a:p>
                      <a:r>
                        <a:rPr lang="en-US" sz="1800" b="0" i="0" u="none" strike="noStrike" cap="none" dirty="0">
                          <a:solidFill>
                            <a:schemeClr val="bg1"/>
                          </a:solidFill>
                          <a:latin typeface="+mn-lt"/>
                          <a:ea typeface="+mn-ea"/>
                          <a:cs typeface="+mn-cs"/>
                          <a:sym typeface="Arial"/>
                        </a:rPr>
                        <a:t>2000</a:t>
                      </a:r>
                    </a:p>
                  </a:txBody>
                  <a:tcPr>
                    <a:solidFill>
                      <a:srgbClr val="00B0F0"/>
                    </a:solidFill>
                  </a:tcPr>
                </a:tc>
                <a:tc>
                  <a:txBody>
                    <a:bodyPr/>
                    <a:lstStyle/>
                    <a:p>
                      <a:r>
                        <a:rPr lang="en-US" sz="1800" b="0" i="0" u="none" strike="noStrike" cap="none" dirty="0" err="1">
                          <a:solidFill>
                            <a:schemeClr val="bg1"/>
                          </a:solidFill>
                          <a:latin typeface="+mn-lt"/>
                          <a:ea typeface="+mn-ea"/>
                          <a:cs typeface="+mn-cs"/>
                          <a:sym typeface="Arial"/>
                        </a:rPr>
                        <a:t>Boniitaza</a:t>
                      </a:r>
                      <a:r>
                        <a:rPr lang="en-US" sz="1800" b="0" i="0" u="none" strike="noStrike" cap="none" dirty="0">
                          <a:solidFill>
                            <a:schemeClr val="bg1"/>
                          </a:solidFill>
                          <a:latin typeface="+mn-lt"/>
                          <a:ea typeface="+mn-ea"/>
                          <a:cs typeface="+mn-cs"/>
                          <a:sym typeface="Arial"/>
                        </a:rPr>
                        <a:t> Maire, Romania</a:t>
                      </a:r>
                    </a:p>
                  </a:txBody>
                  <a:tcPr>
                    <a:solidFill>
                      <a:srgbClr val="00B0F0"/>
                    </a:solidFill>
                  </a:tcPr>
                </a:tc>
                <a:tc>
                  <a:txBody>
                    <a:bodyPr/>
                    <a:lstStyle/>
                    <a:p>
                      <a:r>
                        <a:rPr lang="en-US" sz="1800" b="0" i="0" u="none" strike="noStrike" cap="none" dirty="0">
                          <a:solidFill>
                            <a:schemeClr val="bg1"/>
                          </a:solidFill>
                          <a:latin typeface="+mn-lt"/>
                          <a:ea typeface="+mn-ea"/>
                          <a:cs typeface="+mn-cs"/>
                          <a:sym typeface="Arial"/>
                        </a:rPr>
                        <a:t>Cyanide Spill</a:t>
                      </a:r>
                    </a:p>
                  </a:txBody>
                  <a:tcPr>
                    <a:solidFill>
                      <a:srgbClr val="00B0F0"/>
                    </a:solidFill>
                  </a:tcPr>
                </a:tc>
                <a:tc>
                  <a:txBody>
                    <a:bodyPr/>
                    <a:lstStyle/>
                    <a:p>
                      <a:endParaRPr lang="en-US" sz="1800" b="0" i="0" u="none" strike="noStrike" cap="none" dirty="0">
                        <a:solidFill>
                          <a:schemeClr val="bg1"/>
                        </a:solidFill>
                        <a:latin typeface="+mn-lt"/>
                        <a:ea typeface="+mn-ea"/>
                        <a:cs typeface="+mn-cs"/>
                        <a:sym typeface="Arial"/>
                      </a:endParaRPr>
                    </a:p>
                  </a:txBody>
                  <a:tcPr>
                    <a:solidFill>
                      <a:srgbClr val="00B0F0"/>
                    </a:solidFill>
                  </a:tcPr>
                </a:tc>
                <a:tc>
                  <a:txBody>
                    <a:bodyPr/>
                    <a:lstStyle/>
                    <a:p>
                      <a:r>
                        <a:rPr lang="en-US" sz="1800" b="0" i="0" u="none" strike="noStrike" cap="none" dirty="0">
                          <a:solidFill>
                            <a:schemeClr val="bg1"/>
                          </a:solidFill>
                          <a:latin typeface="+mn-lt"/>
                          <a:ea typeface="+mn-ea"/>
                          <a:cs typeface="+mn-cs"/>
                          <a:sym typeface="Arial"/>
                        </a:rPr>
                        <a:t>100 Tons of Cyanide spill in river killing 80% of marine life</a:t>
                      </a:r>
                    </a:p>
                  </a:txBody>
                  <a:tcPr>
                    <a:solidFill>
                      <a:srgbClr val="00B0F0"/>
                    </a:solidFill>
                  </a:tcPr>
                </a:tc>
                <a:extLst>
                  <a:ext uri="{0D108BD9-81ED-4DB2-BD59-A6C34878D82A}">
                    <a16:rowId xmlns:a16="http://schemas.microsoft.com/office/drawing/2014/main" val="194868347"/>
                  </a:ext>
                </a:extLst>
              </a:tr>
              <a:tr h="370840">
                <a:tc>
                  <a:txBody>
                    <a:bodyPr/>
                    <a:lstStyle/>
                    <a:p>
                      <a:r>
                        <a:rPr lang="en-US" sz="1800" b="0" i="0" u="none" strike="noStrike" cap="none" dirty="0">
                          <a:solidFill>
                            <a:schemeClr val="bg1"/>
                          </a:solidFill>
                          <a:latin typeface="+mn-lt"/>
                          <a:ea typeface="+mn-ea"/>
                          <a:cs typeface="+mn-cs"/>
                          <a:sym typeface="Arial"/>
                        </a:rPr>
                        <a:t>2001</a:t>
                      </a:r>
                    </a:p>
                  </a:txBody>
                  <a:tcPr>
                    <a:solidFill>
                      <a:srgbClr val="00B0F0"/>
                    </a:solidFill>
                  </a:tcPr>
                </a:tc>
                <a:tc>
                  <a:txBody>
                    <a:bodyPr/>
                    <a:lstStyle/>
                    <a:p>
                      <a:r>
                        <a:rPr lang="en-US" sz="1800" b="0" i="0" u="none" strike="noStrike" cap="none" dirty="0">
                          <a:solidFill>
                            <a:schemeClr val="bg1"/>
                          </a:solidFill>
                          <a:latin typeface="+mn-lt"/>
                          <a:ea typeface="+mn-ea"/>
                          <a:cs typeface="+mn-cs"/>
                          <a:sym typeface="Arial"/>
                        </a:rPr>
                        <a:t>New York, USA</a:t>
                      </a:r>
                    </a:p>
                  </a:txBody>
                  <a:tcPr>
                    <a:solidFill>
                      <a:srgbClr val="00B0F0"/>
                    </a:solidFill>
                  </a:tcPr>
                </a:tc>
                <a:tc>
                  <a:txBody>
                    <a:bodyPr/>
                    <a:lstStyle/>
                    <a:p>
                      <a:r>
                        <a:rPr lang="en-US" sz="1800" b="0" i="0" u="none" strike="noStrike" cap="none" dirty="0">
                          <a:solidFill>
                            <a:schemeClr val="bg1"/>
                          </a:solidFill>
                          <a:latin typeface="+mn-lt"/>
                          <a:ea typeface="+mn-ea"/>
                          <a:cs typeface="+mn-cs"/>
                          <a:sym typeface="Arial"/>
                        </a:rPr>
                        <a:t>Terrorism</a:t>
                      </a:r>
                    </a:p>
                  </a:txBody>
                  <a:tcPr>
                    <a:solidFill>
                      <a:srgbClr val="00B0F0"/>
                    </a:solidFill>
                  </a:tcPr>
                </a:tc>
                <a:tc>
                  <a:txBody>
                    <a:bodyPr/>
                    <a:lstStyle/>
                    <a:p>
                      <a:r>
                        <a:rPr lang="en-US" sz="1800" b="0" i="0" u="none" strike="noStrike" cap="none" dirty="0">
                          <a:solidFill>
                            <a:schemeClr val="bg1"/>
                          </a:solidFill>
                          <a:latin typeface="+mn-lt"/>
                          <a:ea typeface="+mn-ea"/>
                          <a:cs typeface="+mn-cs"/>
                          <a:sym typeface="Arial"/>
                        </a:rPr>
                        <a:t>2996</a:t>
                      </a:r>
                    </a:p>
                  </a:txBody>
                  <a:tcPr>
                    <a:solidFill>
                      <a:srgbClr val="00B0F0"/>
                    </a:solidFill>
                  </a:tcPr>
                </a:tc>
                <a:tc>
                  <a:txBody>
                    <a:bodyPr/>
                    <a:lstStyle/>
                    <a:p>
                      <a:r>
                        <a:rPr lang="en-US" sz="1800" b="0" i="0" u="none" strike="noStrike" cap="none" dirty="0">
                          <a:solidFill>
                            <a:schemeClr val="bg1"/>
                          </a:solidFill>
                          <a:latin typeface="+mn-lt"/>
                          <a:ea typeface="+mn-ea"/>
                          <a:cs typeface="+mn-cs"/>
                          <a:sym typeface="Arial"/>
                        </a:rPr>
                        <a:t>Twin Towers destroyed</a:t>
                      </a:r>
                    </a:p>
                  </a:txBody>
                  <a:tcPr>
                    <a:solidFill>
                      <a:srgbClr val="00B0F0"/>
                    </a:solidFill>
                  </a:tcPr>
                </a:tc>
                <a:extLst>
                  <a:ext uri="{0D108BD9-81ED-4DB2-BD59-A6C34878D82A}">
                    <a16:rowId xmlns:a16="http://schemas.microsoft.com/office/drawing/2014/main" val="2077300262"/>
                  </a:ext>
                </a:extLst>
              </a:tr>
              <a:tr h="370840">
                <a:tc>
                  <a:txBody>
                    <a:bodyPr/>
                    <a:lstStyle/>
                    <a:p>
                      <a:r>
                        <a:rPr lang="en-US" sz="1800" b="0" i="0" u="none" strike="noStrike" cap="none" dirty="0">
                          <a:solidFill>
                            <a:schemeClr val="bg1"/>
                          </a:solidFill>
                          <a:latin typeface="+mn-lt"/>
                          <a:ea typeface="+mn-ea"/>
                          <a:cs typeface="+mn-cs"/>
                          <a:sym typeface="Arial"/>
                        </a:rPr>
                        <a:t>2003</a:t>
                      </a:r>
                    </a:p>
                  </a:txBody>
                  <a:tcPr>
                    <a:solidFill>
                      <a:srgbClr val="00B0F0"/>
                    </a:solidFill>
                  </a:tcPr>
                </a:tc>
                <a:tc>
                  <a:txBody>
                    <a:bodyPr/>
                    <a:lstStyle/>
                    <a:p>
                      <a:r>
                        <a:rPr lang="en-US" sz="1800" b="0" i="0" u="none" strike="noStrike" cap="none" dirty="0">
                          <a:solidFill>
                            <a:schemeClr val="bg1"/>
                          </a:solidFill>
                          <a:latin typeface="+mn-lt"/>
                          <a:ea typeface="+mn-ea"/>
                          <a:cs typeface="+mn-cs"/>
                          <a:sym typeface="Arial"/>
                        </a:rPr>
                        <a:t>Persian Gulf</a:t>
                      </a:r>
                    </a:p>
                  </a:txBody>
                  <a:tcPr>
                    <a:solidFill>
                      <a:srgbClr val="00B0F0"/>
                    </a:solidFill>
                  </a:tcPr>
                </a:tc>
                <a:tc>
                  <a:txBody>
                    <a:bodyPr/>
                    <a:lstStyle/>
                    <a:p>
                      <a:r>
                        <a:rPr lang="en-US" sz="1800" b="0" i="0" u="none" strike="noStrike" cap="none" dirty="0">
                          <a:solidFill>
                            <a:schemeClr val="bg1"/>
                          </a:solidFill>
                          <a:latin typeface="+mn-lt"/>
                          <a:ea typeface="+mn-ea"/>
                          <a:cs typeface="+mn-cs"/>
                          <a:sym typeface="Arial"/>
                        </a:rPr>
                        <a:t>Oil Spill</a:t>
                      </a:r>
                    </a:p>
                  </a:txBody>
                  <a:tcPr>
                    <a:solidFill>
                      <a:srgbClr val="00B0F0"/>
                    </a:solidFill>
                  </a:tcPr>
                </a:tc>
                <a:tc>
                  <a:txBody>
                    <a:bodyPr/>
                    <a:lstStyle/>
                    <a:p>
                      <a:endParaRPr lang="en-US" sz="1800" b="0" i="0" u="none" strike="noStrike" cap="none" dirty="0">
                        <a:solidFill>
                          <a:schemeClr val="bg1"/>
                        </a:solidFill>
                        <a:latin typeface="+mn-lt"/>
                        <a:ea typeface="+mn-ea"/>
                        <a:cs typeface="+mn-cs"/>
                        <a:sym typeface="Arial"/>
                      </a:endParaRPr>
                    </a:p>
                  </a:txBody>
                  <a:tcPr>
                    <a:solidFill>
                      <a:srgbClr val="00B0F0"/>
                    </a:solidFill>
                  </a:tcPr>
                </a:tc>
                <a:tc>
                  <a:txBody>
                    <a:bodyPr/>
                    <a:lstStyle/>
                    <a:p>
                      <a:r>
                        <a:rPr lang="en-US" sz="1800" b="0" i="0" u="none" strike="noStrike" cap="none" dirty="0">
                          <a:solidFill>
                            <a:schemeClr val="bg1"/>
                          </a:solidFill>
                          <a:latin typeface="+mn-lt"/>
                          <a:ea typeface="+mn-ea"/>
                          <a:cs typeface="+mn-cs"/>
                          <a:sym typeface="Arial"/>
                        </a:rPr>
                        <a:t>Ocean Contaminated</a:t>
                      </a:r>
                    </a:p>
                  </a:txBody>
                  <a:tcPr>
                    <a:solidFill>
                      <a:srgbClr val="00B0F0"/>
                    </a:solidFill>
                  </a:tcPr>
                </a:tc>
                <a:extLst>
                  <a:ext uri="{0D108BD9-81ED-4DB2-BD59-A6C34878D82A}">
                    <a16:rowId xmlns:a16="http://schemas.microsoft.com/office/drawing/2014/main" val="4022200027"/>
                  </a:ext>
                </a:extLst>
              </a:tr>
              <a:tr h="370840">
                <a:tc>
                  <a:txBody>
                    <a:bodyPr/>
                    <a:lstStyle/>
                    <a:p>
                      <a:pPr algn="just"/>
                      <a:r>
                        <a:rPr lang="en-US" sz="1800" b="0" i="0" u="none" strike="noStrike" cap="none" dirty="0">
                          <a:solidFill>
                            <a:schemeClr val="bg1"/>
                          </a:solidFill>
                          <a:latin typeface="+mn-lt"/>
                          <a:ea typeface="+mn-ea"/>
                          <a:cs typeface="+mn-cs"/>
                          <a:sym typeface="Arial"/>
                        </a:rPr>
                        <a:t>2005</a:t>
                      </a:r>
                    </a:p>
                  </a:txBody>
                  <a:tcPr>
                    <a:solidFill>
                      <a:srgbClr val="00B0F0"/>
                    </a:solidFill>
                  </a:tcPr>
                </a:tc>
                <a:tc>
                  <a:txBody>
                    <a:bodyPr/>
                    <a:lstStyle/>
                    <a:p>
                      <a:pPr algn="just"/>
                      <a:r>
                        <a:rPr lang="en-US" sz="1800" b="0" i="0" u="none" strike="noStrike" cap="none" dirty="0" err="1">
                          <a:solidFill>
                            <a:schemeClr val="bg1"/>
                          </a:solidFill>
                          <a:latin typeface="+mn-lt"/>
                          <a:ea typeface="+mn-ea"/>
                          <a:cs typeface="+mn-cs"/>
                          <a:sym typeface="Arial"/>
                        </a:rPr>
                        <a:t>Jillu</a:t>
                      </a:r>
                      <a:r>
                        <a:rPr lang="en-US" sz="1800" b="0" i="0" u="none" strike="noStrike" cap="none" dirty="0">
                          <a:solidFill>
                            <a:schemeClr val="bg1"/>
                          </a:solidFill>
                          <a:latin typeface="+mn-lt"/>
                          <a:ea typeface="+mn-ea"/>
                          <a:cs typeface="+mn-cs"/>
                          <a:sym typeface="Arial"/>
                        </a:rPr>
                        <a:t>, China</a:t>
                      </a:r>
                    </a:p>
                  </a:txBody>
                  <a:tcPr>
                    <a:solidFill>
                      <a:srgbClr val="00B0F0"/>
                    </a:solidFill>
                  </a:tcPr>
                </a:tc>
                <a:tc>
                  <a:txBody>
                    <a:bodyPr/>
                    <a:lstStyle/>
                    <a:p>
                      <a:pPr algn="just"/>
                      <a:r>
                        <a:rPr lang="en-US" sz="1800" b="0" i="0" u="none" strike="noStrike" cap="none" dirty="0">
                          <a:solidFill>
                            <a:schemeClr val="bg1"/>
                          </a:solidFill>
                          <a:latin typeface="+mn-lt"/>
                          <a:ea typeface="+mn-ea"/>
                          <a:cs typeface="+mn-cs"/>
                          <a:sym typeface="Arial"/>
                        </a:rPr>
                        <a:t>Petro Chemical Plant Explosion</a:t>
                      </a:r>
                    </a:p>
                  </a:txBody>
                  <a:tcPr>
                    <a:solidFill>
                      <a:srgbClr val="00B0F0"/>
                    </a:solidFill>
                  </a:tcPr>
                </a:tc>
                <a:tc>
                  <a:txBody>
                    <a:bodyPr/>
                    <a:lstStyle/>
                    <a:p>
                      <a:pPr algn="just"/>
                      <a:r>
                        <a:rPr lang="en-US" sz="1800" b="0" i="0" u="none" strike="noStrike" cap="none" dirty="0">
                          <a:solidFill>
                            <a:schemeClr val="bg1"/>
                          </a:solidFill>
                          <a:latin typeface="+mn-lt"/>
                          <a:ea typeface="+mn-ea"/>
                          <a:cs typeface="+mn-cs"/>
                          <a:sym typeface="Arial"/>
                        </a:rPr>
                        <a:t>6</a:t>
                      </a:r>
                    </a:p>
                  </a:txBody>
                  <a:tcPr>
                    <a:solidFill>
                      <a:srgbClr val="00B0F0"/>
                    </a:solidFill>
                  </a:tcPr>
                </a:tc>
                <a:tc>
                  <a:txBody>
                    <a:bodyPr/>
                    <a:lstStyle/>
                    <a:p>
                      <a:pPr algn="just"/>
                      <a:r>
                        <a:rPr lang="en-US" sz="1800" b="0" i="0" u="none" strike="noStrike" cap="none" dirty="0">
                          <a:solidFill>
                            <a:schemeClr val="bg1"/>
                          </a:solidFill>
                          <a:latin typeface="+mn-lt"/>
                          <a:ea typeface="+mn-ea"/>
                          <a:cs typeface="+mn-cs"/>
                          <a:sym typeface="Arial"/>
                        </a:rPr>
                        <a:t>Water Source Contaminated</a:t>
                      </a:r>
                    </a:p>
                  </a:txBody>
                  <a:tcPr>
                    <a:solidFill>
                      <a:srgbClr val="00B0F0"/>
                    </a:solidFill>
                  </a:tcPr>
                </a:tc>
                <a:extLst>
                  <a:ext uri="{0D108BD9-81ED-4DB2-BD59-A6C34878D82A}">
                    <a16:rowId xmlns:a16="http://schemas.microsoft.com/office/drawing/2014/main" val="3984937826"/>
                  </a:ext>
                </a:extLst>
              </a:tr>
              <a:tr h="370840">
                <a:tc>
                  <a:txBody>
                    <a:bodyPr/>
                    <a:lstStyle/>
                    <a:p>
                      <a:pPr algn="just"/>
                      <a:r>
                        <a:rPr lang="en-US" sz="1800">
                          <a:solidFill>
                            <a:schemeClr val="bg1"/>
                          </a:solidFill>
                        </a:rPr>
                        <a:t>2010</a:t>
                      </a:r>
                      <a:endParaRPr lang="en-US" sz="1800" dirty="0">
                        <a:solidFill>
                          <a:schemeClr val="bg1"/>
                        </a:solidFill>
                      </a:endParaRPr>
                    </a:p>
                  </a:txBody>
                  <a:tcPr>
                    <a:solidFill>
                      <a:srgbClr val="00B0F0"/>
                    </a:solidFill>
                  </a:tcPr>
                </a:tc>
                <a:tc>
                  <a:txBody>
                    <a:bodyPr/>
                    <a:lstStyle/>
                    <a:p>
                      <a:pPr algn="just"/>
                      <a:r>
                        <a:rPr lang="en-US" sz="1800" dirty="0">
                          <a:solidFill>
                            <a:schemeClr val="bg1"/>
                          </a:solidFill>
                        </a:rPr>
                        <a:t>Gulf of Mexico</a:t>
                      </a:r>
                    </a:p>
                  </a:txBody>
                  <a:tcPr>
                    <a:solidFill>
                      <a:srgbClr val="00B0F0"/>
                    </a:solidFill>
                  </a:tcPr>
                </a:tc>
                <a:tc>
                  <a:txBody>
                    <a:bodyPr/>
                    <a:lstStyle/>
                    <a:p>
                      <a:pPr algn="just"/>
                      <a:r>
                        <a:rPr lang="en-US" sz="1800" dirty="0">
                          <a:solidFill>
                            <a:schemeClr val="bg1"/>
                          </a:solidFill>
                        </a:rPr>
                        <a:t>Oil Spill in Rig</a:t>
                      </a:r>
                    </a:p>
                  </a:txBody>
                  <a:tcPr>
                    <a:solidFill>
                      <a:srgbClr val="00B0F0"/>
                    </a:solidFill>
                  </a:tcPr>
                </a:tc>
                <a:tc>
                  <a:txBody>
                    <a:bodyPr/>
                    <a:lstStyle/>
                    <a:p>
                      <a:pPr algn="just"/>
                      <a:endParaRPr lang="en-US" sz="1800" dirty="0">
                        <a:solidFill>
                          <a:schemeClr val="bg1"/>
                        </a:solidFill>
                      </a:endParaRPr>
                    </a:p>
                  </a:txBody>
                  <a:tcPr>
                    <a:solidFill>
                      <a:srgbClr val="00B0F0"/>
                    </a:solidFill>
                  </a:tcPr>
                </a:tc>
                <a:tc>
                  <a:txBody>
                    <a:bodyPr/>
                    <a:lstStyle/>
                    <a:p>
                      <a:pPr algn="just"/>
                      <a:r>
                        <a:rPr lang="en-US" sz="1800" dirty="0">
                          <a:solidFill>
                            <a:schemeClr val="bg1"/>
                          </a:solidFill>
                        </a:rPr>
                        <a:t>Ocean Contaminated, 780,000 Cubic Meters of Oil Spill</a:t>
                      </a:r>
                    </a:p>
                  </a:txBody>
                  <a:tcPr>
                    <a:solidFill>
                      <a:srgbClr val="00B0F0"/>
                    </a:solidFill>
                  </a:tcPr>
                </a:tc>
                <a:extLst>
                  <a:ext uri="{0D108BD9-81ED-4DB2-BD59-A6C34878D82A}">
                    <a16:rowId xmlns:a16="http://schemas.microsoft.com/office/drawing/2014/main" val="346990267"/>
                  </a:ext>
                </a:extLst>
              </a:tr>
            </a:tbl>
          </a:graphicData>
        </a:graphic>
      </p:graphicFrame>
    </p:spTree>
    <p:extLst>
      <p:ext uri="{BB962C8B-B14F-4D97-AF65-F5344CB8AC3E}">
        <p14:creationId xmlns:p14="http://schemas.microsoft.com/office/powerpoint/2010/main" val="292639830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a:extLst>
              <a:ext uri="{FF2B5EF4-FFF2-40B4-BE49-F238E27FC236}">
                <a16:creationId xmlns:a16="http://schemas.microsoft.com/office/drawing/2014/main" id="{B4EF168F-6CBB-46A2-8856-C599ED2380B7}"/>
              </a:ext>
            </a:extLst>
          </p:cNvPr>
          <p:cNvSpPr>
            <a:spLocks noGrp="1" noChangeArrowheads="1"/>
          </p:cNvSpPr>
          <p:nvPr>
            <p:ph type="title"/>
          </p:nvPr>
        </p:nvSpPr>
        <p:spPr>
          <a:xfrm>
            <a:off x="1981200" y="0"/>
            <a:ext cx="8229600" cy="838200"/>
          </a:xfrm>
        </p:spPr>
        <p:txBody>
          <a:bodyPr>
            <a:normAutofit/>
          </a:bodyPr>
          <a:lstStyle/>
          <a:p>
            <a:pPr algn="ctr"/>
            <a:r>
              <a:rPr lang="en-US" altLang="en-US" sz="3600" dirty="0">
                <a:latin typeface="+mj-lt"/>
              </a:rPr>
              <a:t>Extensive vs Intensive Risk</a:t>
            </a:r>
          </a:p>
        </p:txBody>
      </p:sp>
      <p:sp>
        <p:nvSpPr>
          <p:cNvPr id="5" name="Content Placeholder 4">
            <a:extLst>
              <a:ext uri="{FF2B5EF4-FFF2-40B4-BE49-F238E27FC236}">
                <a16:creationId xmlns:a16="http://schemas.microsoft.com/office/drawing/2014/main" id="{37D68EF9-980E-49BF-BC9B-0A4001F7D6A9}"/>
              </a:ext>
            </a:extLst>
          </p:cNvPr>
          <p:cNvSpPr>
            <a:spLocks noGrp="1"/>
          </p:cNvSpPr>
          <p:nvPr>
            <p:ph idx="1"/>
          </p:nvPr>
        </p:nvSpPr>
        <p:spPr>
          <a:xfrm>
            <a:off x="305732" y="1099968"/>
            <a:ext cx="10250738" cy="5542379"/>
          </a:xfrm>
        </p:spPr>
        <p:txBody>
          <a:bodyPr>
            <a:normAutofit fontScale="77500" lnSpcReduction="20000"/>
          </a:bodyPr>
          <a:lstStyle/>
          <a:p>
            <a:pPr algn="just">
              <a:lnSpc>
                <a:spcPct val="150000"/>
              </a:lnSpc>
              <a:buFont typeface="Wingdings" panose="05000000000000000000" pitchFamily="2" charset="2"/>
              <a:buChar char="Ø"/>
              <a:defRPr/>
            </a:pPr>
            <a:r>
              <a:rPr lang="en-US" sz="2800" dirty="0">
                <a:latin typeface="+mj-lt"/>
              </a:rPr>
              <a:t>Extensive risk is more closely linked to drivers such as inequality and poverty. Extensive risk is constructed through development-related drivers, it is both manageable and avoidable with appropriate investments in disaster risk reduction.</a:t>
            </a:r>
          </a:p>
          <a:p>
            <a:pPr algn="just">
              <a:lnSpc>
                <a:spcPct val="150000"/>
              </a:lnSpc>
              <a:buFont typeface="Wingdings" panose="05000000000000000000" pitchFamily="2" charset="2"/>
              <a:buChar char="Ø"/>
              <a:defRPr/>
            </a:pPr>
            <a:r>
              <a:rPr lang="en-US" sz="2800" dirty="0">
                <a:latin typeface="+mj-lt"/>
              </a:rPr>
              <a:t>Extensive risk is responsible for most damage and it represents an ongoing erosion of development assets, such as houses, schools, health facilities, roads and local infrastructure, particularly in low   and middle-income countries</a:t>
            </a:r>
          </a:p>
          <a:p>
            <a:pPr algn="just">
              <a:lnSpc>
                <a:spcPct val="150000"/>
              </a:lnSpc>
              <a:buFont typeface="Wingdings" panose="05000000000000000000" pitchFamily="2" charset="2"/>
              <a:buChar char="Ø"/>
              <a:defRPr/>
            </a:pPr>
            <a:r>
              <a:rPr lang="en-US" sz="2800" dirty="0">
                <a:latin typeface="+mj-lt"/>
              </a:rPr>
              <a:t>Intensive are sudden &amp; Produce High Disaster Mortality Events</a:t>
            </a:r>
          </a:p>
          <a:p>
            <a:pPr algn="just">
              <a:lnSpc>
                <a:spcPct val="150000"/>
              </a:lnSpc>
              <a:buFont typeface="Wingdings" panose="05000000000000000000" pitchFamily="2" charset="2"/>
              <a:buChar char="Ø"/>
              <a:defRPr/>
            </a:pPr>
            <a:endParaRPr lang="en-US" sz="2400" dirty="0">
              <a:latin typeface="+mj-lt"/>
            </a:endParaRPr>
          </a:p>
          <a:p>
            <a:pPr marL="0" indent="0" algn="just">
              <a:lnSpc>
                <a:spcPct val="150000"/>
              </a:lnSpc>
              <a:buNone/>
              <a:defRPr/>
            </a:pPr>
            <a:r>
              <a:rPr lang="en-US" sz="2400" dirty="0">
                <a:latin typeface="+mj-lt"/>
              </a:rPr>
              <a:t> </a:t>
            </a:r>
          </a:p>
        </p:txBody>
      </p:sp>
      <p:sp>
        <p:nvSpPr>
          <p:cNvPr id="61444" name="Slide Number Placeholder 1">
            <a:extLst>
              <a:ext uri="{FF2B5EF4-FFF2-40B4-BE49-F238E27FC236}">
                <a16:creationId xmlns:a16="http://schemas.microsoft.com/office/drawing/2014/main" id="{06E8A4AD-13C3-48C1-8FCA-833AD2790847}"/>
              </a:ext>
            </a:extLst>
          </p:cNvPr>
          <p:cNvSpPr>
            <a:spLocks noGrp="1" noChangeArrowheads="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F15AFDE2-0F64-48EF-9C37-538162EE5B85}" type="slidenum">
              <a:rPr lang="en-US" altLang="en-US" sz="1400"/>
              <a:pPr>
                <a:spcBef>
                  <a:spcPct val="0"/>
                </a:spcBef>
                <a:buFontTx/>
                <a:buNone/>
              </a:pPr>
              <a:t>35</a:t>
            </a:fld>
            <a:endParaRPr lang="en-US" altLang="en-US" sz="140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itle 1">
            <a:extLst>
              <a:ext uri="{FF2B5EF4-FFF2-40B4-BE49-F238E27FC236}">
                <a16:creationId xmlns:a16="http://schemas.microsoft.com/office/drawing/2014/main" id="{B4417A12-6E80-4252-9E4E-62A8E76F626F}"/>
              </a:ext>
            </a:extLst>
          </p:cNvPr>
          <p:cNvSpPr>
            <a:spLocks noGrp="1" noChangeArrowheads="1"/>
          </p:cNvSpPr>
          <p:nvPr>
            <p:ph type="title"/>
          </p:nvPr>
        </p:nvSpPr>
        <p:spPr>
          <a:xfrm>
            <a:off x="1832893" y="2388"/>
            <a:ext cx="9144000" cy="762000"/>
          </a:xfrm>
        </p:spPr>
        <p:txBody>
          <a:bodyPr>
            <a:normAutofit fontScale="90000"/>
          </a:bodyPr>
          <a:lstStyle/>
          <a:p>
            <a:pPr algn="ctr"/>
            <a:r>
              <a:rPr lang="en-US" altLang="en-US" sz="3600" dirty="0">
                <a:latin typeface="+mj-lt"/>
              </a:rPr>
              <a:t>Dam</a:t>
            </a:r>
            <a:r>
              <a:rPr lang="en-US" altLang="en-US" sz="3600" dirty="0">
                <a:solidFill>
                  <a:srgbClr val="080808"/>
                </a:solidFill>
                <a:latin typeface="+mj-lt"/>
                <a:cs typeface="Times New Roman" panose="02020603050405020304" pitchFamily="18" charset="0"/>
              </a:rPr>
              <a:t>age by Extensive/ Intensive Risk Since 1990</a:t>
            </a:r>
          </a:p>
        </p:txBody>
      </p:sp>
      <p:sp>
        <p:nvSpPr>
          <p:cNvPr id="63499" name="Slide Number Placeholder 1">
            <a:extLst>
              <a:ext uri="{FF2B5EF4-FFF2-40B4-BE49-F238E27FC236}">
                <a16:creationId xmlns:a16="http://schemas.microsoft.com/office/drawing/2014/main" id="{E1E6C8F6-984D-417C-B6D4-7E14F311596A}"/>
              </a:ext>
            </a:extLst>
          </p:cNvPr>
          <p:cNvSpPr>
            <a:spLocks noGrp="1" noChangeArrowheads="1"/>
          </p:cNvSpPr>
          <p:nvPr>
            <p:ph type="sldNum" sz="quarter" idx="12"/>
          </p:nvPr>
        </p:nvSpPr>
        <p:spPr>
          <a:xfrm>
            <a:off x="8376458" y="6163594"/>
            <a:ext cx="1312025" cy="319976"/>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A704E248-10DC-48C4-BFAF-3CB6553E6C61}" type="slidenum">
              <a:rPr lang="en-US" altLang="en-US" sz="1400"/>
              <a:pPr>
                <a:spcBef>
                  <a:spcPct val="0"/>
                </a:spcBef>
                <a:buFontTx/>
                <a:buNone/>
              </a:pPr>
              <a:t>36</a:t>
            </a:fld>
            <a:endParaRPr lang="en-US" altLang="en-US" sz="1400"/>
          </a:p>
        </p:txBody>
      </p:sp>
      <p:sp>
        <p:nvSpPr>
          <p:cNvPr id="12" name="TextBox 11">
            <a:extLst>
              <a:ext uri="{FF2B5EF4-FFF2-40B4-BE49-F238E27FC236}">
                <a16:creationId xmlns:a16="http://schemas.microsoft.com/office/drawing/2014/main" id="{A7DB6537-6027-4B42-8707-DE4DFAD52DEB}"/>
              </a:ext>
            </a:extLst>
          </p:cNvPr>
          <p:cNvSpPr txBox="1"/>
          <p:nvPr/>
        </p:nvSpPr>
        <p:spPr>
          <a:xfrm>
            <a:off x="257381" y="5316462"/>
            <a:ext cx="9780725" cy="923330"/>
          </a:xfrm>
          <a:prstGeom prst="rect">
            <a:avLst/>
          </a:prstGeom>
          <a:noFill/>
        </p:spPr>
        <p:txBody>
          <a:bodyPr wrap="square" rtlCol="0">
            <a:spAutoFit/>
          </a:bodyPr>
          <a:lstStyle/>
          <a:p>
            <a:pPr algn="just"/>
            <a:r>
              <a:rPr lang="en-US" sz="1800" i="1" dirty="0"/>
              <a:t>United Nations office for Disaster Risk Reduction, 2015, Percentage of damage and loss from extensive and intensive disaster events (65 countries, 2 states, https://reliefweb.int/report/world/global-assessment-report-disaster-risk-reduction-2015</a:t>
            </a:r>
          </a:p>
        </p:txBody>
      </p:sp>
      <p:graphicFrame>
        <p:nvGraphicFramePr>
          <p:cNvPr id="16" name="Chart 15">
            <a:extLst>
              <a:ext uri="{FF2B5EF4-FFF2-40B4-BE49-F238E27FC236}">
                <a16:creationId xmlns:a16="http://schemas.microsoft.com/office/drawing/2014/main" id="{440F66E4-FC02-46BA-826A-F481A881B9CD}"/>
              </a:ext>
            </a:extLst>
          </p:cNvPr>
          <p:cNvGraphicFramePr>
            <a:graphicFrameLocks/>
          </p:cNvGraphicFramePr>
          <p:nvPr>
            <p:extLst>
              <p:ext uri="{D42A27DB-BD31-4B8C-83A1-F6EECF244321}">
                <p14:modId xmlns:p14="http://schemas.microsoft.com/office/powerpoint/2010/main" val="2533057245"/>
              </p:ext>
            </p:extLst>
          </p:nvPr>
        </p:nvGraphicFramePr>
        <p:xfrm>
          <a:off x="257381" y="853868"/>
          <a:ext cx="6716529" cy="4291242"/>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520257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itle 1">
            <a:extLst>
              <a:ext uri="{FF2B5EF4-FFF2-40B4-BE49-F238E27FC236}">
                <a16:creationId xmlns:a16="http://schemas.microsoft.com/office/drawing/2014/main" id="{8C343689-A2EA-42DB-AE5A-2ECA2FE3C74B}"/>
              </a:ext>
            </a:extLst>
          </p:cNvPr>
          <p:cNvSpPr>
            <a:spLocks noGrp="1" noChangeArrowheads="1"/>
          </p:cNvSpPr>
          <p:nvPr>
            <p:ph type="title"/>
          </p:nvPr>
        </p:nvSpPr>
        <p:spPr>
          <a:xfrm>
            <a:off x="1524000" y="-1"/>
            <a:ext cx="9144000" cy="990601"/>
          </a:xfrm>
        </p:spPr>
        <p:txBody>
          <a:bodyPr>
            <a:normAutofit fontScale="90000"/>
          </a:bodyPr>
          <a:lstStyle/>
          <a:p>
            <a:pPr algn="ctr"/>
            <a:r>
              <a:rPr lang="en-GB" altLang="en-US" sz="3600" b="1" dirty="0">
                <a:solidFill>
                  <a:srgbClr val="080808"/>
                </a:solidFill>
                <a:latin typeface="+mj-lt"/>
              </a:rPr>
              <a:t>Mortality from Few Disasters Concentrated in Few Intensive Events</a:t>
            </a:r>
          </a:p>
        </p:txBody>
      </p:sp>
      <p:pic>
        <p:nvPicPr>
          <p:cNvPr id="65539" name="Content Placeholder 3">
            <a:extLst>
              <a:ext uri="{FF2B5EF4-FFF2-40B4-BE49-F238E27FC236}">
                <a16:creationId xmlns:a16="http://schemas.microsoft.com/office/drawing/2014/main" id="{375B1C97-98E5-4876-9FB6-22BDDBF96DA8}"/>
              </a:ext>
            </a:extLst>
          </p:cNvPr>
          <p:cNvPicPr>
            <a:picLocks noGrp="1" noChangeAspect="1" noChangeArrowheads="1"/>
          </p:cNvPicPr>
          <p:nvPr>
            <p:ph idx="1"/>
          </p:nvPr>
        </p:nvPicPr>
        <p:blipFill>
          <a:blip r:embed="rId2">
            <a:lum bright="-20000" contrast="40000"/>
            <a:extLst>
              <a:ext uri="{28A0092B-C50C-407E-A947-70E740481C1C}">
                <a14:useLocalDpi xmlns:a14="http://schemas.microsoft.com/office/drawing/2010/main" val="0"/>
              </a:ext>
            </a:extLst>
          </a:blip>
          <a:srcRect t="5301" r="3252" b="2826"/>
          <a:stretch>
            <a:fillRect/>
          </a:stretch>
        </p:blipFill>
        <p:spPr>
          <a:xfrm>
            <a:off x="0" y="1026673"/>
            <a:ext cx="9144000" cy="4358802"/>
          </a:xfrm>
        </p:spPr>
      </p:pic>
      <p:sp>
        <p:nvSpPr>
          <p:cNvPr id="65540" name="TextBox 2">
            <a:extLst>
              <a:ext uri="{FF2B5EF4-FFF2-40B4-BE49-F238E27FC236}">
                <a16:creationId xmlns:a16="http://schemas.microsoft.com/office/drawing/2014/main" id="{4F6CAD64-4AFC-4662-825C-753D1C561328}"/>
              </a:ext>
            </a:extLst>
          </p:cNvPr>
          <p:cNvSpPr txBox="1">
            <a:spLocks noChangeArrowheads="1"/>
          </p:cNvSpPr>
          <p:nvPr/>
        </p:nvSpPr>
        <p:spPr bwMode="auto">
          <a:xfrm>
            <a:off x="8842442" y="4721007"/>
            <a:ext cx="496887"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GB" altLang="en-US" sz="800" b="1" dirty="0"/>
              <a:t>2015</a:t>
            </a:r>
          </a:p>
        </p:txBody>
      </p:sp>
      <p:sp>
        <p:nvSpPr>
          <p:cNvPr id="6" name="Freeform 5">
            <a:extLst>
              <a:ext uri="{FF2B5EF4-FFF2-40B4-BE49-F238E27FC236}">
                <a16:creationId xmlns:a16="http://schemas.microsoft.com/office/drawing/2014/main" id="{8C820300-DA76-426D-9A8D-C236AC27BC0D}"/>
              </a:ext>
            </a:extLst>
          </p:cNvPr>
          <p:cNvSpPr/>
          <p:nvPr/>
        </p:nvSpPr>
        <p:spPr>
          <a:xfrm flipV="1">
            <a:off x="8715983" y="4481207"/>
            <a:ext cx="252919" cy="94183"/>
          </a:xfrm>
          <a:custGeom>
            <a:avLst/>
            <a:gdLst>
              <a:gd name="connsiteX0" fmla="*/ 0 w 122830"/>
              <a:gd name="connsiteY0" fmla="*/ 13651 h 13651"/>
              <a:gd name="connsiteX1" fmla="*/ 122830 w 122830"/>
              <a:gd name="connsiteY1" fmla="*/ 3 h 13651"/>
              <a:gd name="connsiteX0" fmla="*/ 0 w 128210"/>
              <a:gd name="connsiteY0" fmla="*/ 12545 h 12545"/>
              <a:gd name="connsiteX1" fmla="*/ 128210 w 128210"/>
              <a:gd name="connsiteY1" fmla="*/ 67 h 12545"/>
              <a:gd name="connsiteX0" fmla="*/ 0 w 128210"/>
              <a:gd name="connsiteY0" fmla="*/ 14818 h 14818"/>
              <a:gd name="connsiteX1" fmla="*/ 128210 w 128210"/>
              <a:gd name="connsiteY1" fmla="*/ 0 h 14818"/>
              <a:gd name="connsiteX0" fmla="*/ 0 w 128210"/>
              <a:gd name="connsiteY0" fmla="*/ 14818 h 14818"/>
              <a:gd name="connsiteX1" fmla="*/ 128210 w 128210"/>
              <a:gd name="connsiteY1" fmla="*/ 0 h 14818"/>
            </a:gdLst>
            <a:ahLst/>
            <a:cxnLst>
              <a:cxn ang="0">
                <a:pos x="connsiteX0" y="connsiteY0"/>
              </a:cxn>
              <a:cxn ang="0">
                <a:pos x="connsiteX1" y="connsiteY1"/>
              </a:cxn>
            </a:cxnLst>
            <a:rect l="l" t="t" r="r" b="b"/>
            <a:pathLst>
              <a:path w="128210" h="14818">
                <a:moveTo>
                  <a:pt x="0" y="14818"/>
                </a:moveTo>
                <a:cubicBezTo>
                  <a:pt x="113696" y="606"/>
                  <a:pt x="88644" y="1170"/>
                  <a:pt x="128210" y="0"/>
                </a:cubicBezTo>
              </a:path>
            </a:pathLst>
          </a:custGeom>
          <a:solidFill>
            <a:schemeClr val="accent6">
              <a:lumMod val="50000"/>
            </a:schemeClr>
          </a:solidFill>
          <a:ln w="34925">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5542" name="TextBox 6">
            <a:extLst>
              <a:ext uri="{FF2B5EF4-FFF2-40B4-BE49-F238E27FC236}">
                <a16:creationId xmlns:a16="http://schemas.microsoft.com/office/drawing/2014/main" id="{7F537BDF-C5D6-479E-8339-B4005493B96C}"/>
              </a:ext>
            </a:extLst>
          </p:cNvPr>
          <p:cNvSpPr txBox="1">
            <a:spLocks noChangeArrowheads="1"/>
          </p:cNvSpPr>
          <p:nvPr/>
        </p:nvSpPr>
        <p:spPr bwMode="auto">
          <a:xfrm>
            <a:off x="8630393" y="4124617"/>
            <a:ext cx="80415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GB" altLang="en-US" sz="800" b="1" dirty="0"/>
              <a:t>Earthquake</a:t>
            </a:r>
          </a:p>
          <a:p>
            <a:pPr>
              <a:spcBef>
                <a:spcPct val="0"/>
              </a:spcBef>
              <a:buFontTx/>
              <a:buNone/>
            </a:pPr>
            <a:r>
              <a:rPr lang="en-GB" altLang="en-US" sz="800" b="1" dirty="0"/>
              <a:t> Nepal</a:t>
            </a:r>
          </a:p>
        </p:txBody>
      </p:sp>
      <p:sp>
        <p:nvSpPr>
          <p:cNvPr id="65543" name="Slide Number Placeholder 1">
            <a:extLst>
              <a:ext uri="{FF2B5EF4-FFF2-40B4-BE49-F238E27FC236}">
                <a16:creationId xmlns:a16="http://schemas.microsoft.com/office/drawing/2014/main" id="{249EB17C-23C2-4D42-BF82-D0527ED13998}"/>
              </a:ext>
            </a:extLst>
          </p:cNvPr>
          <p:cNvSpPr>
            <a:spLocks noGrp="1" noChangeArrowheads="1"/>
          </p:cNvSpPr>
          <p:nvPr>
            <p:ph type="sldNum" sz="quarter" idx="12"/>
          </p:nvPr>
        </p:nvSpPr>
        <p:spPr>
          <a:xfrm>
            <a:off x="8376458" y="5983942"/>
            <a:ext cx="1312025" cy="271246"/>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20353DDB-9D7E-4B5E-A10C-C469BCAD19E6}" type="slidenum">
              <a:rPr lang="en-US" altLang="en-US" sz="1400"/>
              <a:pPr>
                <a:spcBef>
                  <a:spcPct val="0"/>
                </a:spcBef>
                <a:buFontTx/>
                <a:buNone/>
              </a:pPr>
              <a:t>37</a:t>
            </a:fld>
            <a:endParaRPr lang="en-US" altLang="en-US" sz="1400"/>
          </a:p>
        </p:txBody>
      </p:sp>
      <p:sp>
        <p:nvSpPr>
          <p:cNvPr id="10" name="TextBox 9">
            <a:extLst>
              <a:ext uri="{FF2B5EF4-FFF2-40B4-BE49-F238E27FC236}">
                <a16:creationId xmlns:a16="http://schemas.microsoft.com/office/drawing/2014/main" id="{43503A72-E916-4898-97E5-F66401E0F5F5}"/>
              </a:ext>
            </a:extLst>
          </p:cNvPr>
          <p:cNvSpPr txBox="1"/>
          <p:nvPr/>
        </p:nvSpPr>
        <p:spPr>
          <a:xfrm>
            <a:off x="0" y="5500413"/>
            <a:ext cx="10359957" cy="923330"/>
          </a:xfrm>
          <a:prstGeom prst="rect">
            <a:avLst/>
          </a:prstGeom>
          <a:noFill/>
        </p:spPr>
        <p:txBody>
          <a:bodyPr wrap="square" rtlCol="0">
            <a:spAutoFit/>
          </a:bodyPr>
          <a:lstStyle/>
          <a:p>
            <a:pPr algn="just"/>
            <a:r>
              <a:rPr lang="en-US" sz="1800" i="1" dirty="0"/>
              <a:t>United Nations office for Disaster Risk Reduction, 2015, Mortality from Few Disasters Concentrated in Few Intensive Events), </a:t>
            </a:r>
            <a:r>
              <a:rPr lang="da-DK" sz="1800" i="1" dirty="0"/>
              <a:t>https://reliefweb.int/report/world/global-assessment-report-disaster-risk-reduction-2015</a:t>
            </a:r>
            <a:endParaRPr lang="en-US" sz="1800" i="1" dirty="0"/>
          </a:p>
        </p:txBody>
      </p:sp>
      <p:sp>
        <p:nvSpPr>
          <p:cNvPr id="9" name="Freeform 5">
            <a:extLst>
              <a:ext uri="{FF2B5EF4-FFF2-40B4-BE49-F238E27FC236}">
                <a16:creationId xmlns:a16="http://schemas.microsoft.com/office/drawing/2014/main" id="{134F551A-55CD-41E8-8E6A-17E87E802025}"/>
              </a:ext>
            </a:extLst>
          </p:cNvPr>
          <p:cNvSpPr/>
          <p:nvPr/>
        </p:nvSpPr>
        <p:spPr>
          <a:xfrm>
            <a:off x="8968902" y="4009679"/>
            <a:ext cx="642026" cy="577013"/>
          </a:xfrm>
          <a:custGeom>
            <a:avLst/>
            <a:gdLst>
              <a:gd name="connsiteX0" fmla="*/ 0 w 122830"/>
              <a:gd name="connsiteY0" fmla="*/ 13651 h 13651"/>
              <a:gd name="connsiteX1" fmla="*/ 122830 w 122830"/>
              <a:gd name="connsiteY1" fmla="*/ 3 h 13651"/>
              <a:gd name="connsiteX0" fmla="*/ 0 w 128210"/>
              <a:gd name="connsiteY0" fmla="*/ 12545 h 12545"/>
              <a:gd name="connsiteX1" fmla="*/ 128210 w 128210"/>
              <a:gd name="connsiteY1" fmla="*/ 67 h 12545"/>
              <a:gd name="connsiteX0" fmla="*/ 0 w 128210"/>
              <a:gd name="connsiteY0" fmla="*/ 14818 h 14818"/>
              <a:gd name="connsiteX1" fmla="*/ 128210 w 128210"/>
              <a:gd name="connsiteY1" fmla="*/ 0 h 14818"/>
              <a:gd name="connsiteX0" fmla="*/ 0 w 128210"/>
              <a:gd name="connsiteY0" fmla="*/ 14818 h 14818"/>
              <a:gd name="connsiteX1" fmla="*/ 128210 w 128210"/>
              <a:gd name="connsiteY1" fmla="*/ 0 h 14818"/>
            </a:gdLst>
            <a:ahLst/>
            <a:cxnLst>
              <a:cxn ang="0">
                <a:pos x="connsiteX0" y="connsiteY0"/>
              </a:cxn>
              <a:cxn ang="0">
                <a:pos x="connsiteX1" y="connsiteY1"/>
              </a:cxn>
            </a:cxnLst>
            <a:rect l="l" t="t" r="r" b="b"/>
            <a:pathLst>
              <a:path w="128210" h="14818">
                <a:moveTo>
                  <a:pt x="0" y="14818"/>
                </a:moveTo>
                <a:cubicBezTo>
                  <a:pt x="113696" y="606"/>
                  <a:pt x="88644" y="1170"/>
                  <a:pt x="128210" y="0"/>
                </a:cubicBezTo>
              </a:path>
            </a:pathLst>
          </a:custGeom>
          <a:solidFill>
            <a:schemeClr val="accent6">
              <a:lumMod val="50000"/>
            </a:schemeClr>
          </a:solidFill>
          <a:ln w="34925">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 name="TextBox 2">
            <a:extLst>
              <a:ext uri="{FF2B5EF4-FFF2-40B4-BE49-F238E27FC236}">
                <a16:creationId xmlns:a16="http://schemas.microsoft.com/office/drawing/2014/main" id="{ECD19378-3ABD-46E5-9FEF-9E0AFDE19AA8}"/>
              </a:ext>
            </a:extLst>
          </p:cNvPr>
          <p:cNvSpPr txBox="1">
            <a:spLocks noChangeArrowheads="1"/>
          </p:cNvSpPr>
          <p:nvPr/>
        </p:nvSpPr>
        <p:spPr bwMode="auto">
          <a:xfrm>
            <a:off x="9339329" y="4701630"/>
            <a:ext cx="496887"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GB" altLang="en-US" sz="800" b="1" dirty="0"/>
              <a:t>2023</a:t>
            </a:r>
          </a:p>
        </p:txBody>
      </p:sp>
      <p:sp>
        <p:nvSpPr>
          <p:cNvPr id="12" name="TextBox 6">
            <a:extLst>
              <a:ext uri="{FF2B5EF4-FFF2-40B4-BE49-F238E27FC236}">
                <a16:creationId xmlns:a16="http://schemas.microsoft.com/office/drawing/2014/main" id="{5D72CF0A-7D80-40B6-8DE9-7AE7D8846279}"/>
              </a:ext>
            </a:extLst>
          </p:cNvPr>
          <p:cNvSpPr txBox="1">
            <a:spLocks noChangeArrowheads="1"/>
          </p:cNvSpPr>
          <p:nvPr/>
        </p:nvSpPr>
        <p:spPr bwMode="auto">
          <a:xfrm>
            <a:off x="9192638" y="3656107"/>
            <a:ext cx="102062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GB" altLang="en-US" sz="800" b="1" dirty="0"/>
              <a:t>Earthquake</a:t>
            </a:r>
          </a:p>
          <a:p>
            <a:pPr>
              <a:spcBef>
                <a:spcPct val="0"/>
              </a:spcBef>
              <a:buFontTx/>
              <a:buNone/>
            </a:pPr>
            <a:r>
              <a:rPr lang="en-GB" altLang="en-US" sz="800" b="1" dirty="0"/>
              <a:t> Turkey &amp; Syria</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itle 1">
            <a:extLst>
              <a:ext uri="{FF2B5EF4-FFF2-40B4-BE49-F238E27FC236}">
                <a16:creationId xmlns:a16="http://schemas.microsoft.com/office/drawing/2014/main" id="{C5EBB7BF-33F6-47DD-B71D-98139F05104A}"/>
              </a:ext>
            </a:extLst>
          </p:cNvPr>
          <p:cNvSpPr>
            <a:spLocks noGrp="1" noChangeArrowheads="1"/>
          </p:cNvSpPr>
          <p:nvPr>
            <p:ph type="title"/>
          </p:nvPr>
        </p:nvSpPr>
        <p:spPr>
          <a:xfrm>
            <a:off x="1447800" y="-271710"/>
            <a:ext cx="9220200" cy="762000"/>
          </a:xfrm>
        </p:spPr>
        <p:txBody>
          <a:bodyPr/>
          <a:lstStyle/>
          <a:p>
            <a:r>
              <a:rPr lang="en-GB" altLang="en-US" sz="2800" b="1" dirty="0">
                <a:solidFill>
                  <a:srgbClr val="080808"/>
                </a:solidFill>
              </a:rPr>
              <a:t>Extensive Mortality, 1990-2013(65 Countries, 2 States</a:t>
            </a:r>
          </a:p>
        </p:txBody>
      </p:sp>
      <p:pic>
        <p:nvPicPr>
          <p:cNvPr id="66563" name="Content Placeholder 3">
            <a:extLst>
              <a:ext uri="{FF2B5EF4-FFF2-40B4-BE49-F238E27FC236}">
                <a16:creationId xmlns:a16="http://schemas.microsoft.com/office/drawing/2014/main" id="{97926CCB-57C5-4F5B-90CB-FD5B18788068}"/>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3073" t="4893" r="5428" b="3752"/>
          <a:stretch/>
        </p:blipFill>
        <p:spPr>
          <a:xfrm>
            <a:off x="233082" y="490290"/>
            <a:ext cx="9977718" cy="4772374"/>
          </a:xfrm>
        </p:spPr>
      </p:pic>
      <p:sp>
        <p:nvSpPr>
          <p:cNvPr id="66564" name="Slide Number Placeholder 1">
            <a:extLst>
              <a:ext uri="{FF2B5EF4-FFF2-40B4-BE49-F238E27FC236}">
                <a16:creationId xmlns:a16="http://schemas.microsoft.com/office/drawing/2014/main" id="{97B4D98A-8C45-4D57-AFC8-9EDFB58F2AD1}"/>
              </a:ext>
            </a:extLst>
          </p:cNvPr>
          <p:cNvSpPr>
            <a:spLocks noGrp="1" noChangeArrowheads="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57094850-2085-407D-A759-2CEDB27E67DE}" type="slidenum">
              <a:rPr lang="en-US" altLang="en-US" sz="1400"/>
              <a:pPr>
                <a:spcBef>
                  <a:spcPct val="0"/>
                </a:spcBef>
                <a:buFontTx/>
                <a:buNone/>
              </a:pPr>
              <a:t>38</a:t>
            </a:fld>
            <a:endParaRPr lang="en-US" altLang="en-US" sz="1400"/>
          </a:p>
        </p:txBody>
      </p:sp>
      <p:sp>
        <p:nvSpPr>
          <p:cNvPr id="5" name="TextBox 4">
            <a:extLst>
              <a:ext uri="{FF2B5EF4-FFF2-40B4-BE49-F238E27FC236}">
                <a16:creationId xmlns:a16="http://schemas.microsoft.com/office/drawing/2014/main" id="{F5EB1FB5-6721-4EEC-86F2-6E2DCCF9D3D5}"/>
              </a:ext>
            </a:extLst>
          </p:cNvPr>
          <p:cNvSpPr txBox="1"/>
          <p:nvPr/>
        </p:nvSpPr>
        <p:spPr>
          <a:xfrm>
            <a:off x="0" y="5399559"/>
            <a:ext cx="10350230" cy="923330"/>
          </a:xfrm>
          <a:prstGeom prst="rect">
            <a:avLst/>
          </a:prstGeom>
          <a:noFill/>
        </p:spPr>
        <p:txBody>
          <a:bodyPr wrap="square" rtlCol="0">
            <a:spAutoFit/>
          </a:bodyPr>
          <a:lstStyle/>
          <a:p>
            <a:pPr algn="just"/>
            <a:r>
              <a:rPr lang="en-US" sz="1800" i="1" dirty="0"/>
              <a:t>United Nations office for Disaster Risk Reduction, 2015, Extensive Mortality, 1990-2013(65 Countries, 2 States, </a:t>
            </a:r>
            <a:r>
              <a:rPr lang="da-DK" sz="1800" i="1" dirty="0"/>
              <a:t>https://reliefweb.int/report/world/global-assessment-report-disaster-risk-reduction-2015</a:t>
            </a:r>
            <a:endParaRPr lang="en-US" sz="1800" i="1"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ECA1C04-9429-4AE8-B318-F0D8E6D9EDDA}"/>
              </a:ext>
            </a:extLst>
          </p:cNvPr>
          <p:cNvSpPr>
            <a:spLocks noGrp="1"/>
          </p:cNvSpPr>
          <p:nvPr>
            <p:ph type="body" idx="1"/>
          </p:nvPr>
        </p:nvSpPr>
        <p:spPr>
          <a:xfrm>
            <a:off x="845353" y="1108614"/>
            <a:ext cx="10058400" cy="5049589"/>
          </a:xfrm>
        </p:spPr>
        <p:txBody>
          <a:bodyPr>
            <a:noAutofit/>
          </a:bodyPr>
          <a:lstStyle/>
          <a:p>
            <a:pPr marL="0" marR="0" algn="just">
              <a:lnSpc>
                <a:spcPct val="115000"/>
              </a:lnSpc>
              <a:spcBef>
                <a:spcPts val="1200"/>
              </a:spcBef>
              <a:spcAft>
                <a:spcPts val="1200"/>
              </a:spcAft>
            </a:pPr>
            <a:r>
              <a:rPr lang="en-US" b="1" i="1" dirty="0">
                <a:effectLst/>
                <a:latin typeface="+mj-lt"/>
                <a:ea typeface="Calibri" panose="020F0502020204030204" pitchFamily="34" charset="0"/>
                <a:cs typeface="Mangal" panose="02040503050203030202" pitchFamily="18" charset="0"/>
              </a:rPr>
              <a:t>Reference Materials</a:t>
            </a:r>
          </a:p>
          <a:p>
            <a:pPr marL="0" marR="0" algn="just">
              <a:lnSpc>
                <a:spcPct val="115000"/>
              </a:lnSpc>
              <a:spcBef>
                <a:spcPts val="1200"/>
              </a:spcBef>
              <a:spcAft>
                <a:spcPts val="1200"/>
              </a:spcAft>
            </a:pPr>
            <a:r>
              <a:rPr lang="en-US" i="1" dirty="0">
                <a:effectLst/>
                <a:latin typeface="+mj-lt"/>
                <a:ea typeface="Calibri" panose="020F0502020204030204" pitchFamily="34" charset="0"/>
                <a:cs typeface="Mangal" panose="02040503050203030202" pitchFamily="18" charset="0"/>
              </a:rPr>
              <a:t>Disaster Category Classification (CRED), </a:t>
            </a:r>
            <a:r>
              <a:rPr lang="en-US" i="1" dirty="0" err="1">
                <a:effectLst/>
                <a:latin typeface="+mj-lt"/>
                <a:ea typeface="Calibri" panose="020F0502020204030204" pitchFamily="34" charset="0"/>
                <a:cs typeface="Mangal" panose="02040503050203030202" pitchFamily="18" charset="0"/>
              </a:rPr>
              <a:t>Pg</a:t>
            </a:r>
            <a:r>
              <a:rPr lang="en-US" i="1" dirty="0">
                <a:effectLst/>
                <a:latin typeface="+mj-lt"/>
                <a:ea typeface="Calibri" panose="020F0502020204030204" pitchFamily="34" charset="0"/>
                <a:cs typeface="Mangal" panose="02040503050203030202" pitchFamily="18" charset="0"/>
              </a:rPr>
              <a:t> 1-19</a:t>
            </a:r>
            <a:endParaRPr lang="en-US" dirty="0">
              <a:effectLst/>
              <a:latin typeface="+mj-lt"/>
              <a:ea typeface="Calibri" panose="020F0502020204030204" pitchFamily="34" charset="0"/>
              <a:cs typeface="Mangal" panose="02040503050203030202" pitchFamily="18" charset="0"/>
            </a:endParaRPr>
          </a:p>
          <a:p>
            <a:pPr marL="0" marR="0" algn="just">
              <a:lnSpc>
                <a:spcPct val="115000"/>
              </a:lnSpc>
              <a:spcBef>
                <a:spcPts val="1200"/>
              </a:spcBef>
              <a:spcAft>
                <a:spcPts val="1200"/>
              </a:spcAft>
            </a:pPr>
            <a:r>
              <a:rPr lang="en-US" i="1" dirty="0">
                <a:effectLst/>
                <a:latin typeface="+mj-lt"/>
                <a:ea typeface="Calibri" panose="020F0502020204030204" pitchFamily="34" charset="0"/>
                <a:cs typeface="Mangal" panose="02040503050203030202" pitchFamily="18" charset="0"/>
              </a:rPr>
              <a:t>2023 EDMAT Report </a:t>
            </a:r>
            <a:r>
              <a:rPr lang="en-US" i="1" dirty="0" err="1">
                <a:effectLst/>
                <a:latin typeface="+mj-lt"/>
                <a:ea typeface="Calibri" panose="020F0502020204030204" pitchFamily="34" charset="0"/>
                <a:cs typeface="Mangal" panose="02040503050203030202" pitchFamily="18" charset="0"/>
              </a:rPr>
              <a:t>Pg</a:t>
            </a:r>
            <a:r>
              <a:rPr lang="en-US" i="1" dirty="0">
                <a:effectLst/>
                <a:latin typeface="+mj-lt"/>
                <a:ea typeface="Calibri" panose="020F0502020204030204" pitchFamily="34" charset="0"/>
                <a:cs typeface="Mangal" panose="02040503050203030202" pitchFamily="18" charset="0"/>
              </a:rPr>
              <a:t> 1-8</a:t>
            </a:r>
            <a:endParaRPr lang="en-US" dirty="0">
              <a:effectLst/>
              <a:latin typeface="+mj-lt"/>
              <a:ea typeface="Calibri" panose="020F0502020204030204" pitchFamily="34" charset="0"/>
              <a:cs typeface="Mangal" panose="02040503050203030202" pitchFamily="18" charset="0"/>
            </a:endParaRPr>
          </a:p>
          <a:p>
            <a:pPr marL="0" marR="0" algn="just">
              <a:lnSpc>
                <a:spcPct val="115000"/>
              </a:lnSpc>
              <a:spcBef>
                <a:spcPts val="1200"/>
              </a:spcBef>
              <a:spcAft>
                <a:spcPts val="1200"/>
              </a:spcAft>
            </a:pPr>
            <a:r>
              <a:rPr lang="en-US" i="1" dirty="0">
                <a:effectLst/>
                <a:latin typeface="+mj-lt"/>
                <a:ea typeface="Calibri" panose="020F0502020204030204" pitchFamily="34" charset="0"/>
                <a:cs typeface="Mangal" panose="02040503050203030202" pitchFamily="18" charset="0"/>
              </a:rPr>
              <a:t>Sigma 1-2024, </a:t>
            </a:r>
            <a:r>
              <a:rPr lang="en-US" i="1" dirty="0" err="1">
                <a:effectLst/>
                <a:latin typeface="+mj-lt"/>
                <a:ea typeface="Calibri" panose="020F0502020204030204" pitchFamily="34" charset="0"/>
                <a:cs typeface="Mangal" panose="02040503050203030202" pitchFamily="18" charset="0"/>
              </a:rPr>
              <a:t>Pg</a:t>
            </a:r>
            <a:r>
              <a:rPr lang="en-US" i="1" dirty="0">
                <a:effectLst/>
                <a:latin typeface="+mj-lt"/>
                <a:ea typeface="Calibri" panose="020F0502020204030204" pitchFamily="34" charset="0"/>
                <a:cs typeface="Mangal" panose="02040503050203030202" pitchFamily="18" charset="0"/>
              </a:rPr>
              <a:t> 1-3</a:t>
            </a:r>
            <a:endParaRPr lang="en-US" dirty="0">
              <a:effectLst/>
              <a:latin typeface="+mj-lt"/>
              <a:ea typeface="Calibri" panose="020F0502020204030204" pitchFamily="34" charset="0"/>
              <a:cs typeface="Mangal" panose="02040503050203030202" pitchFamily="18" charset="0"/>
            </a:endParaRPr>
          </a:p>
          <a:p>
            <a:pPr marL="0" marR="0" algn="just">
              <a:lnSpc>
                <a:spcPct val="115000"/>
              </a:lnSpc>
              <a:spcBef>
                <a:spcPts val="1200"/>
              </a:spcBef>
              <a:spcAft>
                <a:spcPts val="1200"/>
              </a:spcAft>
            </a:pPr>
            <a:r>
              <a:rPr lang="en-US" i="1" dirty="0">
                <a:effectLst/>
                <a:latin typeface="+mj-lt"/>
                <a:ea typeface="Calibri" panose="020F0502020204030204" pitchFamily="34" charset="0"/>
                <a:cs typeface="Mangal" panose="02040503050203030202" pitchFamily="18" charset="0"/>
              </a:rPr>
              <a:t>CRED 2023 Disasters in Numbers, </a:t>
            </a:r>
            <a:r>
              <a:rPr lang="en-US" i="1" dirty="0" err="1">
                <a:effectLst/>
                <a:latin typeface="+mj-lt"/>
                <a:ea typeface="Calibri" panose="020F0502020204030204" pitchFamily="34" charset="0"/>
                <a:cs typeface="Mangal" panose="02040503050203030202" pitchFamily="18" charset="0"/>
              </a:rPr>
              <a:t>Pg</a:t>
            </a:r>
            <a:r>
              <a:rPr lang="en-US" i="1" dirty="0">
                <a:effectLst/>
                <a:latin typeface="+mj-lt"/>
                <a:ea typeface="Calibri" panose="020F0502020204030204" pitchFamily="34" charset="0"/>
                <a:cs typeface="Mangal" panose="02040503050203030202" pitchFamily="18" charset="0"/>
              </a:rPr>
              <a:t> 1-8</a:t>
            </a:r>
            <a:endParaRPr lang="en-US" dirty="0">
              <a:effectLst/>
              <a:latin typeface="+mj-lt"/>
              <a:ea typeface="Calibri" panose="020F0502020204030204" pitchFamily="34" charset="0"/>
              <a:cs typeface="Mangal" panose="02040503050203030202" pitchFamily="18" charset="0"/>
            </a:endParaRPr>
          </a:p>
          <a:p>
            <a:pPr marL="0" marR="0" algn="just">
              <a:lnSpc>
                <a:spcPct val="115000"/>
              </a:lnSpc>
              <a:spcBef>
                <a:spcPts val="1200"/>
              </a:spcBef>
              <a:spcAft>
                <a:spcPts val="1200"/>
              </a:spcAft>
            </a:pPr>
            <a:r>
              <a:rPr lang="en-US" i="1" dirty="0">
                <a:effectLst/>
                <a:latin typeface="+mj-lt"/>
                <a:ea typeface="Calibri" panose="020F0502020204030204" pitchFamily="34" charset="0"/>
                <a:cs typeface="Mangal" panose="02040503050203030202" pitchFamily="18" charset="0"/>
              </a:rPr>
              <a:t>Disaster Types &amp; Impacts, </a:t>
            </a:r>
            <a:r>
              <a:rPr lang="en-US" i="1" dirty="0" err="1">
                <a:effectLst/>
                <a:latin typeface="+mj-lt"/>
                <a:ea typeface="Calibri" panose="020F0502020204030204" pitchFamily="34" charset="0"/>
                <a:cs typeface="Mangal" panose="02040503050203030202" pitchFamily="18" charset="0"/>
              </a:rPr>
              <a:t>Pg</a:t>
            </a:r>
            <a:r>
              <a:rPr lang="en-US" i="1" dirty="0">
                <a:effectLst/>
                <a:latin typeface="+mj-lt"/>
                <a:ea typeface="Calibri" panose="020F0502020204030204" pitchFamily="34" charset="0"/>
                <a:cs typeface="Mangal" panose="02040503050203030202" pitchFamily="18" charset="0"/>
              </a:rPr>
              <a:t> 1-7</a:t>
            </a:r>
            <a:endParaRPr lang="en-US" dirty="0">
              <a:effectLst/>
              <a:latin typeface="+mj-lt"/>
              <a:ea typeface="Calibri" panose="020F0502020204030204" pitchFamily="34" charset="0"/>
              <a:cs typeface="Mangal" panose="02040503050203030202" pitchFamily="18" charset="0"/>
            </a:endParaRPr>
          </a:p>
          <a:p>
            <a:pPr marL="0" marR="0" indent="0" algn="just">
              <a:lnSpc>
                <a:spcPct val="115000"/>
              </a:lnSpc>
              <a:spcBef>
                <a:spcPts val="1200"/>
              </a:spcBef>
              <a:spcAft>
                <a:spcPts val="1200"/>
              </a:spcAft>
              <a:buNone/>
            </a:pPr>
            <a:r>
              <a:rPr lang="en-US" i="1" dirty="0">
                <a:latin typeface="+mj-lt"/>
                <a:ea typeface="Calibri" panose="020F0502020204030204" pitchFamily="34" charset="0"/>
                <a:cs typeface="Mangal" panose="02040503050203030202" pitchFamily="18" charset="0"/>
              </a:rPr>
              <a:t>    </a:t>
            </a:r>
            <a:r>
              <a:rPr lang="en-US" i="1" dirty="0">
                <a:effectLst/>
                <a:latin typeface="+mj-lt"/>
                <a:ea typeface="Calibri" panose="020F0502020204030204" pitchFamily="34" charset="0"/>
                <a:cs typeface="Mangal" panose="02040503050203030202" pitchFamily="18" charset="0"/>
              </a:rPr>
              <a:t>Judy </a:t>
            </a:r>
            <a:r>
              <a:rPr lang="en-US" i="1" dirty="0" err="1">
                <a:effectLst/>
                <a:latin typeface="+mj-lt"/>
                <a:ea typeface="Calibri" panose="020F0502020204030204" pitchFamily="34" charset="0"/>
                <a:cs typeface="Mangal" panose="02040503050203030202" pitchFamily="18" charset="0"/>
              </a:rPr>
              <a:t>Oehler</a:t>
            </a:r>
            <a:r>
              <a:rPr lang="en-US" i="1" dirty="0">
                <a:effectLst/>
                <a:latin typeface="+mj-lt"/>
                <a:ea typeface="Calibri" panose="020F0502020204030204" pitchFamily="34" charset="0"/>
                <a:cs typeface="Mangal" panose="02040503050203030202" pitchFamily="18" charset="0"/>
              </a:rPr>
              <a:t>-Stinnett, </a:t>
            </a:r>
            <a:r>
              <a:rPr lang="en-US" i="1" dirty="0" err="1">
                <a:effectLst/>
                <a:latin typeface="+mj-lt"/>
                <a:ea typeface="Calibri" panose="020F0502020204030204" pitchFamily="34" charset="0"/>
                <a:cs typeface="Mangal" panose="02040503050203030202" pitchFamily="18" charset="0"/>
              </a:rPr>
              <a:t>Ph.D</a:t>
            </a:r>
            <a:r>
              <a:rPr lang="en-US" i="1" dirty="0">
                <a:effectLst/>
                <a:latin typeface="+mj-lt"/>
                <a:ea typeface="Calibri" panose="020F0502020204030204" pitchFamily="34" charset="0"/>
                <a:cs typeface="Mangal" panose="02040503050203030202" pitchFamily="18" charset="0"/>
              </a:rPr>
              <a:t>  GOVT E-1027/W:  Preventive Measures:  the Politics of     Disaster </a:t>
            </a:r>
            <a:r>
              <a:rPr lang="en-US" i="1" u="sng" dirty="0">
                <a:solidFill>
                  <a:srgbClr val="0563C1"/>
                </a:solidFill>
                <a:effectLst/>
                <a:latin typeface="+mj-lt"/>
                <a:ea typeface="Calibri" panose="020F0502020204030204" pitchFamily="34" charset="0"/>
                <a:cs typeface="Mangal" panose="02040503050203030202" pitchFamily="18" charset="0"/>
                <a:hlinkClick r:id="rId2"/>
              </a:rPr>
              <a:t>http://www.vranet.com/govt1027</a:t>
            </a:r>
            <a:r>
              <a:rPr lang="en-US" i="1" dirty="0">
                <a:effectLst/>
                <a:latin typeface="+mj-lt"/>
                <a:ea typeface="Calibri" panose="020F0502020204030204" pitchFamily="34" charset="0"/>
                <a:cs typeface="Mangal" panose="02040503050203030202" pitchFamily="18" charset="0"/>
              </a:rPr>
              <a:t>)</a:t>
            </a:r>
            <a:endParaRPr lang="en-US" dirty="0">
              <a:effectLst/>
              <a:latin typeface="+mj-lt"/>
              <a:ea typeface="Calibri" panose="020F0502020204030204" pitchFamily="34" charset="0"/>
              <a:cs typeface="Mangal" panose="02040503050203030202" pitchFamily="18" charset="0"/>
            </a:endParaRPr>
          </a:p>
          <a:p>
            <a:pPr marL="0" marR="0" algn="just">
              <a:lnSpc>
                <a:spcPct val="115000"/>
              </a:lnSpc>
              <a:spcBef>
                <a:spcPts val="0"/>
              </a:spcBef>
              <a:spcAft>
                <a:spcPts val="800"/>
              </a:spcAft>
            </a:pPr>
            <a:r>
              <a:rPr lang="en-US" b="1" dirty="0">
                <a:effectLst/>
                <a:latin typeface="+mj-lt"/>
                <a:ea typeface="Calibri" panose="020F0502020204030204" pitchFamily="34" charset="0"/>
                <a:cs typeface="Mangal" panose="02040503050203030202" pitchFamily="18" charset="0"/>
              </a:rPr>
              <a:t> </a:t>
            </a:r>
            <a:endParaRPr lang="en-US" dirty="0">
              <a:effectLst/>
              <a:latin typeface="+mj-lt"/>
              <a:ea typeface="Calibri" panose="020F0502020204030204" pitchFamily="34" charset="0"/>
              <a:cs typeface="Mangal" panose="02040503050203030202" pitchFamily="18" charset="0"/>
            </a:endParaRPr>
          </a:p>
          <a:p>
            <a:endParaRPr lang="en-US" dirty="0"/>
          </a:p>
        </p:txBody>
      </p:sp>
    </p:spTree>
    <p:extLst>
      <p:ext uri="{BB962C8B-B14F-4D97-AF65-F5344CB8AC3E}">
        <p14:creationId xmlns:p14="http://schemas.microsoft.com/office/powerpoint/2010/main" val="165101659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sp>
        <p:nvSpPr>
          <p:cNvPr id="221" name="Google Shape;221;p21"/>
          <p:cNvSpPr txBox="1">
            <a:spLocks noGrp="1"/>
          </p:cNvSpPr>
          <p:nvPr>
            <p:ph type="ctrTitle"/>
          </p:nvPr>
        </p:nvSpPr>
        <p:spPr>
          <a:xfrm>
            <a:off x="1097280" y="758952"/>
            <a:ext cx="10058400" cy="3566160"/>
          </a:xfrm>
          <a:prstGeom prst="rect">
            <a:avLst/>
          </a:prstGeom>
          <a:noFill/>
          <a:ln>
            <a:noFill/>
          </a:ln>
        </p:spPr>
        <p:txBody>
          <a:bodyPr spcFirstLastPara="1" wrap="square" lIns="91425" tIns="45700" rIns="91425" bIns="45700" anchor="b" anchorCtr="0">
            <a:normAutofit/>
          </a:bodyPr>
          <a:lstStyle/>
          <a:p>
            <a:pPr marL="0" lvl="0" indent="0" algn="ctr" rtl="0">
              <a:lnSpc>
                <a:spcPct val="85000"/>
              </a:lnSpc>
              <a:spcBef>
                <a:spcPts val="0"/>
              </a:spcBef>
              <a:spcAft>
                <a:spcPts val="0"/>
              </a:spcAft>
              <a:buClr>
                <a:srgbClr val="262626"/>
              </a:buClr>
              <a:buSzPts val="8000"/>
              <a:buFont typeface="Calibri"/>
              <a:buNone/>
            </a:pPr>
            <a:r>
              <a:rPr lang="en-US" sz="8000"/>
              <a:t>THANK YOU</a:t>
            </a:r>
            <a:endParaRPr/>
          </a:p>
        </p:txBody>
      </p:sp>
      <p:sp>
        <p:nvSpPr>
          <p:cNvPr id="222" name="Google Shape;222;p21"/>
          <p:cNvSpPr txBox="1">
            <a:spLocks noGrp="1"/>
          </p:cNvSpPr>
          <p:nvPr>
            <p:ph type="subTitle" idx="1"/>
          </p:nvPr>
        </p:nvSpPr>
        <p:spPr>
          <a:xfrm>
            <a:off x="1100051" y="4455621"/>
            <a:ext cx="10058400" cy="1143000"/>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SzPts val="2400"/>
              <a:buNone/>
            </a:pPr>
            <a:r>
              <a:rPr lang="en-US"/>
              <a:t> </a:t>
            </a:r>
            <a:endParaRPr sz="6000"/>
          </a:p>
        </p:txBody>
      </p:sp>
    </p:spTree>
  </p:cSld>
  <p:clrMapOvr>
    <a:masterClrMapping/>
  </p:clrMapOvr>
</p:sld>
</file>

<file path=ppt/theme/theme1.xml><?xml version="1.0" encoding="utf-8"?>
<a:theme xmlns:a="http://schemas.openxmlformats.org/drawingml/2006/main" name="Retrospect">
  <a:themeElements>
    <a:clrScheme name="Retrospect">
      <a:dk1>
        <a:srgbClr val="000000"/>
      </a:dk1>
      <a:lt1>
        <a:srgbClr val="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Retrospect">
    <a:dk1>
      <a:srgbClr val="000000"/>
    </a:dk1>
    <a:lt1>
      <a:srgbClr val="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
  <TotalTime>730</TotalTime>
  <Words>2027</Words>
  <Application>Microsoft Office PowerPoint</Application>
  <PresentationFormat>Widescreen</PresentationFormat>
  <Paragraphs>495</Paragraphs>
  <Slides>40</Slides>
  <Notes>24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 Black</vt:lpstr>
      <vt:lpstr>Perpetua</vt:lpstr>
      <vt:lpstr>Calibri</vt:lpstr>
      <vt:lpstr>Arial</vt:lpstr>
      <vt:lpstr>Wingdings</vt:lpstr>
      <vt:lpstr>Tahoma</vt:lpstr>
      <vt:lpstr>Times New Roman</vt:lpstr>
      <vt:lpstr>Retrospect</vt:lpstr>
      <vt:lpstr>Disaster Management &amp; Social Work</vt:lpstr>
      <vt:lpstr>PowerPoint Presentation</vt:lpstr>
      <vt:lpstr>PowerPoint Presentation</vt:lpstr>
      <vt:lpstr>PowerPoint Presentation</vt:lpstr>
      <vt:lpstr>PowerPoint Presentation</vt:lpstr>
      <vt:lpstr>PowerPoint Presentation</vt:lpstr>
      <vt:lpstr>Ground Realities Disaster- 2023</vt:lpstr>
      <vt:lpstr>Ground Realities Disaster-2023</vt:lpstr>
      <vt:lpstr>Disaster Definition</vt:lpstr>
      <vt:lpstr>Disaster Definition</vt:lpstr>
      <vt:lpstr>Disaster Threshold</vt:lpstr>
      <vt:lpstr>Disaster Threshold</vt:lpstr>
      <vt:lpstr>Disaster Threshold</vt:lpstr>
      <vt:lpstr>Characteristics of Natural Disasters</vt:lpstr>
      <vt:lpstr>Classification of Disaster</vt:lpstr>
      <vt:lpstr>Geophysical</vt:lpstr>
      <vt:lpstr>Meteorological</vt:lpstr>
      <vt:lpstr>Hydrological</vt:lpstr>
      <vt:lpstr>Climatological</vt:lpstr>
      <vt:lpstr>Biological</vt:lpstr>
      <vt:lpstr>Extra-Terrestrial Events Originating from Outside Earth’s Atmosphere</vt:lpstr>
      <vt:lpstr>PowerPoint Presentation</vt:lpstr>
      <vt:lpstr>PowerPoint Presentation</vt:lpstr>
      <vt:lpstr>PowerPoint Presentation</vt:lpstr>
      <vt:lpstr>PowerPoint Presentation</vt:lpstr>
      <vt:lpstr>PowerPoint Presentation</vt:lpstr>
      <vt:lpstr>PowerPoint Presentation</vt:lpstr>
      <vt:lpstr>Man- Made Disaster Definition</vt:lpstr>
      <vt:lpstr>Causes of Man-Made Disaster</vt:lpstr>
      <vt:lpstr>Nature of  Man-Made Disaster</vt:lpstr>
      <vt:lpstr>Man-Made Disasters</vt:lpstr>
      <vt:lpstr>Man Made Disasters 2018</vt:lpstr>
      <vt:lpstr>Man Made Disasters 2018</vt:lpstr>
      <vt:lpstr>Major Man- Made Disasters</vt:lpstr>
      <vt:lpstr>Extensive vs Intensive Risk</vt:lpstr>
      <vt:lpstr>Damage by Extensive/ Intensive Risk Since 1990</vt:lpstr>
      <vt:lpstr>Mortality from Few Disasters Concentrated in Few Intensive Events</vt:lpstr>
      <vt:lpstr>Extensive Mortality, 1990-2013(65 Countries, 2 States</vt:lpstr>
      <vt:lpstr>PowerPoint Presentation</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Trauma and Trauma Therapy</dc:title>
  <dc:creator>Dr. Susan Gitau</dc:creator>
  <cp:lastModifiedBy>Victor J  B Rana</cp:lastModifiedBy>
  <cp:revision>45</cp:revision>
  <dcterms:created xsi:type="dcterms:W3CDTF">2022-09-27T16:42:00Z</dcterms:created>
  <dcterms:modified xsi:type="dcterms:W3CDTF">2024-09-23T03:09:53Z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56C94ABE8CA54E0C9672AFC89D1EFDF3</vt:lpwstr>
  </property>
  <property fmtid="{D5CDD505-2E9C-101B-9397-08002B2CF9AE}" pid="3" name="KSOProductBuildVer">
    <vt:lpwstr>1033-11.2.0.11498</vt:lpwstr>
  </property>
</Properties>
</file>