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3" r:id="rId5"/>
    <p:sldMasterId id="2147483674"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Lst>
  <p:sldSz cy="5143500" cx="9144000"/>
  <p:notesSz cx="6858000" cy="9144000"/>
  <p:embeddedFontLst>
    <p:embeddedFont>
      <p:font typeface="Raleway"/>
      <p:regular r:id="rId40"/>
      <p:bold r:id="rId41"/>
      <p:italic r:id="rId42"/>
      <p:boldItalic r:id="rId43"/>
    </p:embeddedFont>
    <p:embeddedFont>
      <p:font typeface="Proxima Nova"/>
      <p:regular r:id="rId44"/>
      <p:bold r:id="rId45"/>
      <p:italic r:id="rId46"/>
      <p:boldItalic r:id="rId47"/>
    </p:embeddedFont>
    <p:embeddedFont>
      <p:font typeface="Roboto Medium"/>
      <p:regular r:id="rId48"/>
      <p:bold r:id="rId49"/>
      <p:italic r:id="rId50"/>
      <p:boldItalic r:id="rId51"/>
    </p:embeddedFont>
    <p:embeddedFont>
      <p:font typeface="Work Sans ExtraBold"/>
      <p:bold r:id="rId52"/>
      <p:boldItalic r:id="rId53"/>
    </p:embeddedFont>
    <p:embeddedFont>
      <p:font typeface="Kanit"/>
      <p:regular r:id="rId54"/>
      <p:bold r:id="rId55"/>
      <p:italic r:id="rId56"/>
      <p:boldItalic r:id="rId57"/>
    </p:embeddedFont>
    <p:embeddedFont>
      <p:font typeface="Roboto"/>
      <p:regular r:id="rId58"/>
      <p:bold r:id="rId59"/>
      <p:italic r:id="rId60"/>
      <p:boldItalic r:id="rId61"/>
    </p:embeddedFont>
    <p:embeddedFont>
      <p:font typeface="Do Hyeon"/>
      <p:regular r:id="rId62"/>
    </p:embeddedFont>
    <p:embeddedFont>
      <p:font typeface="Kanit Medium"/>
      <p:regular r:id="rId63"/>
      <p:bold r:id="rId64"/>
      <p:italic r:id="rId65"/>
      <p:boldItalic r:id="rId66"/>
    </p:embeddedFont>
    <p:embeddedFont>
      <p:font typeface="Lato"/>
      <p:regular r:id="rId67"/>
      <p:bold r:id="rId68"/>
      <p:italic r:id="rId69"/>
      <p:boldItalic r:id="rId70"/>
    </p:embeddedFont>
    <p:embeddedFont>
      <p:font typeface="Bebas Neue"/>
      <p:regular r:id="rId71"/>
    </p:embeddedFont>
    <p:embeddedFont>
      <p:font typeface="Karla"/>
      <p:regular r:id="rId72"/>
      <p:bold r:id="rId73"/>
      <p:italic r:id="rId74"/>
      <p:boldItalic r:id="rId75"/>
    </p:embeddedFont>
    <p:embeddedFont>
      <p:font typeface="Open Sans"/>
      <p:regular r:id="rId76"/>
      <p:bold r:id="rId77"/>
      <p:italic r:id="rId78"/>
      <p:boldItalic r:id="rId7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627">
          <p15:clr>
            <a:srgbClr val="747775"/>
          </p15:clr>
        </p15:guide>
        <p15:guide id="2" orient="horz" pos="975">
          <p15:clr>
            <a:srgbClr val="747775"/>
          </p15:clr>
        </p15:guide>
        <p15:guide id="3" orient="horz" pos="2337">
          <p15:clr>
            <a:srgbClr val="747775"/>
          </p15:clr>
        </p15:guide>
        <p15:guide id="4" orient="horz" pos="254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5B1E8FE-A74D-499B-ADFF-128E8B136DBE}">
  <a:tblStyle styleId="{35B1E8FE-A74D-499B-ADFF-128E8B136DBE}"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627" orient="horz"/>
        <p:guide pos="975" orient="horz"/>
        <p:guide pos="2337" orient="horz"/>
        <p:guide pos="2540" orient="horz"/>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Raleway-regular.fntdata"/><Relationship Id="rId42" Type="http://schemas.openxmlformats.org/officeDocument/2006/relationships/font" Target="fonts/Raleway-italic.fntdata"/><Relationship Id="rId41" Type="http://schemas.openxmlformats.org/officeDocument/2006/relationships/font" Target="fonts/Raleway-bold.fntdata"/><Relationship Id="rId44" Type="http://schemas.openxmlformats.org/officeDocument/2006/relationships/font" Target="fonts/ProximaNova-regular.fntdata"/><Relationship Id="rId43" Type="http://schemas.openxmlformats.org/officeDocument/2006/relationships/font" Target="fonts/Raleway-boldItalic.fntdata"/><Relationship Id="rId46" Type="http://schemas.openxmlformats.org/officeDocument/2006/relationships/font" Target="fonts/ProximaNova-italic.fntdata"/><Relationship Id="rId45" Type="http://schemas.openxmlformats.org/officeDocument/2006/relationships/font" Target="fonts/ProximaNova-bold.fnt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48" Type="http://schemas.openxmlformats.org/officeDocument/2006/relationships/font" Target="fonts/RobotoMedium-regular.fntdata"/><Relationship Id="rId47" Type="http://schemas.openxmlformats.org/officeDocument/2006/relationships/font" Target="fonts/ProximaNova-boldItalic.fntdata"/><Relationship Id="rId49" Type="http://schemas.openxmlformats.org/officeDocument/2006/relationships/font" Target="fonts/RobotoMedium-bold.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slide" Target="slides/slide1.xml"/><Relationship Id="rId73" Type="http://schemas.openxmlformats.org/officeDocument/2006/relationships/font" Target="fonts/Karla-bold.fntdata"/><Relationship Id="rId72" Type="http://schemas.openxmlformats.org/officeDocument/2006/relationships/font" Target="fonts/Karla-regular.fntdata"/><Relationship Id="rId31" Type="http://schemas.openxmlformats.org/officeDocument/2006/relationships/slide" Target="slides/slide24.xml"/><Relationship Id="rId75" Type="http://schemas.openxmlformats.org/officeDocument/2006/relationships/font" Target="fonts/Karla-boldItalic.fntdata"/><Relationship Id="rId30" Type="http://schemas.openxmlformats.org/officeDocument/2006/relationships/slide" Target="slides/slide23.xml"/><Relationship Id="rId74" Type="http://schemas.openxmlformats.org/officeDocument/2006/relationships/font" Target="fonts/Karla-italic.fntdata"/><Relationship Id="rId33" Type="http://schemas.openxmlformats.org/officeDocument/2006/relationships/slide" Target="slides/slide26.xml"/><Relationship Id="rId77" Type="http://schemas.openxmlformats.org/officeDocument/2006/relationships/font" Target="fonts/OpenSans-bold.fntdata"/><Relationship Id="rId32" Type="http://schemas.openxmlformats.org/officeDocument/2006/relationships/slide" Target="slides/slide25.xml"/><Relationship Id="rId76" Type="http://schemas.openxmlformats.org/officeDocument/2006/relationships/font" Target="fonts/OpenSans-regular.fntdata"/><Relationship Id="rId35" Type="http://schemas.openxmlformats.org/officeDocument/2006/relationships/slide" Target="slides/slide28.xml"/><Relationship Id="rId79" Type="http://schemas.openxmlformats.org/officeDocument/2006/relationships/font" Target="fonts/OpenSans-boldItalic.fntdata"/><Relationship Id="rId34" Type="http://schemas.openxmlformats.org/officeDocument/2006/relationships/slide" Target="slides/slide27.xml"/><Relationship Id="rId78" Type="http://schemas.openxmlformats.org/officeDocument/2006/relationships/font" Target="fonts/OpenSans-italic.fntdata"/><Relationship Id="rId71" Type="http://schemas.openxmlformats.org/officeDocument/2006/relationships/font" Target="fonts/BebasNeue-regular.fntdata"/><Relationship Id="rId70" Type="http://schemas.openxmlformats.org/officeDocument/2006/relationships/font" Target="fonts/Lato-boldItalic.fntdata"/><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62" Type="http://schemas.openxmlformats.org/officeDocument/2006/relationships/font" Target="fonts/DoHyeon-regular.fntdata"/><Relationship Id="rId61" Type="http://schemas.openxmlformats.org/officeDocument/2006/relationships/font" Target="fonts/Roboto-boldItalic.fntdata"/><Relationship Id="rId20" Type="http://schemas.openxmlformats.org/officeDocument/2006/relationships/slide" Target="slides/slide13.xml"/><Relationship Id="rId64" Type="http://schemas.openxmlformats.org/officeDocument/2006/relationships/font" Target="fonts/KanitMedium-bold.fntdata"/><Relationship Id="rId63" Type="http://schemas.openxmlformats.org/officeDocument/2006/relationships/font" Target="fonts/KanitMedium-regular.fntdata"/><Relationship Id="rId22" Type="http://schemas.openxmlformats.org/officeDocument/2006/relationships/slide" Target="slides/slide15.xml"/><Relationship Id="rId66" Type="http://schemas.openxmlformats.org/officeDocument/2006/relationships/font" Target="fonts/KanitMedium-boldItalic.fntdata"/><Relationship Id="rId21" Type="http://schemas.openxmlformats.org/officeDocument/2006/relationships/slide" Target="slides/slide14.xml"/><Relationship Id="rId65" Type="http://schemas.openxmlformats.org/officeDocument/2006/relationships/font" Target="fonts/KanitMedium-italic.fntdata"/><Relationship Id="rId24" Type="http://schemas.openxmlformats.org/officeDocument/2006/relationships/slide" Target="slides/slide17.xml"/><Relationship Id="rId68" Type="http://schemas.openxmlformats.org/officeDocument/2006/relationships/font" Target="fonts/Lato-bold.fntdata"/><Relationship Id="rId23" Type="http://schemas.openxmlformats.org/officeDocument/2006/relationships/slide" Target="slides/slide16.xml"/><Relationship Id="rId67" Type="http://schemas.openxmlformats.org/officeDocument/2006/relationships/font" Target="fonts/Lato-regular.fntdata"/><Relationship Id="rId60" Type="http://schemas.openxmlformats.org/officeDocument/2006/relationships/font" Target="fonts/Roboto-italic.fntdata"/><Relationship Id="rId26" Type="http://schemas.openxmlformats.org/officeDocument/2006/relationships/slide" Target="slides/slide19.xml"/><Relationship Id="rId25" Type="http://schemas.openxmlformats.org/officeDocument/2006/relationships/slide" Target="slides/slide18.xml"/><Relationship Id="rId69" Type="http://schemas.openxmlformats.org/officeDocument/2006/relationships/font" Target="fonts/Lato-italic.fntdata"/><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1" Type="http://schemas.openxmlformats.org/officeDocument/2006/relationships/font" Target="fonts/RobotoMedium-boldItalic.fntdata"/><Relationship Id="rId50" Type="http://schemas.openxmlformats.org/officeDocument/2006/relationships/font" Target="fonts/RobotoMedium-italic.fntdata"/><Relationship Id="rId53" Type="http://schemas.openxmlformats.org/officeDocument/2006/relationships/font" Target="fonts/WorkSansExtraBold-boldItalic.fntdata"/><Relationship Id="rId52" Type="http://schemas.openxmlformats.org/officeDocument/2006/relationships/font" Target="fonts/WorkSansExtraBold-bold.fntdata"/><Relationship Id="rId11" Type="http://schemas.openxmlformats.org/officeDocument/2006/relationships/slide" Target="slides/slide4.xml"/><Relationship Id="rId55" Type="http://schemas.openxmlformats.org/officeDocument/2006/relationships/font" Target="fonts/Kanit-bold.fntdata"/><Relationship Id="rId10" Type="http://schemas.openxmlformats.org/officeDocument/2006/relationships/slide" Target="slides/slide3.xml"/><Relationship Id="rId54" Type="http://schemas.openxmlformats.org/officeDocument/2006/relationships/font" Target="fonts/Kanit-regular.fntdata"/><Relationship Id="rId13" Type="http://schemas.openxmlformats.org/officeDocument/2006/relationships/slide" Target="slides/slide6.xml"/><Relationship Id="rId57" Type="http://schemas.openxmlformats.org/officeDocument/2006/relationships/font" Target="fonts/Kanit-boldItalic.fntdata"/><Relationship Id="rId12" Type="http://schemas.openxmlformats.org/officeDocument/2006/relationships/slide" Target="slides/slide5.xml"/><Relationship Id="rId56" Type="http://schemas.openxmlformats.org/officeDocument/2006/relationships/font" Target="fonts/Kanit-italic.fntdata"/><Relationship Id="rId15" Type="http://schemas.openxmlformats.org/officeDocument/2006/relationships/slide" Target="slides/slide8.xml"/><Relationship Id="rId59" Type="http://schemas.openxmlformats.org/officeDocument/2006/relationships/font" Target="fonts/Roboto-bold.fntdata"/><Relationship Id="rId14" Type="http://schemas.openxmlformats.org/officeDocument/2006/relationships/slide" Target="slides/slide7.xml"/><Relationship Id="rId58" Type="http://schemas.openxmlformats.org/officeDocument/2006/relationships/font" Target="fonts/Roboto-regular.fntdata"/><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6" name="Shape 576"/>
        <p:cNvGrpSpPr/>
        <p:nvPr/>
      </p:nvGrpSpPr>
      <p:grpSpPr>
        <a:xfrm>
          <a:off x="0" y="0"/>
          <a:ext cx="0" cy="0"/>
          <a:chOff x="0" y="0"/>
          <a:chExt cx="0" cy="0"/>
        </a:xfrm>
      </p:grpSpPr>
      <p:sp>
        <p:nvSpPr>
          <p:cNvPr id="577" name="Google Shape;577;g2553ea330a6_0_145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8" name="Google Shape;578;g2553ea330a6_0_145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1" name="Shape 581"/>
        <p:cNvGrpSpPr/>
        <p:nvPr/>
      </p:nvGrpSpPr>
      <p:grpSpPr>
        <a:xfrm>
          <a:off x="0" y="0"/>
          <a:ext cx="0" cy="0"/>
          <a:chOff x="0" y="0"/>
          <a:chExt cx="0" cy="0"/>
        </a:xfrm>
      </p:grpSpPr>
      <p:sp>
        <p:nvSpPr>
          <p:cNvPr id="582" name="Google Shape;582;g2549baa0b7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3" name="Google Shape;583;g2549baa0b7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9" name="Shape 699"/>
        <p:cNvGrpSpPr/>
        <p:nvPr/>
      </p:nvGrpSpPr>
      <p:grpSpPr>
        <a:xfrm>
          <a:off x="0" y="0"/>
          <a:ext cx="0" cy="0"/>
          <a:chOff x="0" y="0"/>
          <a:chExt cx="0" cy="0"/>
        </a:xfrm>
      </p:grpSpPr>
      <p:sp>
        <p:nvSpPr>
          <p:cNvPr id="700" name="Google Shape;700;g1e44a6bdb4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1" name="Google Shape;701;g1e44a6bdb4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4" name="Shape 714"/>
        <p:cNvGrpSpPr/>
        <p:nvPr/>
      </p:nvGrpSpPr>
      <p:grpSpPr>
        <a:xfrm>
          <a:off x="0" y="0"/>
          <a:ext cx="0" cy="0"/>
          <a:chOff x="0" y="0"/>
          <a:chExt cx="0" cy="0"/>
        </a:xfrm>
      </p:grpSpPr>
      <p:sp>
        <p:nvSpPr>
          <p:cNvPr id="715" name="Google Shape;715;g1125d80b419_0_2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6" name="Google Shape;716;g1125d80b419_0_2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1" name="Shape 741"/>
        <p:cNvGrpSpPr/>
        <p:nvPr/>
      </p:nvGrpSpPr>
      <p:grpSpPr>
        <a:xfrm>
          <a:off x="0" y="0"/>
          <a:ext cx="0" cy="0"/>
          <a:chOff x="0" y="0"/>
          <a:chExt cx="0" cy="0"/>
        </a:xfrm>
      </p:grpSpPr>
      <p:sp>
        <p:nvSpPr>
          <p:cNvPr id="742" name="Google Shape;742;g13376c3136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3" name="Google Shape;743;g13376c3136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9" name="Shape 859"/>
        <p:cNvGrpSpPr/>
        <p:nvPr/>
      </p:nvGrpSpPr>
      <p:grpSpPr>
        <a:xfrm>
          <a:off x="0" y="0"/>
          <a:ext cx="0" cy="0"/>
          <a:chOff x="0" y="0"/>
          <a:chExt cx="0" cy="0"/>
        </a:xfrm>
      </p:grpSpPr>
      <p:sp>
        <p:nvSpPr>
          <p:cNvPr id="860" name="Google Shape;860;g1ff18b49f31_1_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1" name="Google Shape;861;g1ff18b49f31_1_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1" name="Shape 981"/>
        <p:cNvGrpSpPr/>
        <p:nvPr/>
      </p:nvGrpSpPr>
      <p:grpSpPr>
        <a:xfrm>
          <a:off x="0" y="0"/>
          <a:ext cx="0" cy="0"/>
          <a:chOff x="0" y="0"/>
          <a:chExt cx="0" cy="0"/>
        </a:xfrm>
      </p:grpSpPr>
      <p:sp>
        <p:nvSpPr>
          <p:cNvPr id="982" name="Google Shape;982;g10fb8bc67f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3" name="Google Shape;983;g10fb8bc67f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6" name="Shape 986"/>
        <p:cNvGrpSpPr/>
        <p:nvPr/>
      </p:nvGrpSpPr>
      <p:grpSpPr>
        <a:xfrm>
          <a:off x="0" y="0"/>
          <a:ext cx="0" cy="0"/>
          <a:chOff x="0" y="0"/>
          <a:chExt cx="0" cy="0"/>
        </a:xfrm>
      </p:grpSpPr>
      <p:sp>
        <p:nvSpPr>
          <p:cNvPr id="987" name="Google Shape;987;g110860aa57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8" name="Google Shape;988;g110860aa57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4" name="Shape 1014"/>
        <p:cNvGrpSpPr/>
        <p:nvPr/>
      </p:nvGrpSpPr>
      <p:grpSpPr>
        <a:xfrm>
          <a:off x="0" y="0"/>
          <a:ext cx="0" cy="0"/>
          <a:chOff x="0" y="0"/>
          <a:chExt cx="0" cy="0"/>
        </a:xfrm>
      </p:grpSpPr>
      <p:sp>
        <p:nvSpPr>
          <p:cNvPr id="1015" name="Google Shape;1015;g2f1e1c0c3d1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6" name="Google Shape;1016;g2f1e1c0c3d1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2" name="Shape 1042"/>
        <p:cNvGrpSpPr/>
        <p:nvPr/>
      </p:nvGrpSpPr>
      <p:grpSpPr>
        <a:xfrm>
          <a:off x="0" y="0"/>
          <a:ext cx="0" cy="0"/>
          <a:chOff x="0" y="0"/>
          <a:chExt cx="0" cy="0"/>
        </a:xfrm>
      </p:grpSpPr>
      <p:sp>
        <p:nvSpPr>
          <p:cNvPr id="1043" name="Google Shape;1043;g1ff18b49f31_1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4" name="Google Shape;1044;g1ff18b49f31_1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3" name="Shape 1123"/>
        <p:cNvGrpSpPr/>
        <p:nvPr/>
      </p:nvGrpSpPr>
      <p:grpSpPr>
        <a:xfrm>
          <a:off x="0" y="0"/>
          <a:ext cx="0" cy="0"/>
          <a:chOff x="0" y="0"/>
          <a:chExt cx="0" cy="0"/>
        </a:xfrm>
      </p:grpSpPr>
      <p:sp>
        <p:nvSpPr>
          <p:cNvPr id="1124" name="Google Shape;1124;g1ff18b49f31_1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5" name="Google Shape;1125;g1ff18b49f31_1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5" name="Shape 1235"/>
        <p:cNvGrpSpPr/>
        <p:nvPr/>
      </p:nvGrpSpPr>
      <p:grpSpPr>
        <a:xfrm>
          <a:off x="0" y="0"/>
          <a:ext cx="0" cy="0"/>
          <a:chOff x="0" y="0"/>
          <a:chExt cx="0" cy="0"/>
        </a:xfrm>
      </p:grpSpPr>
      <p:sp>
        <p:nvSpPr>
          <p:cNvPr id="1236" name="Google Shape;1236;g1125d80b419_0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7" name="Google Shape;1237;g1125d80b419_0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8" name="Shape 1248"/>
        <p:cNvGrpSpPr/>
        <p:nvPr/>
      </p:nvGrpSpPr>
      <p:grpSpPr>
        <a:xfrm>
          <a:off x="0" y="0"/>
          <a:ext cx="0" cy="0"/>
          <a:chOff x="0" y="0"/>
          <a:chExt cx="0" cy="0"/>
        </a:xfrm>
      </p:grpSpPr>
      <p:sp>
        <p:nvSpPr>
          <p:cNvPr id="1249" name="Google Shape;1249;g2f1e1c0c3d1_0_1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0" name="Google Shape;1250;g2f1e1c0c3d1_0_1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1" name="Shape 1261"/>
        <p:cNvGrpSpPr/>
        <p:nvPr/>
      </p:nvGrpSpPr>
      <p:grpSpPr>
        <a:xfrm>
          <a:off x="0" y="0"/>
          <a:ext cx="0" cy="0"/>
          <a:chOff x="0" y="0"/>
          <a:chExt cx="0" cy="0"/>
        </a:xfrm>
      </p:grpSpPr>
      <p:sp>
        <p:nvSpPr>
          <p:cNvPr id="1262" name="Google Shape;1262;g2f1e1c0c3d1_0_1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3" name="Google Shape;1263;g2f1e1c0c3d1_0_1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0" name="Shape 1270"/>
        <p:cNvGrpSpPr/>
        <p:nvPr/>
      </p:nvGrpSpPr>
      <p:grpSpPr>
        <a:xfrm>
          <a:off x="0" y="0"/>
          <a:ext cx="0" cy="0"/>
          <a:chOff x="0" y="0"/>
          <a:chExt cx="0" cy="0"/>
        </a:xfrm>
      </p:grpSpPr>
      <p:sp>
        <p:nvSpPr>
          <p:cNvPr id="1271" name="Google Shape;1271;g1ff18b49f31_1_3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2" name="Google Shape;1272;g1ff18b49f31_1_3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7" name="Shape 1287"/>
        <p:cNvGrpSpPr/>
        <p:nvPr/>
      </p:nvGrpSpPr>
      <p:grpSpPr>
        <a:xfrm>
          <a:off x="0" y="0"/>
          <a:ext cx="0" cy="0"/>
          <a:chOff x="0" y="0"/>
          <a:chExt cx="0" cy="0"/>
        </a:xfrm>
      </p:grpSpPr>
      <p:sp>
        <p:nvSpPr>
          <p:cNvPr id="1288" name="Google Shape;1288;g1125d80b419_0_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9" name="Google Shape;1289;g1125d80b419_0_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8" name="Shape 1348"/>
        <p:cNvGrpSpPr/>
        <p:nvPr/>
      </p:nvGrpSpPr>
      <p:grpSpPr>
        <a:xfrm>
          <a:off x="0" y="0"/>
          <a:ext cx="0" cy="0"/>
          <a:chOff x="0" y="0"/>
          <a:chExt cx="0" cy="0"/>
        </a:xfrm>
      </p:grpSpPr>
      <p:sp>
        <p:nvSpPr>
          <p:cNvPr id="1349" name="Google Shape;1349;g2f1e1c0c3d1_0_1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0" name="Google Shape;1350;g2f1e1c0c3d1_0_1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9" name="Shape 1409"/>
        <p:cNvGrpSpPr/>
        <p:nvPr/>
      </p:nvGrpSpPr>
      <p:grpSpPr>
        <a:xfrm>
          <a:off x="0" y="0"/>
          <a:ext cx="0" cy="0"/>
          <a:chOff x="0" y="0"/>
          <a:chExt cx="0" cy="0"/>
        </a:xfrm>
      </p:grpSpPr>
      <p:sp>
        <p:nvSpPr>
          <p:cNvPr id="1410" name="Google Shape;1410;g2f1e1c0c3d1_0_2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1" name="Google Shape;1411;g2f1e1c0c3d1_0_2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1" name="Shape 1451"/>
        <p:cNvGrpSpPr/>
        <p:nvPr/>
      </p:nvGrpSpPr>
      <p:grpSpPr>
        <a:xfrm>
          <a:off x="0" y="0"/>
          <a:ext cx="0" cy="0"/>
          <a:chOff x="0" y="0"/>
          <a:chExt cx="0" cy="0"/>
        </a:xfrm>
      </p:grpSpPr>
      <p:sp>
        <p:nvSpPr>
          <p:cNvPr id="1452" name="Google Shape;1452;g2f1e1c0c3d1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3" name="Google Shape;1453;g2f1e1c0c3d1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3" name="Shape 1563"/>
        <p:cNvGrpSpPr/>
        <p:nvPr/>
      </p:nvGrpSpPr>
      <p:grpSpPr>
        <a:xfrm>
          <a:off x="0" y="0"/>
          <a:ext cx="0" cy="0"/>
          <a:chOff x="0" y="0"/>
          <a:chExt cx="0" cy="0"/>
        </a:xfrm>
      </p:grpSpPr>
      <p:sp>
        <p:nvSpPr>
          <p:cNvPr id="1564" name="Google Shape;1564;g1125d80b419_0_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5" name="Google Shape;1565;g1125d80b419_0_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9" name="Shape 1569"/>
        <p:cNvGrpSpPr/>
        <p:nvPr/>
      </p:nvGrpSpPr>
      <p:grpSpPr>
        <a:xfrm>
          <a:off x="0" y="0"/>
          <a:ext cx="0" cy="0"/>
          <a:chOff x="0" y="0"/>
          <a:chExt cx="0" cy="0"/>
        </a:xfrm>
      </p:grpSpPr>
      <p:sp>
        <p:nvSpPr>
          <p:cNvPr id="1570" name="Google Shape;1570;g2f1e1c0c3d1_0_3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1" name="Google Shape;1571;g2f1e1c0c3d1_0_3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5" name="Shape 1575"/>
        <p:cNvGrpSpPr/>
        <p:nvPr/>
      </p:nvGrpSpPr>
      <p:grpSpPr>
        <a:xfrm>
          <a:off x="0" y="0"/>
          <a:ext cx="0" cy="0"/>
          <a:chOff x="0" y="0"/>
          <a:chExt cx="0" cy="0"/>
        </a:xfrm>
      </p:grpSpPr>
      <p:sp>
        <p:nvSpPr>
          <p:cNvPr id="1576" name="Google Shape;1576;g2f1e1c0c3d1_0_2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7" name="Google Shape;1577;g2f1e1c0c3d1_0_2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1" name="Shape 1581"/>
        <p:cNvGrpSpPr/>
        <p:nvPr/>
      </p:nvGrpSpPr>
      <p:grpSpPr>
        <a:xfrm>
          <a:off x="0" y="0"/>
          <a:ext cx="0" cy="0"/>
          <a:chOff x="0" y="0"/>
          <a:chExt cx="0" cy="0"/>
        </a:xfrm>
      </p:grpSpPr>
      <p:sp>
        <p:nvSpPr>
          <p:cNvPr id="1582" name="Google Shape;1582;g2f1e1c0c3d1_0_2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83" name="Google Shape;1583;g2f1e1c0c3d1_0_2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7" name="Shape 1587"/>
        <p:cNvGrpSpPr/>
        <p:nvPr/>
      </p:nvGrpSpPr>
      <p:grpSpPr>
        <a:xfrm>
          <a:off x="0" y="0"/>
          <a:ext cx="0" cy="0"/>
          <a:chOff x="0" y="0"/>
          <a:chExt cx="0" cy="0"/>
        </a:xfrm>
      </p:grpSpPr>
      <p:sp>
        <p:nvSpPr>
          <p:cNvPr id="1588" name="Google Shape;1588;g2f1e1c0c3d1_0_2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89" name="Google Shape;1589;g2f1e1c0c3d1_0_2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3" name="Shape 1593"/>
        <p:cNvGrpSpPr/>
        <p:nvPr/>
      </p:nvGrpSpPr>
      <p:grpSpPr>
        <a:xfrm>
          <a:off x="0" y="0"/>
          <a:ext cx="0" cy="0"/>
          <a:chOff x="0" y="0"/>
          <a:chExt cx="0" cy="0"/>
        </a:xfrm>
      </p:grpSpPr>
      <p:sp>
        <p:nvSpPr>
          <p:cNvPr id="1594" name="Google Shape;1594;g204a31f3634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5" name="Google Shape;1595;g204a31f3634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8" name="Shape 1598"/>
        <p:cNvGrpSpPr/>
        <p:nvPr/>
      </p:nvGrpSpPr>
      <p:grpSpPr>
        <a:xfrm>
          <a:off x="0" y="0"/>
          <a:ext cx="0" cy="0"/>
          <a:chOff x="0" y="0"/>
          <a:chExt cx="0" cy="0"/>
        </a:xfrm>
      </p:grpSpPr>
      <p:sp>
        <p:nvSpPr>
          <p:cNvPr id="1599" name="Google Shape;1599;g1ff18b49f31_1_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00" name="Google Shape;1600;g1ff18b49f31_1_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3" name="Shape 1603"/>
        <p:cNvGrpSpPr/>
        <p:nvPr/>
      </p:nvGrpSpPr>
      <p:grpSpPr>
        <a:xfrm>
          <a:off x="0" y="0"/>
          <a:ext cx="0" cy="0"/>
          <a:chOff x="0" y="0"/>
          <a:chExt cx="0" cy="0"/>
        </a:xfrm>
      </p:grpSpPr>
      <p:sp>
        <p:nvSpPr>
          <p:cNvPr id="1604" name="Google Shape;1604;g204a31f3634_0_1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05" name="Google Shape;1605;g204a31f3634_0_1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5" name="Shape 1615"/>
        <p:cNvGrpSpPr/>
        <p:nvPr/>
      </p:nvGrpSpPr>
      <p:grpSpPr>
        <a:xfrm>
          <a:off x="0" y="0"/>
          <a:ext cx="0" cy="0"/>
          <a:chOff x="0" y="0"/>
          <a:chExt cx="0" cy="0"/>
        </a:xfrm>
      </p:grpSpPr>
      <p:sp>
        <p:nvSpPr>
          <p:cNvPr id="1616" name="Google Shape;1616;g1125d80b419_0_1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17" name="Google Shape;1617;g1125d80b419_0_1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6" name="Shape 1636"/>
        <p:cNvGrpSpPr/>
        <p:nvPr/>
      </p:nvGrpSpPr>
      <p:grpSpPr>
        <a:xfrm>
          <a:off x="0" y="0"/>
          <a:ext cx="0" cy="0"/>
          <a:chOff x="0" y="0"/>
          <a:chExt cx="0" cy="0"/>
        </a:xfrm>
      </p:grpSpPr>
      <p:sp>
        <p:nvSpPr>
          <p:cNvPr id="1637" name="Google Shape;1637;g2f1e1c0c3d1_0_3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8" name="Google Shape;1638;g2f1e1c0c3d1_0_3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7" name="Shape 1657"/>
        <p:cNvGrpSpPr/>
        <p:nvPr/>
      </p:nvGrpSpPr>
      <p:grpSpPr>
        <a:xfrm>
          <a:off x="0" y="0"/>
          <a:ext cx="0" cy="0"/>
          <a:chOff x="0" y="0"/>
          <a:chExt cx="0" cy="0"/>
        </a:xfrm>
      </p:grpSpPr>
      <p:sp>
        <p:nvSpPr>
          <p:cNvPr id="1658" name="Google Shape;1658;g1ff18b49f31_1_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9" name="Google Shape;1659;g1ff18b49f31_1_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0" name="Shape 1680"/>
        <p:cNvGrpSpPr/>
        <p:nvPr/>
      </p:nvGrpSpPr>
      <p:grpSpPr>
        <a:xfrm>
          <a:off x="0" y="0"/>
          <a:ext cx="0" cy="0"/>
          <a:chOff x="0" y="0"/>
          <a:chExt cx="0" cy="0"/>
        </a:xfrm>
      </p:grpSpPr>
      <p:sp>
        <p:nvSpPr>
          <p:cNvPr id="1681" name="Google Shape;1681;g2553ea330a6_0_145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82" name="Google Shape;1682;g2553ea330a6_0_145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5" name="Shape 1765"/>
        <p:cNvGrpSpPr/>
        <p:nvPr/>
      </p:nvGrpSpPr>
      <p:grpSpPr>
        <a:xfrm>
          <a:off x="0" y="0"/>
          <a:ext cx="0" cy="0"/>
          <a:chOff x="0" y="0"/>
          <a:chExt cx="0" cy="0"/>
        </a:xfrm>
      </p:grpSpPr>
      <p:sp>
        <p:nvSpPr>
          <p:cNvPr id="1766" name="Google Shape;1766;g1125d80b419_0_2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7" name="Google Shape;1767;g1125d80b419_0_2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bit.ly/3A1uf1Q"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 name="Google Shape;10;p2"/>
          <p:cNvSpPr txBox="1"/>
          <p:nvPr>
            <p:ph type="ctrTitle"/>
          </p:nvPr>
        </p:nvSpPr>
        <p:spPr>
          <a:xfrm>
            <a:off x="715250" y="737525"/>
            <a:ext cx="6283800" cy="15483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Clr>
                <a:srgbClr val="191919"/>
              </a:buClr>
              <a:buSzPts val="5200"/>
              <a:buNone/>
              <a:defRPr sz="4800"/>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p:txBody>
      </p:sp>
      <p:sp>
        <p:nvSpPr>
          <p:cNvPr id="11" name="Google Shape;11;p2"/>
          <p:cNvSpPr txBox="1"/>
          <p:nvPr>
            <p:ph idx="1" type="subTitle"/>
          </p:nvPr>
        </p:nvSpPr>
        <p:spPr>
          <a:xfrm>
            <a:off x="715100" y="2167650"/>
            <a:ext cx="4639500" cy="4095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2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 name="Shape 12"/>
        <p:cNvGrpSpPr/>
        <p:nvPr/>
      </p:nvGrpSpPr>
      <p:grpSpPr>
        <a:xfrm>
          <a:off x="0" y="0"/>
          <a:ext cx="0" cy="0"/>
          <a:chOff x="0" y="0"/>
          <a:chExt cx="0" cy="0"/>
        </a:xfrm>
      </p:grpSpPr>
      <p:sp>
        <p:nvSpPr>
          <p:cNvPr id="13" name="Google Shape;13;p3"/>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3"/>
          <p:cNvSpPr txBox="1"/>
          <p:nvPr>
            <p:ph type="title"/>
          </p:nvPr>
        </p:nvSpPr>
        <p:spPr>
          <a:xfrm>
            <a:off x="3581100" y="699137"/>
            <a:ext cx="3071700" cy="1005900"/>
          </a:xfrm>
          <a:prstGeom prst="rect">
            <a:avLst/>
          </a:prstGeom>
        </p:spPr>
        <p:txBody>
          <a:bodyPr anchorCtr="0" anchor="t" bIns="91425" lIns="91425" spcFirstLastPara="1" rIns="91425" wrap="square" tIns="91425">
            <a:noAutofit/>
          </a:bodyPr>
          <a:lstStyle>
            <a:lvl1pPr lvl="0">
              <a:spcBef>
                <a:spcPts val="0"/>
              </a:spcBef>
              <a:spcAft>
                <a:spcPts val="0"/>
              </a:spcAft>
              <a:buSzPts val="5000"/>
              <a:buNone/>
              <a:defRPr sz="5000"/>
            </a:lvl1pPr>
            <a:lvl2pPr lvl="1" algn="ctr">
              <a:spcBef>
                <a:spcPts val="0"/>
              </a:spcBef>
              <a:spcAft>
                <a:spcPts val="0"/>
              </a:spcAft>
              <a:buSzPts val="5000"/>
              <a:buNone/>
              <a:defRPr sz="5000"/>
            </a:lvl2pPr>
            <a:lvl3pPr lvl="2" algn="ctr">
              <a:spcBef>
                <a:spcPts val="0"/>
              </a:spcBef>
              <a:spcAft>
                <a:spcPts val="0"/>
              </a:spcAft>
              <a:buSzPts val="5000"/>
              <a:buNone/>
              <a:defRPr sz="5000"/>
            </a:lvl3pPr>
            <a:lvl4pPr lvl="3" algn="ctr">
              <a:spcBef>
                <a:spcPts val="0"/>
              </a:spcBef>
              <a:spcAft>
                <a:spcPts val="0"/>
              </a:spcAft>
              <a:buSzPts val="5000"/>
              <a:buNone/>
              <a:defRPr sz="5000"/>
            </a:lvl4pPr>
            <a:lvl5pPr lvl="4" algn="ctr">
              <a:spcBef>
                <a:spcPts val="0"/>
              </a:spcBef>
              <a:spcAft>
                <a:spcPts val="0"/>
              </a:spcAft>
              <a:buSzPts val="5000"/>
              <a:buNone/>
              <a:defRPr sz="5000"/>
            </a:lvl5pPr>
            <a:lvl6pPr lvl="5" algn="ctr">
              <a:spcBef>
                <a:spcPts val="0"/>
              </a:spcBef>
              <a:spcAft>
                <a:spcPts val="0"/>
              </a:spcAft>
              <a:buSzPts val="5000"/>
              <a:buNone/>
              <a:defRPr sz="5000"/>
            </a:lvl6pPr>
            <a:lvl7pPr lvl="6" algn="ctr">
              <a:spcBef>
                <a:spcPts val="0"/>
              </a:spcBef>
              <a:spcAft>
                <a:spcPts val="0"/>
              </a:spcAft>
              <a:buSzPts val="5000"/>
              <a:buNone/>
              <a:defRPr sz="5000"/>
            </a:lvl7pPr>
            <a:lvl8pPr lvl="7" algn="ctr">
              <a:spcBef>
                <a:spcPts val="0"/>
              </a:spcBef>
              <a:spcAft>
                <a:spcPts val="0"/>
              </a:spcAft>
              <a:buSzPts val="5000"/>
              <a:buNone/>
              <a:defRPr sz="5000"/>
            </a:lvl8pPr>
            <a:lvl9pPr lvl="8" algn="ctr">
              <a:spcBef>
                <a:spcPts val="0"/>
              </a:spcBef>
              <a:spcAft>
                <a:spcPts val="0"/>
              </a:spcAft>
              <a:buSzPts val="5000"/>
              <a:buNone/>
              <a:defRPr sz="5000"/>
            </a:lvl9pPr>
          </a:lstStyle>
          <a:p/>
        </p:txBody>
      </p:sp>
      <p:sp>
        <p:nvSpPr>
          <p:cNvPr id="15" name="Google Shape;15;p3"/>
          <p:cNvSpPr txBox="1"/>
          <p:nvPr>
            <p:ph hasCustomPrompt="1" idx="2" type="title"/>
          </p:nvPr>
        </p:nvSpPr>
        <p:spPr>
          <a:xfrm>
            <a:off x="2491200" y="699137"/>
            <a:ext cx="1089900" cy="10059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6000"/>
              <a:buNone/>
              <a:defRPr sz="5000">
                <a:solidFill>
                  <a:schemeClr val="accent1"/>
                </a:solidFill>
              </a:defRPr>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grpSp>
        <p:nvGrpSpPr>
          <p:cNvPr id="17" name="Google Shape;17;p4"/>
          <p:cNvGrpSpPr/>
          <p:nvPr/>
        </p:nvGrpSpPr>
        <p:grpSpPr>
          <a:xfrm>
            <a:off x="114300" y="114300"/>
            <a:ext cx="8915400" cy="4916400"/>
            <a:chOff x="114300" y="114300"/>
            <a:chExt cx="8915400" cy="4916400"/>
          </a:xfrm>
        </p:grpSpPr>
        <p:sp>
          <p:nvSpPr>
            <p:cNvPr id="18" name="Google Shape;18;p4"/>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 name="Google Shape;19;p4"/>
            <p:cNvGrpSpPr/>
            <p:nvPr/>
          </p:nvGrpSpPr>
          <p:grpSpPr>
            <a:xfrm rot="5400000">
              <a:off x="3249924" y="4098413"/>
              <a:ext cx="286025" cy="1306200"/>
              <a:chOff x="978925" y="1314225"/>
              <a:chExt cx="286025" cy="1306200"/>
            </a:xfrm>
          </p:grpSpPr>
          <p:sp>
            <p:nvSpPr>
              <p:cNvPr id="20" name="Google Shape;20;p4"/>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4"/>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4"/>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4"/>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4"/>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4"/>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4"/>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4"/>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4"/>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4"/>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4"/>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4"/>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4"/>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4"/>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4"/>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4"/>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 name="Google Shape;38;p4"/>
            <p:cNvGrpSpPr/>
            <p:nvPr/>
          </p:nvGrpSpPr>
          <p:grpSpPr>
            <a:xfrm flipH="1">
              <a:off x="276669" y="2706225"/>
              <a:ext cx="286025" cy="543450"/>
              <a:chOff x="978925" y="2912750"/>
              <a:chExt cx="286025" cy="543450"/>
            </a:xfrm>
          </p:grpSpPr>
          <p:sp>
            <p:nvSpPr>
              <p:cNvPr id="39" name="Google Shape;39;p4"/>
              <p:cNvSpPr/>
              <p:nvPr/>
            </p:nvSpPr>
            <p:spPr>
              <a:xfrm>
                <a:off x="978925" y="29127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4"/>
              <p:cNvSpPr/>
              <p:nvPr/>
            </p:nvSpPr>
            <p:spPr>
              <a:xfrm>
                <a:off x="1179150" y="29127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4"/>
              <p:cNvSpPr/>
              <p:nvPr/>
            </p:nvSpPr>
            <p:spPr>
              <a:xfrm>
                <a:off x="978925" y="30653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4"/>
              <p:cNvSpPr/>
              <p:nvPr/>
            </p:nvSpPr>
            <p:spPr>
              <a:xfrm>
                <a:off x="1179150" y="30653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4"/>
              <p:cNvSpPr/>
              <p:nvPr/>
            </p:nvSpPr>
            <p:spPr>
              <a:xfrm>
                <a:off x="978925" y="32178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4"/>
              <p:cNvSpPr/>
              <p:nvPr/>
            </p:nvSpPr>
            <p:spPr>
              <a:xfrm>
                <a:off x="1179150" y="32178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4"/>
              <p:cNvSpPr/>
              <p:nvPr/>
            </p:nvSpPr>
            <p:spPr>
              <a:xfrm>
                <a:off x="978925" y="33704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4"/>
              <p:cNvSpPr/>
              <p:nvPr/>
            </p:nvSpPr>
            <p:spPr>
              <a:xfrm>
                <a:off x="1179150" y="33704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 name="Google Shape;47;p4"/>
            <p:cNvGrpSpPr/>
            <p:nvPr/>
          </p:nvGrpSpPr>
          <p:grpSpPr>
            <a:xfrm flipH="1">
              <a:off x="8581294" y="535000"/>
              <a:ext cx="286025" cy="238350"/>
              <a:chOff x="978925" y="2382075"/>
              <a:chExt cx="286025" cy="238350"/>
            </a:xfrm>
          </p:grpSpPr>
          <p:sp>
            <p:nvSpPr>
              <p:cNvPr id="48" name="Google Shape;48;p4"/>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4"/>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4"/>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4"/>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52" name="Google Shape;52;p4"/>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3000"/>
              <a:buNone/>
              <a:defRPr/>
            </a:lvl1pPr>
            <a:lvl2pPr lvl="1" rtl="0">
              <a:lnSpc>
                <a:spcPct val="100000"/>
              </a:lnSpc>
              <a:spcBef>
                <a:spcPts val="0"/>
              </a:spcBef>
              <a:spcAft>
                <a:spcPts val="0"/>
              </a:spcAft>
              <a:buSzPts val="3000"/>
              <a:buNone/>
              <a:defRPr/>
            </a:lvl2pPr>
            <a:lvl3pPr lvl="2" rtl="0">
              <a:lnSpc>
                <a:spcPct val="100000"/>
              </a:lnSpc>
              <a:spcBef>
                <a:spcPts val="0"/>
              </a:spcBef>
              <a:spcAft>
                <a:spcPts val="0"/>
              </a:spcAft>
              <a:buSzPts val="3000"/>
              <a:buNone/>
              <a:defRPr/>
            </a:lvl3pPr>
            <a:lvl4pPr lvl="3" rtl="0">
              <a:lnSpc>
                <a:spcPct val="100000"/>
              </a:lnSpc>
              <a:spcBef>
                <a:spcPts val="0"/>
              </a:spcBef>
              <a:spcAft>
                <a:spcPts val="0"/>
              </a:spcAft>
              <a:buSzPts val="3000"/>
              <a:buNone/>
              <a:defRPr/>
            </a:lvl4pPr>
            <a:lvl5pPr lvl="4" rtl="0">
              <a:lnSpc>
                <a:spcPct val="100000"/>
              </a:lnSpc>
              <a:spcBef>
                <a:spcPts val="0"/>
              </a:spcBef>
              <a:spcAft>
                <a:spcPts val="0"/>
              </a:spcAft>
              <a:buSzPts val="3000"/>
              <a:buNone/>
              <a:defRPr/>
            </a:lvl5pPr>
            <a:lvl6pPr lvl="5" rtl="0">
              <a:lnSpc>
                <a:spcPct val="100000"/>
              </a:lnSpc>
              <a:spcBef>
                <a:spcPts val="0"/>
              </a:spcBef>
              <a:spcAft>
                <a:spcPts val="0"/>
              </a:spcAft>
              <a:buSzPts val="3000"/>
              <a:buNone/>
              <a:defRPr/>
            </a:lvl6pPr>
            <a:lvl7pPr lvl="6" rtl="0">
              <a:lnSpc>
                <a:spcPct val="100000"/>
              </a:lnSpc>
              <a:spcBef>
                <a:spcPts val="0"/>
              </a:spcBef>
              <a:spcAft>
                <a:spcPts val="0"/>
              </a:spcAft>
              <a:buSzPts val="3000"/>
              <a:buNone/>
              <a:defRPr/>
            </a:lvl7pPr>
            <a:lvl8pPr lvl="7" rtl="0">
              <a:lnSpc>
                <a:spcPct val="100000"/>
              </a:lnSpc>
              <a:spcBef>
                <a:spcPts val="0"/>
              </a:spcBef>
              <a:spcAft>
                <a:spcPts val="0"/>
              </a:spcAft>
              <a:buSzPts val="3000"/>
              <a:buNone/>
              <a:defRPr/>
            </a:lvl8pPr>
            <a:lvl9pPr lvl="8" rtl="0">
              <a:lnSpc>
                <a:spcPct val="100000"/>
              </a:lnSpc>
              <a:spcBef>
                <a:spcPts val="0"/>
              </a:spcBef>
              <a:spcAft>
                <a:spcPts val="0"/>
              </a:spcAft>
              <a:buSzPts val="3000"/>
              <a:buNone/>
              <a:defRPr/>
            </a:lvl9pPr>
          </a:lstStyle>
          <a:p/>
        </p:txBody>
      </p:sp>
      <p:sp>
        <p:nvSpPr>
          <p:cNvPr id="53" name="Google Shape;53;p4"/>
          <p:cNvSpPr txBox="1"/>
          <p:nvPr>
            <p:ph idx="1" type="body"/>
          </p:nvPr>
        </p:nvSpPr>
        <p:spPr>
          <a:xfrm>
            <a:off x="720000" y="1152475"/>
            <a:ext cx="7704000" cy="2277900"/>
          </a:xfrm>
          <a:prstGeom prst="rect">
            <a:avLst/>
          </a:prstGeom>
        </p:spPr>
        <p:txBody>
          <a:bodyPr anchorCtr="0" anchor="t" bIns="91425" lIns="91425" spcFirstLastPara="1" rIns="91425" wrap="square" tIns="91425">
            <a:noAutofit/>
          </a:bodyPr>
          <a:lstStyle>
            <a:lvl1pPr indent="-304800" lvl="0" marL="457200" rtl="0">
              <a:lnSpc>
                <a:spcPct val="100000"/>
              </a:lnSpc>
              <a:spcBef>
                <a:spcPts val="0"/>
              </a:spcBef>
              <a:spcAft>
                <a:spcPts val="0"/>
              </a:spcAft>
              <a:buSzPts val="1200"/>
              <a:buChar char="●"/>
              <a:defRPr/>
            </a:lvl1pPr>
            <a:lvl2pPr indent="-304800" lvl="1" marL="914400" rtl="0">
              <a:lnSpc>
                <a:spcPct val="100000"/>
              </a:lnSpc>
              <a:spcBef>
                <a:spcPts val="0"/>
              </a:spcBef>
              <a:spcAft>
                <a:spcPts val="0"/>
              </a:spcAft>
              <a:buSzPts val="1200"/>
              <a:buChar char="○"/>
              <a:defRPr/>
            </a:lvl2pPr>
            <a:lvl3pPr indent="-304800" lvl="2" marL="1371600" rtl="0">
              <a:lnSpc>
                <a:spcPct val="100000"/>
              </a:lnSpc>
              <a:spcBef>
                <a:spcPts val="0"/>
              </a:spcBef>
              <a:spcAft>
                <a:spcPts val="0"/>
              </a:spcAft>
              <a:buSzPts val="1200"/>
              <a:buChar char="■"/>
              <a:defRPr/>
            </a:lvl3pPr>
            <a:lvl4pPr indent="-304800" lvl="3" marL="1828800" rtl="0">
              <a:lnSpc>
                <a:spcPct val="100000"/>
              </a:lnSpc>
              <a:spcBef>
                <a:spcPts val="0"/>
              </a:spcBef>
              <a:spcAft>
                <a:spcPts val="0"/>
              </a:spcAft>
              <a:buSzPts val="1200"/>
              <a:buChar char="●"/>
              <a:defRPr/>
            </a:lvl4pPr>
            <a:lvl5pPr indent="-304800" lvl="4" marL="2286000" rtl="0">
              <a:lnSpc>
                <a:spcPct val="100000"/>
              </a:lnSpc>
              <a:spcBef>
                <a:spcPts val="0"/>
              </a:spcBef>
              <a:spcAft>
                <a:spcPts val="0"/>
              </a:spcAft>
              <a:buSzPts val="1200"/>
              <a:buChar char="○"/>
              <a:defRPr/>
            </a:lvl5pPr>
            <a:lvl6pPr indent="-304800" lvl="5" marL="2743200" rtl="0">
              <a:lnSpc>
                <a:spcPct val="100000"/>
              </a:lnSpc>
              <a:spcBef>
                <a:spcPts val="0"/>
              </a:spcBef>
              <a:spcAft>
                <a:spcPts val="0"/>
              </a:spcAft>
              <a:buSzPts val="1200"/>
              <a:buChar char="■"/>
              <a:defRPr/>
            </a:lvl6pPr>
            <a:lvl7pPr indent="-304800" lvl="6" marL="3200400" rtl="0">
              <a:lnSpc>
                <a:spcPct val="100000"/>
              </a:lnSpc>
              <a:spcBef>
                <a:spcPts val="0"/>
              </a:spcBef>
              <a:spcAft>
                <a:spcPts val="0"/>
              </a:spcAft>
              <a:buSzPts val="1200"/>
              <a:buChar char="●"/>
              <a:defRPr/>
            </a:lvl7pPr>
            <a:lvl8pPr indent="-304800" lvl="7" marL="3657600" rtl="0">
              <a:lnSpc>
                <a:spcPct val="100000"/>
              </a:lnSpc>
              <a:spcBef>
                <a:spcPts val="0"/>
              </a:spcBef>
              <a:spcAft>
                <a:spcPts val="0"/>
              </a:spcAft>
              <a:buSzPts val="1200"/>
              <a:buChar char="○"/>
              <a:defRPr/>
            </a:lvl8pPr>
            <a:lvl9pPr indent="-304800" lvl="8" marL="4114800" rtl="0">
              <a:lnSpc>
                <a:spcPct val="100000"/>
              </a:lnSpc>
              <a:spcBef>
                <a:spcPts val="0"/>
              </a:spcBef>
              <a:spcAft>
                <a:spcPts val="0"/>
              </a:spcAft>
              <a:buSzPts val="12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54" name="Shape 54"/>
        <p:cNvGrpSpPr/>
        <p:nvPr/>
      </p:nvGrpSpPr>
      <p:grpSpPr>
        <a:xfrm>
          <a:off x="0" y="0"/>
          <a:ext cx="0" cy="0"/>
          <a:chOff x="0" y="0"/>
          <a:chExt cx="0" cy="0"/>
        </a:xfrm>
      </p:grpSpPr>
      <p:grpSp>
        <p:nvGrpSpPr>
          <p:cNvPr id="55" name="Google Shape;55;p5"/>
          <p:cNvGrpSpPr/>
          <p:nvPr/>
        </p:nvGrpSpPr>
        <p:grpSpPr>
          <a:xfrm>
            <a:off x="114300" y="114300"/>
            <a:ext cx="8915400" cy="4916400"/>
            <a:chOff x="114300" y="114300"/>
            <a:chExt cx="8915400" cy="4916400"/>
          </a:xfrm>
        </p:grpSpPr>
        <p:sp>
          <p:nvSpPr>
            <p:cNvPr id="56" name="Google Shape;56;p5"/>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7" name="Google Shape;57;p5"/>
            <p:cNvGrpSpPr/>
            <p:nvPr/>
          </p:nvGrpSpPr>
          <p:grpSpPr>
            <a:xfrm rot="5400000">
              <a:off x="3249924" y="4098413"/>
              <a:ext cx="286025" cy="1306200"/>
              <a:chOff x="978925" y="1314225"/>
              <a:chExt cx="286025" cy="1306200"/>
            </a:xfrm>
          </p:grpSpPr>
          <p:sp>
            <p:nvSpPr>
              <p:cNvPr id="58" name="Google Shape;58;p5"/>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5"/>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5"/>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5"/>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5"/>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5"/>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5"/>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5"/>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5"/>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5"/>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5"/>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5"/>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5"/>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5"/>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5"/>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5"/>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5"/>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5"/>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 name="Google Shape;76;p5"/>
            <p:cNvGrpSpPr/>
            <p:nvPr/>
          </p:nvGrpSpPr>
          <p:grpSpPr>
            <a:xfrm flipH="1">
              <a:off x="276669" y="1107700"/>
              <a:ext cx="286025" cy="543450"/>
              <a:chOff x="978925" y="1314225"/>
              <a:chExt cx="286025" cy="543450"/>
            </a:xfrm>
          </p:grpSpPr>
          <p:sp>
            <p:nvSpPr>
              <p:cNvPr id="77" name="Google Shape;77;p5"/>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5"/>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5"/>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5"/>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5"/>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5"/>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5"/>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5"/>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 name="Google Shape;85;p5"/>
            <p:cNvGrpSpPr/>
            <p:nvPr/>
          </p:nvGrpSpPr>
          <p:grpSpPr>
            <a:xfrm flipH="1">
              <a:off x="8581294" y="535000"/>
              <a:ext cx="286025" cy="238350"/>
              <a:chOff x="978925" y="2382075"/>
              <a:chExt cx="286025" cy="238350"/>
            </a:xfrm>
          </p:grpSpPr>
          <p:sp>
            <p:nvSpPr>
              <p:cNvPr id="86" name="Google Shape;86;p5"/>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5"/>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5"/>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5"/>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90" name="Google Shape;90;p5"/>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5"/>
          <p:cNvSpPr txBox="1"/>
          <p:nvPr>
            <p:ph idx="1" type="subTitle"/>
          </p:nvPr>
        </p:nvSpPr>
        <p:spPr>
          <a:xfrm>
            <a:off x="1290763" y="2303975"/>
            <a:ext cx="2907600" cy="457200"/>
          </a:xfrm>
          <a:prstGeom prst="rect">
            <a:avLst/>
          </a:prstGeom>
        </p:spPr>
        <p:txBody>
          <a:bodyPr anchorCtr="0" anchor="b" bIns="91425" lIns="91425" spcFirstLastPara="1" rIns="91425" wrap="square" tIns="91425">
            <a:noAutofit/>
          </a:bodyPr>
          <a:lstStyle>
            <a:lvl1pPr lvl="0" algn="ctr">
              <a:lnSpc>
                <a:spcPct val="100000"/>
              </a:lnSpc>
              <a:spcBef>
                <a:spcPts val="0"/>
              </a:spcBef>
              <a:spcAft>
                <a:spcPts val="0"/>
              </a:spcAft>
              <a:buClr>
                <a:schemeClr val="dk1"/>
              </a:buClr>
              <a:buSzPts val="2400"/>
              <a:buFont typeface="Bebas Neue"/>
              <a:buNone/>
              <a:defRPr sz="1800">
                <a:solidFill>
                  <a:schemeClr val="dk1"/>
                </a:solidFill>
                <a:latin typeface="Kanit Medium"/>
                <a:ea typeface="Kanit Medium"/>
                <a:cs typeface="Kanit Medium"/>
                <a:sym typeface="Kanit Medium"/>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92" name="Google Shape;92;p5"/>
          <p:cNvSpPr txBox="1"/>
          <p:nvPr>
            <p:ph idx="2" type="subTitle"/>
          </p:nvPr>
        </p:nvSpPr>
        <p:spPr>
          <a:xfrm>
            <a:off x="4945638" y="2303975"/>
            <a:ext cx="2907600" cy="4572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800">
                <a:solidFill>
                  <a:schemeClr val="dk1"/>
                </a:solidFill>
                <a:latin typeface="Kanit Medium"/>
                <a:ea typeface="Kanit Medium"/>
                <a:cs typeface="Kanit Medium"/>
                <a:sym typeface="Kanit Mediu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93" name="Google Shape;93;p5"/>
          <p:cNvSpPr txBox="1"/>
          <p:nvPr>
            <p:ph idx="3" type="subTitle"/>
          </p:nvPr>
        </p:nvSpPr>
        <p:spPr>
          <a:xfrm>
            <a:off x="1290775" y="2615765"/>
            <a:ext cx="2907600" cy="128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94" name="Google Shape;94;p5"/>
          <p:cNvSpPr txBox="1"/>
          <p:nvPr>
            <p:ph idx="4" type="subTitle"/>
          </p:nvPr>
        </p:nvSpPr>
        <p:spPr>
          <a:xfrm>
            <a:off x="4945650" y="2615765"/>
            <a:ext cx="2907600" cy="128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95" name="Google Shape;95;p5"/>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6" name="Shape 96"/>
        <p:cNvGrpSpPr/>
        <p:nvPr/>
      </p:nvGrpSpPr>
      <p:grpSpPr>
        <a:xfrm>
          <a:off x="0" y="0"/>
          <a:ext cx="0" cy="0"/>
          <a:chOff x="0" y="0"/>
          <a:chExt cx="0" cy="0"/>
        </a:xfrm>
      </p:grpSpPr>
      <p:grpSp>
        <p:nvGrpSpPr>
          <p:cNvPr id="97" name="Google Shape;97;p6"/>
          <p:cNvGrpSpPr/>
          <p:nvPr/>
        </p:nvGrpSpPr>
        <p:grpSpPr>
          <a:xfrm>
            <a:off x="114300" y="114300"/>
            <a:ext cx="8915400" cy="4916400"/>
            <a:chOff x="114300" y="114300"/>
            <a:chExt cx="8915400" cy="4916400"/>
          </a:xfrm>
        </p:grpSpPr>
        <p:sp>
          <p:nvSpPr>
            <p:cNvPr id="98" name="Google Shape;98;p6"/>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9" name="Google Shape;99;p6"/>
            <p:cNvGrpSpPr/>
            <p:nvPr/>
          </p:nvGrpSpPr>
          <p:grpSpPr>
            <a:xfrm rot="5400000">
              <a:off x="7918824" y="4098413"/>
              <a:ext cx="286025" cy="1306200"/>
              <a:chOff x="978925" y="1314225"/>
              <a:chExt cx="286025" cy="1306200"/>
            </a:xfrm>
          </p:grpSpPr>
          <p:sp>
            <p:nvSpPr>
              <p:cNvPr id="100" name="Google Shape;100;p6"/>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6"/>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6"/>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6"/>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6"/>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6"/>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6"/>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6"/>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6"/>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6"/>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6"/>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6"/>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6"/>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6"/>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6"/>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6"/>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6"/>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6"/>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 name="Google Shape;118;p6"/>
            <p:cNvGrpSpPr/>
            <p:nvPr/>
          </p:nvGrpSpPr>
          <p:grpSpPr>
            <a:xfrm flipH="1">
              <a:off x="276669" y="1107700"/>
              <a:ext cx="286025" cy="543450"/>
              <a:chOff x="978925" y="1314225"/>
              <a:chExt cx="286025" cy="543450"/>
            </a:xfrm>
          </p:grpSpPr>
          <p:sp>
            <p:nvSpPr>
              <p:cNvPr id="119" name="Google Shape;119;p6"/>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6"/>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6"/>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6"/>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6"/>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6"/>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6"/>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6"/>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7" name="Google Shape;127;p6"/>
            <p:cNvGrpSpPr/>
            <p:nvPr/>
          </p:nvGrpSpPr>
          <p:grpSpPr>
            <a:xfrm flipH="1">
              <a:off x="8581294" y="535000"/>
              <a:ext cx="286025" cy="238350"/>
              <a:chOff x="978925" y="2382075"/>
              <a:chExt cx="286025" cy="238350"/>
            </a:xfrm>
          </p:grpSpPr>
          <p:sp>
            <p:nvSpPr>
              <p:cNvPr id="128" name="Google Shape;128;p6"/>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6"/>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6"/>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6"/>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32" name="Google Shape;132;p6"/>
          <p:cNvSpPr txBox="1"/>
          <p:nvPr>
            <p:ph type="title"/>
          </p:nvPr>
        </p:nvSpPr>
        <p:spPr>
          <a:xfrm>
            <a:off x="720000" y="53733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33" name="Shape 133"/>
        <p:cNvGrpSpPr/>
        <p:nvPr/>
      </p:nvGrpSpPr>
      <p:grpSpPr>
        <a:xfrm>
          <a:off x="0" y="0"/>
          <a:ext cx="0" cy="0"/>
          <a:chOff x="0" y="0"/>
          <a:chExt cx="0" cy="0"/>
        </a:xfrm>
      </p:grpSpPr>
      <p:sp>
        <p:nvSpPr>
          <p:cNvPr id="134" name="Google Shape;134;p7"/>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7"/>
          <p:cNvSpPr txBox="1"/>
          <p:nvPr>
            <p:ph type="title"/>
          </p:nvPr>
        </p:nvSpPr>
        <p:spPr>
          <a:xfrm>
            <a:off x="720000" y="535000"/>
            <a:ext cx="32148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3000"/>
              <a:buNone/>
              <a:defRPr/>
            </a:lvl1pPr>
            <a:lvl2pPr lvl="1" rtl="0">
              <a:lnSpc>
                <a:spcPct val="100000"/>
              </a:lnSpc>
              <a:spcBef>
                <a:spcPts val="0"/>
              </a:spcBef>
              <a:spcAft>
                <a:spcPts val="0"/>
              </a:spcAft>
              <a:buSzPts val="3000"/>
              <a:buNone/>
              <a:defRPr/>
            </a:lvl2pPr>
            <a:lvl3pPr lvl="2" rtl="0">
              <a:lnSpc>
                <a:spcPct val="100000"/>
              </a:lnSpc>
              <a:spcBef>
                <a:spcPts val="0"/>
              </a:spcBef>
              <a:spcAft>
                <a:spcPts val="0"/>
              </a:spcAft>
              <a:buSzPts val="3000"/>
              <a:buNone/>
              <a:defRPr/>
            </a:lvl3pPr>
            <a:lvl4pPr lvl="3" rtl="0">
              <a:lnSpc>
                <a:spcPct val="100000"/>
              </a:lnSpc>
              <a:spcBef>
                <a:spcPts val="0"/>
              </a:spcBef>
              <a:spcAft>
                <a:spcPts val="0"/>
              </a:spcAft>
              <a:buSzPts val="3000"/>
              <a:buNone/>
              <a:defRPr/>
            </a:lvl4pPr>
            <a:lvl5pPr lvl="4" rtl="0">
              <a:lnSpc>
                <a:spcPct val="100000"/>
              </a:lnSpc>
              <a:spcBef>
                <a:spcPts val="0"/>
              </a:spcBef>
              <a:spcAft>
                <a:spcPts val="0"/>
              </a:spcAft>
              <a:buSzPts val="3000"/>
              <a:buNone/>
              <a:defRPr/>
            </a:lvl5pPr>
            <a:lvl6pPr lvl="5" rtl="0">
              <a:lnSpc>
                <a:spcPct val="100000"/>
              </a:lnSpc>
              <a:spcBef>
                <a:spcPts val="0"/>
              </a:spcBef>
              <a:spcAft>
                <a:spcPts val="0"/>
              </a:spcAft>
              <a:buSzPts val="3000"/>
              <a:buNone/>
              <a:defRPr/>
            </a:lvl6pPr>
            <a:lvl7pPr lvl="6" rtl="0">
              <a:lnSpc>
                <a:spcPct val="100000"/>
              </a:lnSpc>
              <a:spcBef>
                <a:spcPts val="0"/>
              </a:spcBef>
              <a:spcAft>
                <a:spcPts val="0"/>
              </a:spcAft>
              <a:buSzPts val="3000"/>
              <a:buNone/>
              <a:defRPr/>
            </a:lvl7pPr>
            <a:lvl8pPr lvl="7" rtl="0">
              <a:lnSpc>
                <a:spcPct val="100000"/>
              </a:lnSpc>
              <a:spcBef>
                <a:spcPts val="0"/>
              </a:spcBef>
              <a:spcAft>
                <a:spcPts val="0"/>
              </a:spcAft>
              <a:buSzPts val="3000"/>
              <a:buNone/>
              <a:defRPr/>
            </a:lvl8pPr>
            <a:lvl9pPr lvl="8" rtl="0">
              <a:lnSpc>
                <a:spcPct val="100000"/>
              </a:lnSpc>
              <a:spcBef>
                <a:spcPts val="0"/>
              </a:spcBef>
              <a:spcAft>
                <a:spcPts val="0"/>
              </a:spcAft>
              <a:buSzPts val="3000"/>
              <a:buNone/>
              <a:defRPr/>
            </a:lvl9pPr>
          </a:lstStyle>
          <a:p/>
        </p:txBody>
      </p:sp>
      <p:sp>
        <p:nvSpPr>
          <p:cNvPr id="136" name="Google Shape;136;p7"/>
          <p:cNvSpPr txBox="1"/>
          <p:nvPr>
            <p:ph idx="1" type="body"/>
          </p:nvPr>
        </p:nvSpPr>
        <p:spPr>
          <a:xfrm>
            <a:off x="720000" y="1141575"/>
            <a:ext cx="3214800" cy="1263600"/>
          </a:xfrm>
          <a:prstGeom prst="rect">
            <a:avLst/>
          </a:prstGeom>
        </p:spPr>
        <p:txBody>
          <a:bodyPr anchorCtr="0" anchor="t" bIns="91425" lIns="91425" spcFirstLastPara="1" rIns="91425" wrap="square" tIns="91425">
            <a:noAutofit/>
          </a:bodyPr>
          <a:lstStyle>
            <a:lvl1pPr indent="-304800" lvl="0" marL="457200" rtl="0">
              <a:lnSpc>
                <a:spcPct val="100000"/>
              </a:lnSpc>
              <a:spcBef>
                <a:spcPts val="0"/>
              </a:spcBef>
              <a:spcAft>
                <a:spcPts val="0"/>
              </a:spcAft>
              <a:buSzPts val="1200"/>
              <a:buFont typeface="Nunito Light"/>
              <a:buChar char="●"/>
              <a:defRPr/>
            </a:lvl1pPr>
            <a:lvl2pPr indent="-304800" lvl="1" marL="914400" rtl="0">
              <a:lnSpc>
                <a:spcPct val="100000"/>
              </a:lnSpc>
              <a:spcBef>
                <a:spcPts val="0"/>
              </a:spcBef>
              <a:spcAft>
                <a:spcPts val="0"/>
              </a:spcAft>
              <a:buClr>
                <a:srgbClr val="E76A28"/>
              </a:buClr>
              <a:buSzPts val="1200"/>
              <a:buFont typeface="Nunito Light"/>
              <a:buChar char="○"/>
              <a:defRPr/>
            </a:lvl2pPr>
            <a:lvl3pPr indent="-304800" lvl="2" marL="1371600" rtl="0">
              <a:lnSpc>
                <a:spcPct val="100000"/>
              </a:lnSpc>
              <a:spcBef>
                <a:spcPts val="0"/>
              </a:spcBef>
              <a:spcAft>
                <a:spcPts val="0"/>
              </a:spcAft>
              <a:buClr>
                <a:srgbClr val="E76A28"/>
              </a:buClr>
              <a:buSzPts val="1200"/>
              <a:buFont typeface="Nunito Light"/>
              <a:buChar char="■"/>
              <a:defRPr/>
            </a:lvl3pPr>
            <a:lvl4pPr indent="-304800" lvl="3" marL="1828800" rtl="0">
              <a:lnSpc>
                <a:spcPct val="100000"/>
              </a:lnSpc>
              <a:spcBef>
                <a:spcPts val="0"/>
              </a:spcBef>
              <a:spcAft>
                <a:spcPts val="0"/>
              </a:spcAft>
              <a:buClr>
                <a:srgbClr val="E76A28"/>
              </a:buClr>
              <a:buSzPts val="1200"/>
              <a:buFont typeface="Nunito Light"/>
              <a:buChar char="●"/>
              <a:defRPr/>
            </a:lvl4pPr>
            <a:lvl5pPr indent="-304800" lvl="4" marL="2286000" rtl="0">
              <a:lnSpc>
                <a:spcPct val="100000"/>
              </a:lnSpc>
              <a:spcBef>
                <a:spcPts val="0"/>
              </a:spcBef>
              <a:spcAft>
                <a:spcPts val="0"/>
              </a:spcAft>
              <a:buClr>
                <a:srgbClr val="E76A28"/>
              </a:buClr>
              <a:buSzPts val="1200"/>
              <a:buFont typeface="Nunito Light"/>
              <a:buChar char="○"/>
              <a:defRPr/>
            </a:lvl5pPr>
            <a:lvl6pPr indent="-304800" lvl="5" marL="2743200" rtl="0">
              <a:lnSpc>
                <a:spcPct val="100000"/>
              </a:lnSpc>
              <a:spcBef>
                <a:spcPts val="0"/>
              </a:spcBef>
              <a:spcAft>
                <a:spcPts val="0"/>
              </a:spcAft>
              <a:buClr>
                <a:srgbClr val="999999"/>
              </a:buClr>
              <a:buSzPts val="1200"/>
              <a:buFont typeface="Nunito Light"/>
              <a:buChar char="■"/>
              <a:defRPr/>
            </a:lvl6pPr>
            <a:lvl7pPr indent="-304800" lvl="6" marL="3200400" rtl="0">
              <a:lnSpc>
                <a:spcPct val="100000"/>
              </a:lnSpc>
              <a:spcBef>
                <a:spcPts val="0"/>
              </a:spcBef>
              <a:spcAft>
                <a:spcPts val="0"/>
              </a:spcAft>
              <a:buClr>
                <a:srgbClr val="999999"/>
              </a:buClr>
              <a:buSzPts val="1200"/>
              <a:buFont typeface="Nunito Light"/>
              <a:buChar char="●"/>
              <a:defRPr/>
            </a:lvl7pPr>
            <a:lvl8pPr indent="-304800" lvl="7" marL="3657600" rtl="0">
              <a:lnSpc>
                <a:spcPct val="100000"/>
              </a:lnSpc>
              <a:spcBef>
                <a:spcPts val="0"/>
              </a:spcBef>
              <a:spcAft>
                <a:spcPts val="0"/>
              </a:spcAft>
              <a:buClr>
                <a:srgbClr val="999999"/>
              </a:buClr>
              <a:buSzPts val="1200"/>
              <a:buFont typeface="Nunito Light"/>
              <a:buChar char="○"/>
              <a:defRPr/>
            </a:lvl8pPr>
            <a:lvl9pPr indent="-304800" lvl="8" marL="4114800" rtl="0">
              <a:lnSpc>
                <a:spcPct val="100000"/>
              </a:lnSpc>
              <a:spcBef>
                <a:spcPts val="0"/>
              </a:spcBef>
              <a:spcAft>
                <a:spcPts val="0"/>
              </a:spcAft>
              <a:buClr>
                <a:srgbClr val="999999"/>
              </a:buClr>
              <a:buSzPts val="1200"/>
              <a:buFont typeface="Nunito Light"/>
              <a:buChar char="■"/>
              <a:defRPr/>
            </a:lvl9pPr>
          </a:lstStyle>
          <a:p/>
        </p:txBody>
      </p:sp>
      <p:sp>
        <p:nvSpPr>
          <p:cNvPr id="137" name="Google Shape;137;p7"/>
          <p:cNvSpPr/>
          <p:nvPr>
            <p:ph idx="2" type="pic"/>
          </p:nvPr>
        </p:nvSpPr>
        <p:spPr>
          <a:xfrm>
            <a:off x="5631000" y="535000"/>
            <a:ext cx="2791800" cy="4073400"/>
          </a:xfrm>
          <a:prstGeom prst="rect">
            <a:avLst/>
          </a:prstGeom>
          <a:noFill/>
          <a:ln>
            <a:noFill/>
          </a:ln>
        </p:spPr>
      </p:sp>
      <p:sp>
        <p:nvSpPr>
          <p:cNvPr id="138" name="Google Shape;138;p7"/>
          <p:cNvSpPr/>
          <p:nvPr>
            <p:ph idx="3" type="pic"/>
          </p:nvPr>
        </p:nvSpPr>
        <p:spPr>
          <a:xfrm>
            <a:off x="715100" y="2481375"/>
            <a:ext cx="4839600" cy="2127000"/>
          </a:xfrm>
          <a:prstGeom prst="rect">
            <a:avLst/>
          </a:prstGeom>
          <a:noFill/>
          <a:ln>
            <a:no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39" name="Shape 139"/>
        <p:cNvGrpSpPr/>
        <p:nvPr/>
      </p:nvGrpSpPr>
      <p:grpSpPr>
        <a:xfrm>
          <a:off x="0" y="0"/>
          <a:ext cx="0" cy="0"/>
          <a:chOff x="0" y="0"/>
          <a:chExt cx="0" cy="0"/>
        </a:xfrm>
      </p:grpSpPr>
      <p:grpSp>
        <p:nvGrpSpPr>
          <p:cNvPr id="140" name="Google Shape;140;p8"/>
          <p:cNvGrpSpPr/>
          <p:nvPr/>
        </p:nvGrpSpPr>
        <p:grpSpPr>
          <a:xfrm>
            <a:off x="114300" y="114300"/>
            <a:ext cx="8915400" cy="4916400"/>
            <a:chOff x="114300" y="114300"/>
            <a:chExt cx="8915400" cy="4916400"/>
          </a:xfrm>
        </p:grpSpPr>
        <p:sp>
          <p:nvSpPr>
            <p:cNvPr id="141" name="Google Shape;141;p8"/>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2" name="Google Shape;142;p8"/>
            <p:cNvGrpSpPr/>
            <p:nvPr/>
          </p:nvGrpSpPr>
          <p:grpSpPr>
            <a:xfrm rot="5400000">
              <a:off x="7918824" y="4098413"/>
              <a:ext cx="286025" cy="1306200"/>
              <a:chOff x="978925" y="1314225"/>
              <a:chExt cx="286025" cy="1306200"/>
            </a:xfrm>
          </p:grpSpPr>
          <p:sp>
            <p:nvSpPr>
              <p:cNvPr id="143" name="Google Shape;143;p8"/>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8"/>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8"/>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8"/>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8"/>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8"/>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8"/>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8"/>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8"/>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8"/>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8"/>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8"/>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8"/>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8"/>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8"/>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8"/>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8"/>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8"/>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1" name="Google Shape;161;p8"/>
            <p:cNvGrpSpPr/>
            <p:nvPr/>
          </p:nvGrpSpPr>
          <p:grpSpPr>
            <a:xfrm flipH="1">
              <a:off x="276669" y="1107700"/>
              <a:ext cx="286025" cy="543450"/>
              <a:chOff x="978925" y="1314225"/>
              <a:chExt cx="286025" cy="543450"/>
            </a:xfrm>
          </p:grpSpPr>
          <p:sp>
            <p:nvSpPr>
              <p:cNvPr id="162" name="Google Shape;162;p8"/>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8"/>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8"/>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8"/>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8"/>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8"/>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8"/>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8"/>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0" name="Google Shape;170;p8"/>
            <p:cNvGrpSpPr/>
            <p:nvPr/>
          </p:nvGrpSpPr>
          <p:grpSpPr>
            <a:xfrm flipH="1">
              <a:off x="8581294" y="535000"/>
              <a:ext cx="286025" cy="238350"/>
              <a:chOff x="978925" y="2382075"/>
              <a:chExt cx="286025" cy="238350"/>
            </a:xfrm>
          </p:grpSpPr>
          <p:sp>
            <p:nvSpPr>
              <p:cNvPr id="171" name="Google Shape;171;p8"/>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8"/>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8"/>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8"/>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75" name="Google Shape;175;p8"/>
          <p:cNvSpPr txBox="1"/>
          <p:nvPr>
            <p:ph type="title"/>
          </p:nvPr>
        </p:nvSpPr>
        <p:spPr>
          <a:xfrm>
            <a:off x="1388100" y="1307100"/>
            <a:ext cx="6367800" cy="2529300"/>
          </a:xfrm>
          <a:prstGeom prst="rect">
            <a:avLst/>
          </a:prstGeom>
        </p:spPr>
        <p:txBody>
          <a:bodyPr anchorCtr="0" anchor="ctr" bIns="91425" lIns="91425" spcFirstLastPara="1" rIns="91425" wrap="square" tIns="91425">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76" name="Shape 176"/>
        <p:cNvGrpSpPr/>
        <p:nvPr/>
      </p:nvGrpSpPr>
      <p:grpSpPr>
        <a:xfrm>
          <a:off x="0" y="0"/>
          <a:ext cx="0" cy="0"/>
          <a:chOff x="0" y="0"/>
          <a:chExt cx="0" cy="0"/>
        </a:xfrm>
      </p:grpSpPr>
      <p:grpSp>
        <p:nvGrpSpPr>
          <p:cNvPr id="177" name="Google Shape;177;p9"/>
          <p:cNvGrpSpPr/>
          <p:nvPr/>
        </p:nvGrpSpPr>
        <p:grpSpPr>
          <a:xfrm>
            <a:off x="114300" y="114300"/>
            <a:ext cx="8915400" cy="4916400"/>
            <a:chOff x="114300" y="114300"/>
            <a:chExt cx="8915400" cy="4916400"/>
          </a:xfrm>
        </p:grpSpPr>
        <p:sp>
          <p:nvSpPr>
            <p:cNvPr id="178" name="Google Shape;178;p9"/>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9" name="Google Shape;179;p9"/>
            <p:cNvGrpSpPr/>
            <p:nvPr/>
          </p:nvGrpSpPr>
          <p:grpSpPr>
            <a:xfrm rot="5400000">
              <a:off x="7918824" y="4098413"/>
              <a:ext cx="286025" cy="1306200"/>
              <a:chOff x="978925" y="1314225"/>
              <a:chExt cx="286025" cy="1306200"/>
            </a:xfrm>
          </p:grpSpPr>
          <p:sp>
            <p:nvSpPr>
              <p:cNvPr id="180" name="Google Shape;180;p9"/>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9"/>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9"/>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9"/>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9"/>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9"/>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9"/>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9"/>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9"/>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9"/>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9"/>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9"/>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9"/>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9"/>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9"/>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9"/>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9"/>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9"/>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8" name="Google Shape;198;p9"/>
            <p:cNvGrpSpPr/>
            <p:nvPr/>
          </p:nvGrpSpPr>
          <p:grpSpPr>
            <a:xfrm flipH="1">
              <a:off x="276669" y="1107700"/>
              <a:ext cx="286025" cy="543450"/>
              <a:chOff x="978925" y="1314225"/>
              <a:chExt cx="286025" cy="543450"/>
            </a:xfrm>
          </p:grpSpPr>
          <p:sp>
            <p:nvSpPr>
              <p:cNvPr id="199" name="Google Shape;199;p9"/>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9"/>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9"/>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9"/>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9"/>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9"/>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9"/>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9"/>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7" name="Google Shape;207;p9"/>
            <p:cNvGrpSpPr/>
            <p:nvPr/>
          </p:nvGrpSpPr>
          <p:grpSpPr>
            <a:xfrm flipH="1">
              <a:off x="8581294" y="535000"/>
              <a:ext cx="286025" cy="238350"/>
              <a:chOff x="978925" y="2382075"/>
              <a:chExt cx="286025" cy="238350"/>
            </a:xfrm>
          </p:grpSpPr>
          <p:sp>
            <p:nvSpPr>
              <p:cNvPr id="208" name="Google Shape;208;p9"/>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9"/>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9"/>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9"/>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12" name="Google Shape;212;p9"/>
          <p:cNvSpPr txBox="1"/>
          <p:nvPr>
            <p:ph type="title"/>
          </p:nvPr>
        </p:nvSpPr>
        <p:spPr>
          <a:xfrm>
            <a:off x="2241425" y="1293100"/>
            <a:ext cx="4661100" cy="841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600"/>
              <a:buNone/>
              <a:defRPr sz="45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213" name="Google Shape;213;p9"/>
          <p:cNvSpPr txBox="1"/>
          <p:nvPr>
            <p:ph idx="1" type="subTitle"/>
          </p:nvPr>
        </p:nvSpPr>
        <p:spPr>
          <a:xfrm>
            <a:off x="2241475" y="2168600"/>
            <a:ext cx="4661100" cy="1681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200"/>
              <a:buNone/>
              <a:defRPr sz="16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14" name="Shape 214"/>
        <p:cNvGrpSpPr/>
        <p:nvPr/>
      </p:nvGrpSpPr>
      <p:grpSpPr>
        <a:xfrm>
          <a:off x="0" y="0"/>
          <a:ext cx="0" cy="0"/>
          <a:chOff x="0" y="0"/>
          <a:chExt cx="0" cy="0"/>
        </a:xfrm>
      </p:grpSpPr>
      <p:sp>
        <p:nvSpPr>
          <p:cNvPr id="215" name="Google Shape;215;p10"/>
          <p:cNvSpPr/>
          <p:nvPr>
            <p:ph idx="2" type="pic"/>
          </p:nvPr>
        </p:nvSpPr>
        <p:spPr>
          <a:xfrm>
            <a:off x="0" y="0"/>
            <a:ext cx="9144000" cy="5143500"/>
          </a:xfrm>
          <a:prstGeom prst="rect">
            <a:avLst/>
          </a:prstGeom>
          <a:noFill/>
          <a:ln>
            <a:noFill/>
          </a:ln>
        </p:spPr>
      </p:sp>
      <p:sp>
        <p:nvSpPr>
          <p:cNvPr id="216" name="Google Shape;216;p10"/>
          <p:cNvSpPr txBox="1"/>
          <p:nvPr>
            <p:ph type="title"/>
          </p:nvPr>
        </p:nvSpPr>
        <p:spPr>
          <a:xfrm>
            <a:off x="720000" y="3859100"/>
            <a:ext cx="7704000" cy="749400"/>
          </a:xfrm>
          <a:prstGeom prst="rect">
            <a:avLst/>
          </a:prstGeom>
          <a:solidFill>
            <a:schemeClr val="accent3"/>
          </a:solidFill>
        </p:spPr>
        <p:txBody>
          <a:bodyPr anchorCtr="0" anchor="t" bIns="91425" lIns="91425" spcFirstLastPara="1" rIns="91425" wrap="square" tIns="91425">
            <a:noAutofit/>
          </a:bodyPr>
          <a:lstStyle>
            <a:lvl1pPr lvl="0" rtl="0" algn="ctr">
              <a:spcBef>
                <a:spcPts val="0"/>
              </a:spcBef>
              <a:spcAft>
                <a:spcPts val="0"/>
              </a:spcAft>
              <a:buSzPts val="3000"/>
              <a:buNone/>
              <a:defRPr>
                <a:solidFill>
                  <a:schemeClr val="lt1"/>
                </a:solidFill>
              </a:defRPr>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217" name="Shape 217"/>
        <p:cNvGrpSpPr/>
        <p:nvPr/>
      </p:nvGrpSpPr>
      <p:grpSpPr>
        <a:xfrm>
          <a:off x="0" y="0"/>
          <a:ext cx="0" cy="0"/>
          <a:chOff x="0" y="0"/>
          <a:chExt cx="0" cy="0"/>
        </a:xfrm>
      </p:grpSpPr>
      <p:sp>
        <p:nvSpPr>
          <p:cNvPr id="218" name="Google Shape;218;p11"/>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1"/>
          <p:cNvSpPr txBox="1"/>
          <p:nvPr>
            <p:ph hasCustomPrompt="1" type="title"/>
          </p:nvPr>
        </p:nvSpPr>
        <p:spPr>
          <a:xfrm flipH="1">
            <a:off x="715097" y="2031275"/>
            <a:ext cx="3492900" cy="914400"/>
          </a:xfrm>
          <a:prstGeom prst="rect">
            <a:avLst/>
          </a:prstGeom>
        </p:spPr>
        <p:txBody>
          <a:bodyPr anchorCtr="0" anchor="b" bIns="91425" lIns="91425" spcFirstLastPara="1" rIns="91425" wrap="square" tIns="91425">
            <a:noAutofit/>
          </a:bodyPr>
          <a:lstStyle>
            <a:lvl1pPr lvl="0">
              <a:spcBef>
                <a:spcPts val="0"/>
              </a:spcBef>
              <a:spcAft>
                <a:spcPts val="0"/>
              </a:spcAft>
              <a:buSzPts val="9600"/>
              <a:buNone/>
              <a:defRPr sz="6000">
                <a:solidFill>
                  <a:schemeClr val="accent1"/>
                </a:solidFill>
              </a:defRPr>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220" name="Google Shape;220;p11"/>
          <p:cNvSpPr txBox="1"/>
          <p:nvPr>
            <p:ph idx="1" type="subTitle"/>
          </p:nvPr>
        </p:nvSpPr>
        <p:spPr>
          <a:xfrm flipH="1">
            <a:off x="715097" y="2746525"/>
            <a:ext cx="3492900" cy="365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221" name="Shape 221"/>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
    <p:spTree>
      <p:nvGrpSpPr>
        <p:cNvPr id="222" name="Shape 222"/>
        <p:cNvGrpSpPr/>
        <p:nvPr/>
      </p:nvGrpSpPr>
      <p:grpSpPr>
        <a:xfrm>
          <a:off x="0" y="0"/>
          <a:ext cx="0" cy="0"/>
          <a:chOff x="0" y="0"/>
          <a:chExt cx="0" cy="0"/>
        </a:xfrm>
      </p:grpSpPr>
      <p:sp>
        <p:nvSpPr>
          <p:cNvPr id="223" name="Google Shape;223;p13"/>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3"/>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25" name="Google Shape;225;p13"/>
          <p:cNvSpPr txBox="1"/>
          <p:nvPr>
            <p:ph hasCustomPrompt="1" idx="2" type="title"/>
          </p:nvPr>
        </p:nvSpPr>
        <p:spPr>
          <a:xfrm>
            <a:off x="4818333" y="1404683"/>
            <a:ext cx="734700" cy="4572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26" name="Google Shape;226;p13"/>
          <p:cNvSpPr txBox="1"/>
          <p:nvPr>
            <p:ph hasCustomPrompt="1" idx="3" type="title"/>
          </p:nvPr>
        </p:nvSpPr>
        <p:spPr>
          <a:xfrm>
            <a:off x="4818333" y="3006928"/>
            <a:ext cx="734700" cy="4572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27" name="Google Shape;227;p13"/>
          <p:cNvSpPr txBox="1"/>
          <p:nvPr>
            <p:ph hasCustomPrompt="1" idx="4" type="title"/>
          </p:nvPr>
        </p:nvSpPr>
        <p:spPr>
          <a:xfrm>
            <a:off x="4818333" y="1938765"/>
            <a:ext cx="734700" cy="4572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28" name="Google Shape;228;p13"/>
          <p:cNvSpPr txBox="1"/>
          <p:nvPr>
            <p:ph hasCustomPrompt="1" idx="5" type="title"/>
          </p:nvPr>
        </p:nvSpPr>
        <p:spPr>
          <a:xfrm>
            <a:off x="4818333" y="3541010"/>
            <a:ext cx="734700" cy="4572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29" name="Google Shape;229;p13"/>
          <p:cNvSpPr txBox="1"/>
          <p:nvPr>
            <p:ph hasCustomPrompt="1" idx="6" type="title"/>
          </p:nvPr>
        </p:nvSpPr>
        <p:spPr>
          <a:xfrm>
            <a:off x="4818333" y="2472846"/>
            <a:ext cx="734700" cy="4572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30" name="Google Shape;230;p13"/>
          <p:cNvSpPr txBox="1"/>
          <p:nvPr>
            <p:ph hasCustomPrompt="1" idx="7" type="title"/>
          </p:nvPr>
        </p:nvSpPr>
        <p:spPr>
          <a:xfrm>
            <a:off x="4818333" y="4075091"/>
            <a:ext cx="734700" cy="4572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31" name="Google Shape;231;p13"/>
          <p:cNvSpPr txBox="1"/>
          <p:nvPr>
            <p:ph idx="1" type="subTitle"/>
          </p:nvPr>
        </p:nvSpPr>
        <p:spPr>
          <a:xfrm>
            <a:off x="5553033" y="1404675"/>
            <a:ext cx="2305500" cy="4572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000"/>
              <a:buFont typeface="Kanit Medium"/>
              <a:buNone/>
              <a:defRPr sz="1800">
                <a:solidFill>
                  <a:schemeClr val="dk1"/>
                </a:solidFill>
                <a:latin typeface="Kanit Medium"/>
                <a:ea typeface="Kanit Medium"/>
                <a:cs typeface="Kanit Medium"/>
                <a:sym typeface="Kanit Medium"/>
              </a:defRPr>
            </a:lvl1pPr>
            <a:lvl2pPr lvl="1"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2pPr>
            <a:lvl3pPr lvl="2"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3pPr>
            <a:lvl4pPr lvl="3"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4pPr>
            <a:lvl5pPr lvl="4"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5pPr>
            <a:lvl6pPr lvl="5"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6pPr>
            <a:lvl7pPr lvl="6"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7pPr>
            <a:lvl8pPr lvl="7"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8pPr>
            <a:lvl9pPr lvl="8"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9pPr>
          </a:lstStyle>
          <a:p/>
        </p:txBody>
      </p:sp>
      <p:sp>
        <p:nvSpPr>
          <p:cNvPr id="232" name="Google Shape;232;p13"/>
          <p:cNvSpPr txBox="1"/>
          <p:nvPr>
            <p:ph idx="8" type="subTitle"/>
          </p:nvPr>
        </p:nvSpPr>
        <p:spPr>
          <a:xfrm>
            <a:off x="5553033" y="1938760"/>
            <a:ext cx="2305500" cy="4572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000"/>
              <a:buFont typeface="Kanit Medium"/>
              <a:buNone/>
              <a:defRPr sz="1800">
                <a:solidFill>
                  <a:schemeClr val="dk1"/>
                </a:solidFill>
                <a:latin typeface="Kanit Medium"/>
                <a:ea typeface="Kanit Medium"/>
                <a:cs typeface="Kanit Medium"/>
                <a:sym typeface="Kanit Medium"/>
              </a:defRPr>
            </a:lvl1pPr>
            <a:lvl2pPr lvl="1"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2pPr>
            <a:lvl3pPr lvl="2"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3pPr>
            <a:lvl4pPr lvl="3"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4pPr>
            <a:lvl5pPr lvl="4"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5pPr>
            <a:lvl6pPr lvl="5"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6pPr>
            <a:lvl7pPr lvl="6"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7pPr>
            <a:lvl8pPr lvl="7"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8pPr>
            <a:lvl9pPr lvl="8"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9pPr>
          </a:lstStyle>
          <a:p/>
        </p:txBody>
      </p:sp>
      <p:sp>
        <p:nvSpPr>
          <p:cNvPr id="233" name="Google Shape;233;p13"/>
          <p:cNvSpPr txBox="1"/>
          <p:nvPr>
            <p:ph idx="9" type="subTitle"/>
          </p:nvPr>
        </p:nvSpPr>
        <p:spPr>
          <a:xfrm>
            <a:off x="5553033" y="2472845"/>
            <a:ext cx="2305500" cy="4572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000"/>
              <a:buFont typeface="Kanit Medium"/>
              <a:buNone/>
              <a:defRPr sz="1800">
                <a:solidFill>
                  <a:schemeClr val="dk1"/>
                </a:solidFill>
                <a:latin typeface="Kanit Medium"/>
                <a:ea typeface="Kanit Medium"/>
                <a:cs typeface="Kanit Medium"/>
                <a:sym typeface="Kanit Medium"/>
              </a:defRPr>
            </a:lvl1pPr>
            <a:lvl2pPr lvl="1"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2pPr>
            <a:lvl3pPr lvl="2"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3pPr>
            <a:lvl4pPr lvl="3"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4pPr>
            <a:lvl5pPr lvl="4"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5pPr>
            <a:lvl6pPr lvl="5"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6pPr>
            <a:lvl7pPr lvl="6"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7pPr>
            <a:lvl8pPr lvl="7"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8pPr>
            <a:lvl9pPr lvl="8" rtl="0">
              <a:lnSpc>
                <a:spcPct val="100000"/>
              </a:lnSpc>
              <a:spcBef>
                <a:spcPts val="0"/>
              </a:spcBef>
              <a:spcAft>
                <a:spcPts val="0"/>
              </a:spcAft>
              <a:buSzPts val="2000"/>
              <a:buFont typeface="Kanit Medium"/>
              <a:buNone/>
              <a:defRPr sz="2000">
                <a:latin typeface="Kanit Medium"/>
                <a:ea typeface="Kanit Medium"/>
                <a:cs typeface="Kanit Medium"/>
                <a:sym typeface="Kanit Medium"/>
              </a:defRPr>
            </a:lvl9pPr>
          </a:lstStyle>
          <a:p/>
        </p:txBody>
      </p:sp>
      <p:sp>
        <p:nvSpPr>
          <p:cNvPr id="234" name="Google Shape;234;p13"/>
          <p:cNvSpPr txBox="1"/>
          <p:nvPr>
            <p:ph idx="13" type="subTitle"/>
          </p:nvPr>
        </p:nvSpPr>
        <p:spPr>
          <a:xfrm>
            <a:off x="5553033" y="3006930"/>
            <a:ext cx="2305500" cy="4572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000"/>
              <a:buFont typeface="Raleway"/>
              <a:buNone/>
              <a:defRPr sz="1800">
                <a:solidFill>
                  <a:schemeClr val="dk1"/>
                </a:solidFill>
                <a:latin typeface="Kanit Medium"/>
                <a:ea typeface="Kanit Medium"/>
                <a:cs typeface="Kanit Medium"/>
                <a:sym typeface="Kanit Medium"/>
              </a:defRPr>
            </a:lvl1pPr>
            <a:lvl2pPr lvl="1" rtl="0">
              <a:lnSpc>
                <a:spcPct val="100000"/>
              </a:lnSpc>
              <a:spcBef>
                <a:spcPts val="0"/>
              </a:spcBef>
              <a:spcAft>
                <a:spcPts val="0"/>
              </a:spcAft>
              <a:buSzPts val="2000"/>
              <a:buFont typeface="Raleway"/>
              <a:buNone/>
              <a:defRPr b="1" sz="2000">
                <a:latin typeface="Raleway"/>
                <a:ea typeface="Raleway"/>
                <a:cs typeface="Raleway"/>
                <a:sym typeface="Raleway"/>
              </a:defRPr>
            </a:lvl2pPr>
            <a:lvl3pPr lvl="2" rtl="0">
              <a:lnSpc>
                <a:spcPct val="100000"/>
              </a:lnSpc>
              <a:spcBef>
                <a:spcPts val="0"/>
              </a:spcBef>
              <a:spcAft>
                <a:spcPts val="0"/>
              </a:spcAft>
              <a:buSzPts val="2000"/>
              <a:buFont typeface="Raleway"/>
              <a:buNone/>
              <a:defRPr b="1" sz="2000">
                <a:latin typeface="Raleway"/>
                <a:ea typeface="Raleway"/>
                <a:cs typeface="Raleway"/>
                <a:sym typeface="Raleway"/>
              </a:defRPr>
            </a:lvl3pPr>
            <a:lvl4pPr lvl="3" rtl="0">
              <a:lnSpc>
                <a:spcPct val="100000"/>
              </a:lnSpc>
              <a:spcBef>
                <a:spcPts val="0"/>
              </a:spcBef>
              <a:spcAft>
                <a:spcPts val="0"/>
              </a:spcAft>
              <a:buSzPts val="2000"/>
              <a:buFont typeface="Raleway"/>
              <a:buNone/>
              <a:defRPr b="1" sz="2000">
                <a:latin typeface="Raleway"/>
                <a:ea typeface="Raleway"/>
                <a:cs typeface="Raleway"/>
                <a:sym typeface="Raleway"/>
              </a:defRPr>
            </a:lvl4pPr>
            <a:lvl5pPr lvl="4" rtl="0">
              <a:lnSpc>
                <a:spcPct val="100000"/>
              </a:lnSpc>
              <a:spcBef>
                <a:spcPts val="0"/>
              </a:spcBef>
              <a:spcAft>
                <a:spcPts val="0"/>
              </a:spcAft>
              <a:buSzPts val="2000"/>
              <a:buFont typeface="Raleway"/>
              <a:buNone/>
              <a:defRPr b="1" sz="2000">
                <a:latin typeface="Raleway"/>
                <a:ea typeface="Raleway"/>
                <a:cs typeface="Raleway"/>
                <a:sym typeface="Raleway"/>
              </a:defRPr>
            </a:lvl5pPr>
            <a:lvl6pPr lvl="5" rtl="0">
              <a:lnSpc>
                <a:spcPct val="100000"/>
              </a:lnSpc>
              <a:spcBef>
                <a:spcPts val="0"/>
              </a:spcBef>
              <a:spcAft>
                <a:spcPts val="0"/>
              </a:spcAft>
              <a:buSzPts val="2000"/>
              <a:buFont typeface="Raleway"/>
              <a:buNone/>
              <a:defRPr b="1" sz="2000">
                <a:latin typeface="Raleway"/>
                <a:ea typeface="Raleway"/>
                <a:cs typeface="Raleway"/>
                <a:sym typeface="Raleway"/>
              </a:defRPr>
            </a:lvl6pPr>
            <a:lvl7pPr lvl="6" rtl="0">
              <a:lnSpc>
                <a:spcPct val="100000"/>
              </a:lnSpc>
              <a:spcBef>
                <a:spcPts val="0"/>
              </a:spcBef>
              <a:spcAft>
                <a:spcPts val="0"/>
              </a:spcAft>
              <a:buSzPts val="2000"/>
              <a:buFont typeface="Raleway"/>
              <a:buNone/>
              <a:defRPr b="1" sz="2000">
                <a:latin typeface="Raleway"/>
                <a:ea typeface="Raleway"/>
                <a:cs typeface="Raleway"/>
                <a:sym typeface="Raleway"/>
              </a:defRPr>
            </a:lvl7pPr>
            <a:lvl8pPr lvl="7" rtl="0">
              <a:lnSpc>
                <a:spcPct val="100000"/>
              </a:lnSpc>
              <a:spcBef>
                <a:spcPts val="0"/>
              </a:spcBef>
              <a:spcAft>
                <a:spcPts val="0"/>
              </a:spcAft>
              <a:buSzPts val="2000"/>
              <a:buFont typeface="Raleway"/>
              <a:buNone/>
              <a:defRPr b="1" sz="2000">
                <a:latin typeface="Raleway"/>
                <a:ea typeface="Raleway"/>
                <a:cs typeface="Raleway"/>
                <a:sym typeface="Raleway"/>
              </a:defRPr>
            </a:lvl8pPr>
            <a:lvl9pPr lvl="8" rtl="0">
              <a:lnSpc>
                <a:spcPct val="100000"/>
              </a:lnSpc>
              <a:spcBef>
                <a:spcPts val="0"/>
              </a:spcBef>
              <a:spcAft>
                <a:spcPts val="0"/>
              </a:spcAft>
              <a:buSzPts val="2000"/>
              <a:buFont typeface="Raleway"/>
              <a:buNone/>
              <a:defRPr b="1" sz="2000">
                <a:latin typeface="Raleway"/>
                <a:ea typeface="Raleway"/>
                <a:cs typeface="Raleway"/>
                <a:sym typeface="Raleway"/>
              </a:defRPr>
            </a:lvl9pPr>
          </a:lstStyle>
          <a:p/>
        </p:txBody>
      </p:sp>
      <p:sp>
        <p:nvSpPr>
          <p:cNvPr id="235" name="Google Shape;235;p13"/>
          <p:cNvSpPr txBox="1"/>
          <p:nvPr>
            <p:ph idx="14" type="subTitle"/>
          </p:nvPr>
        </p:nvSpPr>
        <p:spPr>
          <a:xfrm>
            <a:off x="5553033" y="3541015"/>
            <a:ext cx="2305500" cy="4572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000"/>
              <a:buFont typeface="Raleway"/>
              <a:buNone/>
              <a:defRPr sz="1800">
                <a:solidFill>
                  <a:schemeClr val="dk1"/>
                </a:solidFill>
                <a:latin typeface="Kanit Medium"/>
                <a:ea typeface="Kanit Medium"/>
                <a:cs typeface="Kanit Medium"/>
                <a:sym typeface="Kanit Medium"/>
              </a:defRPr>
            </a:lvl1pPr>
            <a:lvl2pPr lvl="1" rtl="0">
              <a:lnSpc>
                <a:spcPct val="100000"/>
              </a:lnSpc>
              <a:spcBef>
                <a:spcPts val="0"/>
              </a:spcBef>
              <a:spcAft>
                <a:spcPts val="0"/>
              </a:spcAft>
              <a:buSzPts val="2000"/>
              <a:buFont typeface="Raleway"/>
              <a:buNone/>
              <a:defRPr b="1" sz="2000">
                <a:latin typeface="Raleway"/>
                <a:ea typeface="Raleway"/>
                <a:cs typeface="Raleway"/>
                <a:sym typeface="Raleway"/>
              </a:defRPr>
            </a:lvl2pPr>
            <a:lvl3pPr lvl="2" rtl="0">
              <a:lnSpc>
                <a:spcPct val="100000"/>
              </a:lnSpc>
              <a:spcBef>
                <a:spcPts val="0"/>
              </a:spcBef>
              <a:spcAft>
                <a:spcPts val="0"/>
              </a:spcAft>
              <a:buSzPts val="2000"/>
              <a:buFont typeface="Raleway"/>
              <a:buNone/>
              <a:defRPr b="1" sz="2000">
                <a:latin typeface="Raleway"/>
                <a:ea typeface="Raleway"/>
                <a:cs typeface="Raleway"/>
                <a:sym typeface="Raleway"/>
              </a:defRPr>
            </a:lvl3pPr>
            <a:lvl4pPr lvl="3" rtl="0">
              <a:lnSpc>
                <a:spcPct val="100000"/>
              </a:lnSpc>
              <a:spcBef>
                <a:spcPts val="0"/>
              </a:spcBef>
              <a:spcAft>
                <a:spcPts val="0"/>
              </a:spcAft>
              <a:buSzPts val="2000"/>
              <a:buFont typeface="Raleway"/>
              <a:buNone/>
              <a:defRPr b="1" sz="2000">
                <a:latin typeface="Raleway"/>
                <a:ea typeface="Raleway"/>
                <a:cs typeface="Raleway"/>
                <a:sym typeface="Raleway"/>
              </a:defRPr>
            </a:lvl4pPr>
            <a:lvl5pPr lvl="4" rtl="0">
              <a:lnSpc>
                <a:spcPct val="100000"/>
              </a:lnSpc>
              <a:spcBef>
                <a:spcPts val="0"/>
              </a:spcBef>
              <a:spcAft>
                <a:spcPts val="0"/>
              </a:spcAft>
              <a:buSzPts val="2000"/>
              <a:buFont typeface="Raleway"/>
              <a:buNone/>
              <a:defRPr b="1" sz="2000">
                <a:latin typeface="Raleway"/>
                <a:ea typeface="Raleway"/>
                <a:cs typeface="Raleway"/>
                <a:sym typeface="Raleway"/>
              </a:defRPr>
            </a:lvl5pPr>
            <a:lvl6pPr lvl="5" rtl="0">
              <a:lnSpc>
                <a:spcPct val="100000"/>
              </a:lnSpc>
              <a:spcBef>
                <a:spcPts val="0"/>
              </a:spcBef>
              <a:spcAft>
                <a:spcPts val="0"/>
              </a:spcAft>
              <a:buSzPts val="2000"/>
              <a:buFont typeface="Raleway"/>
              <a:buNone/>
              <a:defRPr b="1" sz="2000">
                <a:latin typeface="Raleway"/>
                <a:ea typeface="Raleway"/>
                <a:cs typeface="Raleway"/>
                <a:sym typeface="Raleway"/>
              </a:defRPr>
            </a:lvl6pPr>
            <a:lvl7pPr lvl="6" rtl="0">
              <a:lnSpc>
                <a:spcPct val="100000"/>
              </a:lnSpc>
              <a:spcBef>
                <a:spcPts val="0"/>
              </a:spcBef>
              <a:spcAft>
                <a:spcPts val="0"/>
              </a:spcAft>
              <a:buSzPts val="2000"/>
              <a:buFont typeface="Raleway"/>
              <a:buNone/>
              <a:defRPr b="1" sz="2000">
                <a:latin typeface="Raleway"/>
                <a:ea typeface="Raleway"/>
                <a:cs typeface="Raleway"/>
                <a:sym typeface="Raleway"/>
              </a:defRPr>
            </a:lvl7pPr>
            <a:lvl8pPr lvl="7" rtl="0">
              <a:lnSpc>
                <a:spcPct val="100000"/>
              </a:lnSpc>
              <a:spcBef>
                <a:spcPts val="0"/>
              </a:spcBef>
              <a:spcAft>
                <a:spcPts val="0"/>
              </a:spcAft>
              <a:buSzPts val="2000"/>
              <a:buFont typeface="Raleway"/>
              <a:buNone/>
              <a:defRPr b="1" sz="2000">
                <a:latin typeface="Raleway"/>
                <a:ea typeface="Raleway"/>
                <a:cs typeface="Raleway"/>
                <a:sym typeface="Raleway"/>
              </a:defRPr>
            </a:lvl8pPr>
            <a:lvl9pPr lvl="8" rtl="0">
              <a:lnSpc>
                <a:spcPct val="100000"/>
              </a:lnSpc>
              <a:spcBef>
                <a:spcPts val="0"/>
              </a:spcBef>
              <a:spcAft>
                <a:spcPts val="0"/>
              </a:spcAft>
              <a:buSzPts val="2000"/>
              <a:buFont typeface="Raleway"/>
              <a:buNone/>
              <a:defRPr b="1" sz="2000">
                <a:latin typeface="Raleway"/>
                <a:ea typeface="Raleway"/>
                <a:cs typeface="Raleway"/>
                <a:sym typeface="Raleway"/>
              </a:defRPr>
            </a:lvl9pPr>
          </a:lstStyle>
          <a:p/>
        </p:txBody>
      </p:sp>
      <p:sp>
        <p:nvSpPr>
          <p:cNvPr id="236" name="Google Shape;236;p13"/>
          <p:cNvSpPr txBox="1"/>
          <p:nvPr>
            <p:ph idx="15" type="subTitle"/>
          </p:nvPr>
        </p:nvSpPr>
        <p:spPr>
          <a:xfrm>
            <a:off x="5553033" y="4075100"/>
            <a:ext cx="2305500" cy="4572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000"/>
              <a:buFont typeface="Raleway"/>
              <a:buNone/>
              <a:defRPr sz="1800">
                <a:solidFill>
                  <a:schemeClr val="dk1"/>
                </a:solidFill>
                <a:latin typeface="Kanit Medium"/>
                <a:ea typeface="Kanit Medium"/>
                <a:cs typeface="Kanit Medium"/>
                <a:sym typeface="Kanit Medium"/>
              </a:defRPr>
            </a:lvl1pPr>
            <a:lvl2pPr lvl="1" rtl="0">
              <a:lnSpc>
                <a:spcPct val="100000"/>
              </a:lnSpc>
              <a:spcBef>
                <a:spcPts val="0"/>
              </a:spcBef>
              <a:spcAft>
                <a:spcPts val="0"/>
              </a:spcAft>
              <a:buSzPts val="2000"/>
              <a:buFont typeface="Raleway"/>
              <a:buNone/>
              <a:defRPr b="1" sz="2000">
                <a:latin typeface="Raleway"/>
                <a:ea typeface="Raleway"/>
                <a:cs typeface="Raleway"/>
                <a:sym typeface="Raleway"/>
              </a:defRPr>
            </a:lvl2pPr>
            <a:lvl3pPr lvl="2" rtl="0">
              <a:lnSpc>
                <a:spcPct val="100000"/>
              </a:lnSpc>
              <a:spcBef>
                <a:spcPts val="0"/>
              </a:spcBef>
              <a:spcAft>
                <a:spcPts val="0"/>
              </a:spcAft>
              <a:buSzPts val="2000"/>
              <a:buFont typeface="Raleway"/>
              <a:buNone/>
              <a:defRPr b="1" sz="2000">
                <a:latin typeface="Raleway"/>
                <a:ea typeface="Raleway"/>
                <a:cs typeface="Raleway"/>
                <a:sym typeface="Raleway"/>
              </a:defRPr>
            </a:lvl3pPr>
            <a:lvl4pPr lvl="3" rtl="0">
              <a:lnSpc>
                <a:spcPct val="100000"/>
              </a:lnSpc>
              <a:spcBef>
                <a:spcPts val="0"/>
              </a:spcBef>
              <a:spcAft>
                <a:spcPts val="0"/>
              </a:spcAft>
              <a:buSzPts val="2000"/>
              <a:buFont typeface="Raleway"/>
              <a:buNone/>
              <a:defRPr b="1" sz="2000">
                <a:latin typeface="Raleway"/>
                <a:ea typeface="Raleway"/>
                <a:cs typeface="Raleway"/>
                <a:sym typeface="Raleway"/>
              </a:defRPr>
            </a:lvl4pPr>
            <a:lvl5pPr lvl="4" rtl="0">
              <a:lnSpc>
                <a:spcPct val="100000"/>
              </a:lnSpc>
              <a:spcBef>
                <a:spcPts val="0"/>
              </a:spcBef>
              <a:spcAft>
                <a:spcPts val="0"/>
              </a:spcAft>
              <a:buSzPts val="2000"/>
              <a:buFont typeface="Raleway"/>
              <a:buNone/>
              <a:defRPr b="1" sz="2000">
                <a:latin typeface="Raleway"/>
                <a:ea typeface="Raleway"/>
                <a:cs typeface="Raleway"/>
                <a:sym typeface="Raleway"/>
              </a:defRPr>
            </a:lvl5pPr>
            <a:lvl6pPr lvl="5" rtl="0">
              <a:lnSpc>
                <a:spcPct val="100000"/>
              </a:lnSpc>
              <a:spcBef>
                <a:spcPts val="0"/>
              </a:spcBef>
              <a:spcAft>
                <a:spcPts val="0"/>
              </a:spcAft>
              <a:buSzPts val="2000"/>
              <a:buFont typeface="Raleway"/>
              <a:buNone/>
              <a:defRPr b="1" sz="2000">
                <a:latin typeface="Raleway"/>
                <a:ea typeface="Raleway"/>
                <a:cs typeface="Raleway"/>
                <a:sym typeface="Raleway"/>
              </a:defRPr>
            </a:lvl6pPr>
            <a:lvl7pPr lvl="6" rtl="0">
              <a:lnSpc>
                <a:spcPct val="100000"/>
              </a:lnSpc>
              <a:spcBef>
                <a:spcPts val="0"/>
              </a:spcBef>
              <a:spcAft>
                <a:spcPts val="0"/>
              </a:spcAft>
              <a:buSzPts val="2000"/>
              <a:buFont typeface="Raleway"/>
              <a:buNone/>
              <a:defRPr b="1" sz="2000">
                <a:latin typeface="Raleway"/>
                <a:ea typeface="Raleway"/>
                <a:cs typeface="Raleway"/>
                <a:sym typeface="Raleway"/>
              </a:defRPr>
            </a:lvl7pPr>
            <a:lvl8pPr lvl="7" rtl="0">
              <a:lnSpc>
                <a:spcPct val="100000"/>
              </a:lnSpc>
              <a:spcBef>
                <a:spcPts val="0"/>
              </a:spcBef>
              <a:spcAft>
                <a:spcPts val="0"/>
              </a:spcAft>
              <a:buSzPts val="2000"/>
              <a:buFont typeface="Raleway"/>
              <a:buNone/>
              <a:defRPr b="1" sz="2000">
                <a:latin typeface="Raleway"/>
                <a:ea typeface="Raleway"/>
                <a:cs typeface="Raleway"/>
                <a:sym typeface="Raleway"/>
              </a:defRPr>
            </a:lvl8pPr>
            <a:lvl9pPr lvl="8" rtl="0">
              <a:lnSpc>
                <a:spcPct val="100000"/>
              </a:lnSpc>
              <a:spcBef>
                <a:spcPts val="0"/>
              </a:spcBef>
              <a:spcAft>
                <a:spcPts val="0"/>
              </a:spcAft>
              <a:buSzPts val="2000"/>
              <a:buFont typeface="Raleway"/>
              <a:buNone/>
              <a:defRPr b="1" sz="2000">
                <a:latin typeface="Raleway"/>
                <a:ea typeface="Raleway"/>
                <a:cs typeface="Raleway"/>
                <a:sym typeface="Raleway"/>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1">
    <p:spTree>
      <p:nvGrpSpPr>
        <p:cNvPr id="237" name="Shape 237"/>
        <p:cNvGrpSpPr/>
        <p:nvPr/>
      </p:nvGrpSpPr>
      <p:grpSpPr>
        <a:xfrm>
          <a:off x="0" y="0"/>
          <a:ext cx="0" cy="0"/>
          <a:chOff x="0" y="0"/>
          <a:chExt cx="0" cy="0"/>
        </a:xfrm>
      </p:grpSpPr>
      <p:grpSp>
        <p:nvGrpSpPr>
          <p:cNvPr id="238" name="Google Shape;238;p14"/>
          <p:cNvGrpSpPr/>
          <p:nvPr/>
        </p:nvGrpSpPr>
        <p:grpSpPr>
          <a:xfrm>
            <a:off x="114300" y="114300"/>
            <a:ext cx="8915400" cy="4916400"/>
            <a:chOff x="114300" y="114300"/>
            <a:chExt cx="8915400" cy="4916400"/>
          </a:xfrm>
        </p:grpSpPr>
        <p:sp>
          <p:nvSpPr>
            <p:cNvPr id="239" name="Google Shape;239;p14"/>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0" name="Google Shape;240;p14"/>
            <p:cNvGrpSpPr/>
            <p:nvPr/>
          </p:nvGrpSpPr>
          <p:grpSpPr>
            <a:xfrm>
              <a:off x="8428894" y="4608500"/>
              <a:ext cx="390900" cy="286025"/>
              <a:chOff x="719994" y="4310738"/>
              <a:chExt cx="390900" cy="286025"/>
            </a:xfrm>
          </p:grpSpPr>
          <p:sp>
            <p:nvSpPr>
              <p:cNvPr id="241" name="Google Shape;241;p14"/>
              <p:cNvSpPr/>
              <p:nvPr/>
            </p:nvSpPr>
            <p:spPr>
              <a:xfrm rot="5400000">
                <a:off x="102509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4"/>
              <p:cNvSpPr/>
              <p:nvPr/>
            </p:nvSpPr>
            <p:spPr>
              <a:xfrm rot="5400000">
                <a:off x="102509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4"/>
              <p:cNvSpPr/>
              <p:nvPr/>
            </p:nvSpPr>
            <p:spPr>
              <a:xfrm rot="5400000">
                <a:off x="87254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4"/>
              <p:cNvSpPr/>
              <p:nvPr/>
            </p:nvSpPr>
            <p:spPr>
              <a:xfrm rot="5400000">
                <a:off x="87254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4"/>
              <p:cNvSpPr/>
              <p:nvPr/>
            </p:nvSpPr>
            <p:spPr>
              <a:xfrm rot="5400000">
                <a:off x="71999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4"/>
              <p:cNvSpPr/>
              <p:nvPr/>
            </p:nvSpPr>
            <p:spPr>
              <a:xfrm rot="5400000">
                <a:off x="71999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7" name="Google Shape;247;p14"/>
            <p:cNvGrpSpPr/>
            <p:nvPr/>
          </p:nvGrpSpPr>
          <p:grpSpPr>
            <a:xfrm rot="10800000">
              <a:off x="281581" y="535000"/>
              <a:ext cx="286025" cy="1306200"/>
              <a:chOff x="978925" y="1314225"/>
              <a:chExt cx="286025" cy="1306200"/>
            </a:xfrm>
          </p:grpSpPr>
          <p:sp>
            <p:nvSpPr>
              <p:cNvPr id="248" name="Google Shape;248;p14"/>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4"/>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4"/>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4"/>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4"/>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4"/>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14"/>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4"/>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4"/>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4"/>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4"/>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4"/>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4"/>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4"/>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4"/>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4"/>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4"/>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4"/>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66" name="Google Shape;266;p14"/>
          <p:cNvSpPr txBox="1"/>
          <p:nvPr>
            <p:ph type="title"/>
          </p:nvPr>
        </p:nvSpPr>
        <p:spPr>
          <a:xfrm>
            <a:off x="720000" y="53733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1_1">
    <p:spTree>
      <p:nvGrpSpPr>
        <p:cNvPr id="267" name="Shape 267"/>
        <p:cNvGrpSpPr/>
        <p:nvPr/>
      </p:nvGrpSpPr>
      <p:grpSpPr>
        <a:xfrm>
          <a:off x="0" y="0"/>
          <a:ext cx="0" cy="0"/>
          <a:chOff x="0" y="0"/>
          <a:chExt cx="0" cy="0"/>
        </a:xfrm>
      </p:grpSpPr>
      <p:grpSp>
        <p:nvGrpSpPr>
          <p:cNvPr id="268" name="Google Shape;268;p15"/>
          <p:cNvGrpSpPr/>
          <p:nvPr/>
        </p:nvGrpSpPr>
        <p:grpSpPr>
          <a:xfrm>
            <a:off x="114300" y="114300"/>
            <a:ext cx="8915400" cy="4916400"/>
            <a:chOff x="114300" y="114300"/>
            <a:chExt cx="8915400" cy="4916400"/>
          </a:xfrm>
        </p:grpSpPr>
        <p:sp>
          <p:nvSpPr>
            <p:cNvPr id="269" name="Google Shape;269;p15"/>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70" name="Google Shape;270;p15"/>
            <p:cNvGrpSpPr/>
            <p:nvPr/>
          </p:nvGrpSpPr>
          <p:grpSpPr>
            <a:xfrm rot="5400000">
              <a:off x="8528869" y="587438"/>
              <a:ext cx="390900" cy="286025"/>
              <a:chOff x="719994" y="4310738"/>
              <a:chExt cx="390900" cy="286025"/>
            </a:xfrm>
          </p:grpSpPr>
          <p:sp>
            <p:nvSpPr>
              <p:cNvPr id="271" name="Google Shape;271;p15"/>
              <p:cNvSpPr/>
              <p:nvPr/>
            </p:nvSpPr>
            <p:spPr>
              <a:xfrm rot="5400000">
                <a:off x="102509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15"/>
              <p:cNvSpPr/>
              <p:nvPr/>
            </p:nvSpPr>
            <p:spPr>
              <a:xfrm rot="5400000">
                <a:off x="102509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5"/>
              <p:cNvSpPr/>
              <p:nvPr/>
            </p:nvSpPr>
            <p:spPr>
              <a:xfrm rot="5400000">
                <a:off x="87254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15"/>
              <p:cNvSpPr/>
              <p:nvPr/>
            </p:nvSpPr>
            <p:spPr>
              <a:xfrm rot="5400000">
                <a:off x="87254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5"/>
              <p:cNvSpPr/>
              <p:nvPr/>
            </p:nvSpPr>
            <p:spPr>
              <a:xfrm rot="5400000">
                <a:off x="71999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15"/>
              <p:cNvSpPr/>
              <p:nvPr/>
            </p:nvSpPr>
            <p:spPr>
              <a:xfrm rot="5400000">
                <a:off x="71999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7" name="Google Shape;277;p15"/>
            <p:cNvGrpSpPr/>
            <p:nvPr/>
          </p:nvGrpSpPr>
          <p:grpSpPr>
            <a:xfrm rot="-5400000">
              <a:off x="1225181" y="4098413"/>
              <a:ext cx="286025" cy="1306200"/>
              <a:chOff x="978925" y="1314225"/>
              <a:chExt cx="286025" cy="1306200"/>
            </a:xfrm>
          </p:grpSpPr>
          <p:sp>
            <p:nvSpPr>
              <p:cNvPr id="278" name="Google Shape;278;p15"/>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15"/>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15"/>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15"/>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5"/>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5"/>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15"/>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15"/>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5"/>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15"/>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5"/>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15"/>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5"/>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5"/>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5"/>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15"/>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15"/>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5"/>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96" name="Google Shape;296;p15"/>
          <p:cNvSpPr txBox="1"/>
          <p:nvPr>
            <p:ph type="title"/>
          </p:nvPr>
        </p:nvSpPr>
        <p:spPr>
          <a:xfrm>
            <a:off x="720000" y="53733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1_1_1">
    <p:spTree>
      <p:nvGrpSpPr>
        <p:cNvPr id="297" name="Shape 297"/>
        <p:cNvGrpSpPr/>
        <p:nvPr/>
      </p:nvGrpSpPr>
      <p:grpSpPr>
        <a:xfrm>
          <a:off x="0" y="0"/>
          <a:ext cx="0" cy="0"/>
          <a:chOff x="0" y="0"/>
          <a:chExt cx="0" cy="0"/>
        </a:xfrm>
      </p:grpSpPr>
      <p:grpSp>
        <p:nvGrpSpPr>
          <p:cNvPr id="298" name="Google Shape;298;p16"/>
          <p:cNvGrpSpPr/>
          <p:nvPr/>
        </p:nvGrpSpPr>
        <p:grpSpPr>
          <a:xfrm>
            <a:off x="114300" y="114300"/>
            <a:ext cx="8915400" cy="4916400"/>
            <a:chOff x="114300" y="114300"/>
            <a:chExt cx="8915400" cy="4916400"/>
          </a:xfrm>
        </p:grpSpPr>
        <p:sp>
          <p:nvSpPr>
            <p:cNvPr id="299" name="Google Shape;299;p16"/>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0" name="Google Shape;300;p16"/>
            <p:cNvGrpSpPr/>
            <p:nvPr/>
          </p:nvGrpSpPr>
          <p:grpSpPr>
            <a:xfrm rot="10800000">
              <a:off x="275456" y="535000"/>
              <a:ext cx="286025" cy="1306200"/>
              <a:chOff x="978925" y="1314225"/>
              <a:chExt cx="286025" cy="1306200"/>
            </a:xfrm>
          </p:grpSpPr>
          <p:sp>
            <p:nvSpPr>
              <p:cNvPr id="301" name="Google Shape;301;p16"/>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6"/>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16"/>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16"/>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16"/>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16"/>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16"/>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16"/>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16"/>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16"/>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6"/>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16"/>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16"/>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6"/>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16"/>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16"/>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16"/>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16"/>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9" name="Google Shape;319;p16"/>
            <p:cNvGrpSpPr/>
            <p:nvPr/>
          </p:nvGrpSpPr>
          <p:grpSpPr>
            <a:xfrm rot="10800000">
              <a:off x="8587356" y="3302300"/>
              <a:ext cx="286025" cy="1306200"/>
              <a:chOff x="978925" y="1314225"/>
              <a:chExt cx="286025" cy="1306200"/>
            </a:xfrm>
          </p:grpSpPr>
          <p:sp>
            <p:nvSpPr>
              <p:cNvPr id="320" name="Google Shape;320;p16"/>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16"/>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16"/>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6"/>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16"/>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16"/>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6"/>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16"/>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16"/>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16"/>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16"/>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16"/>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332" name="Google Shape;332;p16"/>
          <p:cNvSpPr txBox="1"/>
          <p:nvPr>
            <p:ph type="title"/>
          </p:nvPr>
        </p:nvSpPr>
        <p:spPr>
          <a:xfrm>
            <a:off x="720000" y="53733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
    <p:spTree>
      <p:nvGrpSpPr>
        <p:cNvPr id="333" name="Shape 333"/>
        <p:cNvGrpSpPr/>
        <p:nvPr/>
      </p:nvGrpSpPr>
      <p:grpSpPr>
        <a:xfrm>
          <a:off x="0" y="0"/>
          <a:ext cx="0" cy="0"/>
          <a:chOff x="0" y="0"/>
          <a:chExt cx="0" cy="0"/>
        </a:xfrm>
      </p:grpSpPr>
      <p:grpSp>
        <p:nvGrpSpPr>
          <p:cNvPr id="334" name="Google Shape;334;p17"/>
          <p:cNvGrpSpPr/>
          <p:nvPr/>
        </p:nvGrpSpPr>
        <p:grpSpPr>
          <a:xfrm>
            <a:off x="114300" y="114300"/>
            <a:ext cx="8915400" cy="4916400"/>
            <a:chOff x="114300" y="114300"/>
            <a:chExt cx="8915400" cy="4916400"/>
          </a:xfrm>
        </p:grpSpPr>
        <p:sp>
          <p:nvSpPr>
            <p:cNvPr id="335" name="Google Shape;335;p17"/>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36" name="Google Shape;336;p17"/>
            <p:cNvGrpSpPr/>
            <p:nvPr/>
          </p:nvGrpSpPr>
          <p:grpSpPr>
            <a:xfrm rot="10800000">
              <a:off x="275456" y="535000"/>
              <a:ext cx="286025" cy="1306200"/>
              <a:chOff x="978925" y="1314225"/>
              <a:chExt cx="286025" cy="1306200"/>
            </a:xfrm>
          </p:grpSpPr>
          <p:sp>
            <p:nvSpPr>
              <p:cNvPr id="337" name="Google Shape;337;p17"/>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17"/>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17"/>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17"/>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17"/>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17"/>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17"/>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17"/>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17"/>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17"/>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17"/>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17"/>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17"/>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17"/>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17"/>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17"/>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17"/>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17"/>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5" name="Google Shape;355;p17"/>
            <p:cNvGrpSpPr/>
            <p:nvPr/>
          </p:nvGrpSpPr>
          <p:grpSpPr>
            <a:xfrm rot="10800000">
              <a:off x="8587356" y="3302300"/>
              <a:ext cx="286025" cy="1306200"/>
              <a:chOff x="978925" y="1314225"/>
              <a:chExt cx="286025" cy="1306200"/>
            </a:xfrm>
          </p:grpSpPr>
          <p:sp>
            <p:nvSpPr>
              <p:cNvPr id="356" name="Google Shape;356;p17"/>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17"/>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17"/>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17"/>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17"/>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17"/>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17"/>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17"/>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17"/>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17"/>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17"/>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17"/>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368" name="Google Shape;368;p17"/>
          <p:cNvSpPr txBox="1"/>
          <p:nvPr>
            <p:ph idx="1" type="subTitle"/>
          </p:nvPr>
        </p:nvSpPr>
        <p:spPr>
          <a:xfrm>
            <a:off x="1019900" y="2013188"/>
            <a:ext cx="3988800" cy="2055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AutoNum type="arabicPeriod"/>
              <a:defRPr/>
            </a:lvl1pPr>
            <a:lvl2pPr lvl="1" rtl="0">
              <a:lnSpc>
                <a:spcPct val="100000"/>
              </a:lnSpc>
              <a:spcBef>
                <a:spcPts val="0"/>
              </a:spcBef>
              <a:spcAft>
                <a:spcPts val="0"/>
              </a:spcAft>
              <a:buSzPts val="1600"/>
              <a:buAutoNum type="alphaLcPeriod"/>
              <a:defRPr sz="1600"/>
            </a:lvl2pPr>
            <a:lvl3pPr lvl="2" rtl="0">
              <a:lnSpc>
                <a:spcPct val="100000"/>
              </a:lnSpc>
              <a:spcBef>
                <a:spcPts val="0"/>
              </a:spcBef>
              <a:spcAft>
                <a:spcPts val="0"/>
              </a:spcAft>
              <a:buSzPts val="1600"/>
              <a:buAutoNum type="romanLcPeriod"/>
              <a:defRPr sz="1600"/>
            </a:lvl3pPr>
            <a:lvl4pPr lvl="3" rtl="0">
              <a:lnSpc>
                <a:spcPct val="100000"/>
              </a:lnSpc>
              <a:spcBef>
                <a:spcPts val="0"/>
              </a:spcBef>
              <a:spcAft>
                <a:spcPts val="0"/>
              </a:spcAft>
              <a:buSzPts val="1600"/>
              <a:buAutoNum type="arabicPeriod"/>
              <a:defRPr sz="1600"/>
            </a:lvl4pPr>
            <a:lvl5pPr lvl="4" rtl="0">
              <a:lnSpc>
                <a:spcPct val="100000"/>
              </a:lnSpc>
              <a:spcBef>
                <a:spcPts val="0"/>
              </a:spcBef>
              <a:spcAft>
                <a:spcPts val="0"/>
              </a:spcAft>
              <a:buSzPts val="1600"/>
              <a:buAutoNum type="alphaLcPeriod"/>
              <a:defRPr sz="1600"/>
            </a:lvl5pPr>
            <a:lvl6pPr lvl="5" rtl="0">
              <a:lnSpc>
                <a:spcPct val="100000"/>
              </a:lnSpc>
              <a:spcBef>
                <a:spcPts val="0"/>
              </a:spcBef>
              <a:spcAft>
                <a:spcPts val="0"/>
              </a:spcAft>
              <a:buSzPts val="1600"/>
              <a:buAutoNum type="romanLcPeriod"/>
              <a:defRPr sz="1600"/>
            </a:lvl6pPr>
            <a:lvl7pPr lvl="6" rtl="0">
              <a:lnSpc>
                <a:spcPct val="100000"/>
              </a:lnSpc>
              <a:spcBef>
                <a:spcPts val="0"/>
              </a:spcBef>
              <a:spcAft>
                <a:spcPts val="0"/>
              </a:spcAft>
              <a:buSzPts val="1600"/>
              <a:buAutoNum type="arabicPeriod"/>
              <a:defRPr sz="1600"/>
            </a:lvl7pPr>
            <a:lvl8pPr lvl="7" rtl="0">
              <a:lnSpc>
                <a:spcPct val="100000"/>
              </a:lnSpc>
              <a:spcBef>
                <a:spcPts val="0"/>
              </a:spcBef>
              <a:spcAft>
                <a:spcPts val="0"/>
              </a:spcAft>
              <a:buSzPts val="1600"/>
              <a:buAutoNum type="alphaLcPeriod"/>
              <a:defRPr sz="1600"/>
            </a:lvl8pPr>
            <a:lvl9pPr lvl="8" rtl="0">
              <a:lnSpc>
                <a:spcPct val="100000"/>
              </a:lnSpc>
              <a:spcBef>
                <a:spcPts val="0"/>
              </a:spcBef>
              <a:spcAft>
                <a:spcPts val="0"/>
              </a:spcAft>
              <a:buSzPts val="1600"/>
              <a:buAutoNum type="romanLcPeriod"/>
              <a:defRPr sz="1600"/>
            </a:lvl9pPr>
          </a:lstStyle>
          <a:p/>
        </p:txBody>
      </p:sp>
      <p:sp>
        <p:nvSpPr>
          <p:cNvPr id="369" name="Google Shape;369;p17"/>
          <p:cNvSpPr txBox="1"/>
          <p:nvPr>
            <p:ph type="title"/>
          </p:nvPr>
        </p:nvSpPr>
        <p:spPr>
          <a:xfrm>
            <a:off x="1019900" y="1074713"/>
            <a:ext cx="3988800" cy="10488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370" name="Shape 370"/>
        <p:cNvGrpSpPr/>
        <p:nvPr/>
      </p:nvGrpSpPr>
      <p:grpSpPr>
        <a:xfrm>
          <a:off x="0" y="0"/>
          <a:ext cx="0" cy="0"/>
          <a:chOff x="0" y="0"/>
          <a:chExt cx="0" cy="0"/>
        </a:xfrm>
      </p:grpSpPr>
      <p:grpSp>
        <p:nvGrpSpPr>
          <p:cNvPr id="371" name="Google Shape;371;p18"/>
          <p:cNvGrpSpPr/>
          <p:nvPr/>
        </p:nvGrpSpPr>
        <p:grpSpPr>
          <a:xfrm>
            <a:off x="114300" y="114300"/>
            <a:ext cx="8915400" cy="4916400"/>
            <a:chOff x="114300" y="114300"/>
            <a:chExt cx="8915400" cy="4916400"/>
          </a:xfrm>
        </p:grpSpPr>
        <p:sp>
          <p:nvSpPr>
            <p:cNvPr id="372" name="Google Shape;372;p18"/>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3" name="Google Shape;373;p18"/>
            <p:cNvGrpSpPr/>
            <p:nvPr/>
          </p:nvGrpSpPr>
          <p:grpSpPr>
            <a:xfrm>
              <a:off x="8428894" y="4608500"/>
              <a:ext cx="390900" cy="286025"/>
              <a:chOff x="719994" y="4310738"/>
              <a:chExt cx="390900" cy="286025"/>
            </a:xfrm>
          </p:grpSpPr>
          <p:sp>
            <p:nvSpPr>
              <p:cNvPr id="374" name="Google Shape;374;p18"/>
              <p:cNvSpPr/>
              <p:nvPr/>
            </p:nvSpPr>
            <p:spPr>
              <a:xfrm rot="5400000">
                <a:off x="102509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18"/>
              <p:cNvSpPr/>
              <p:nvPr/>
            </p:nvSpPr>
            <p:spPr>
              <a:xfrm rot="5400000">
                <a:off x="102509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18"/>
              <p:cNvSpPr/>
              <p:nvPr/>
            </p:nvSpPr>
            <p:spPr>
              <a:xfrm rot="5400000">
                <a:off x="87254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18"/>
              <p:cNvSpPr/>
              <p:nvPr/>
            </p:nvSpPr>
            <p:spPr>
              <a:xfrm rot="5400000">
                <a:off x="87254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18"/>
              <p:cNvSpPr/>
              <p:nvPr/>
            </p:nvSpPr>
            <p:spPr>
              <a:xfrm rot="5400000">
                <a:off x="71999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18"/>
              <p:cNvSpPr/>
              <p:nvPr/>
            </p:nvSpPr>
            <p:spPr>
              <a:xfrm rot="5400000">
                <a:off x="71999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0" name="Google Shape;380;p18"/>
            <p:cNvGrpSpPr/>
            <p:nvPr/>
          </p:nvGrpSpPr>
          <p:grpSpPr>
            <a:xfrm rot="10800000">
              <a:off x="281581" y="535000"/>
              <a:ext cx="286025" cy="1306200"/>
              <a:chOff x="978925" y="1314225"/>
              <a:chExt cx="286025" cy="1306200"/>
            </a:xfrm>
          </p:grpSpPr>
          <p:sp>
            <p:nvSpPr>
              <p:cNvPr id="381" name="Google Shape;381;p18"/>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18"/>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18"/>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18"/>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18"/>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18"/>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18"/>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18"/>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18"/>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18"/>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18"/>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18"/>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18"/>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18"/>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18"/>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18"/>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18"/>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18"/>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399" name="Google Shape;399;p18"/>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00" name="Google Shape;400;p18"/>
          <p:cNvSpPr txBox="1"/>
          <p:nvPr>
            <p:ph idx="1" type="subTitle"/>
          </p:nvPr>
        </p:nvSpPr>
        <p:spPr>
          <a:xfrm>
            <a:off x="1256975" y="2327175"/>
            <a:ext cx="2108400" cy="4572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800">
                <a:solidFill>
                  <a:schemeClr val="dk1"/>
                </a:solidFill>
                <a:latin typeface="Kanit Medium"/>
                <a:ea typeface="Kanit Medium"/>
                <a:cs typeface="Kanit Medium"/>
                <a:sym typeface="Kanit Mediu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401" name="Google Shape;401;p18"/>
          <p:cNvSpPr txBox="1"/>
          <p:nvPr>
            <p:ph idx="2" type="subTitle"/>
          </p:nvPr>
        </p:nvSpPr>
        <p:spPr>
          <a:xfrm>
            <a:off x="1256977" y="2636015"/>
            <a:ext cx="2108400" cy="895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02" name="Google Shape;402;p18"/>
          <p:cNvSpPr txBox="1"/>
          <p:nvPr>
            <p:ph idx="3" type="subTitle"/>
          </p:nvPr>
        </p:nvSpPr>
        <p:spPr>
          <a:xfrm>
            <a:off x="3517776" y="2636015"/>
            <a:ext cx="2108400" cy="895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03" name="Google Shape;403;p18"/>
          <p:cNvSpPr txBox="1"/>
          <p:nvPr>
            <p:ph idx="4" type="subTitle"/>
          </p:nvPr>
        </p:nvSpPr>
        <p:spPr>
          <a:xfrm>
            <a:off x="5778575" y="2636015"/>
            <a:ext cx="2108400" cy="895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04" name="Google Shape;404;p18"/>
          <p:cNvSpPr txBox="1"/>
          <p:nvPr>
            <p:ph idx="5" type="subTitle"/>
          </p:nvPr>
        </p:nvSpPr>
        <p:spPr>
          <a:xfrm>
            <a:off x="3517775" y="2327175"/>
            <a:ext cx="2108400" cy="4572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800">
                <a:solidFill>
                  <a:schemeClr val="dk1"/>
                </a:solidFill>
                <a:latin typeface="Kanit Medium"/>
                <a:ea typeface="Kanit Medium"/>
                <a:cs typeface="Kanit Medium"/>
                <a:sym typeface="Kanit Mediu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405" name="Google Shape;405;p18"/>
          <p:cNvSpPr txBox="1"/>
          <p:nvPr>
            <p:ph idx="6" type="subTitle"/>
          </p:nvPr>
        </p:nvSpPr>
        <p:spPr>
          <a:xfrm>
            <a:off x="5778576" y="2327175"/>
            <a:ext cx="2108400" cy="4572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800">
                <a:solidFill>
                  <a:schemeClr val="dk1"/>
                </a:solidFill>
                <a:latin typeface="Kanit Medium"/>
                <a:ea typeface="Kanit Medium"/>
                <a:cs typeface="Kanit Medium"/>
                <a:sym typeface="Kanit Mediu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1">
    <p:spTree>
      <p:nvGrpSpPr>
        <p:cNvPr id="406" name="Shape 406"/>
        <p:cNvGrpSpPr/>
        <p:nvPr/>
      </p:nvGrpSpPr>
      <p:grpSpPr>
        <a:xfrm>
          <a:off x="0" y="0"/>
          <a:ext cx="0" cy="0"/>
          <a:chOff x="0" y="0"/>
          <a:chExt cx="0" cy="0"/>
        </a:xfrm>
      </p:grpSpPr>
      <p:grpSp>
        <p:nvGrpSpPr>
          <p:cNvPr id="407" name="Google Shape;407;p19"/>
          <p:cNvGrpSpPr/>
          <p:nvPr/>
        </p:nvGrpSpPr>
        <p:grpSpPr>
          <a:xfrm>
            <a:off x="114300" y="114300"/>
            <a:ext cx="8915400" cy="4916400"/>
            <a:chOff x="114300" y="114300"/>
            <a:chExt cx="8915400" cy="4916400"/>
          </a:xfrm>
        </p:grpSpPr>
        <p:sp>
          <p:nvSpPr>
            <p:cNvPr id="408" name="Google Shape;408;p19"/>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09" name="Google Shape;409;p19"/>
            <p:cNvGrpSpPr/>
            <p:nvPr/>
          </p:nvGrpSpPr>
          <p:grpSpPr>
            <a:xfrm rot="5400000">
              <a:off x="8528869" y="587438"/>
              <a:ext cx="390900" cy="286025"/>
              <a:chOff x="719994" y="4310738"/>
              <a:chExt cx="390900" cy="286025"/>
            </a:xfrm>
          </p:grpSpPr>
          <p:sp>
            <p:nvSpPr>
              <p:cNvPr id="410" name="Google Shape;410;p19"/>
              <p:cNvSpPr/>
              <p:nvPr/>
            </p:nvSpPr>
            <p:spPr>
              <a:xfrm rot="5400000">
                <a:off x="102509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19"/>
              <p:cNvSpPr/>
              <p:nvPr/>
            </p:nvSpPr>
            <p:spPr>
              <a:xfrm rot="5400000">
                <a:off x="102509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19"/>
              <p:cNvSpPr/>
              <p:nvPr/>
            </p:nvSpPr>
            <p:spPr>
              <a:xfrm rot="5400000">
                <a:off x="87254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19"/>
              <p:cNvSpPr/>
              <p:nvPr/>
            </p:nvSpPr>
            <p:spPr>
              <a:xfrm rot="5400000">
                <a:off x="87254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19"/>
              <p:cNvSpPr/>
              <p:nvPr/>
            </p:nvSpPr>
            <p:spPr>
              <a:xfrm rot="5400000">
                <a:off x="71999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19"/>
              <p:cNvSpPr/>
              <p:nvPr/>
            </p:nvSpPr>
            <p:spPr>
              <a:xfrm rot="5400000">
                <a:off x="71999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6" name="Google Shape;416;p19"/>
            <p:cNvGrpSpPr/>
            <p:nvPr/>
          </p:nvGrpSpPr>
          <p:grpSpPr>
            <a:xfrm rot="-5400000">
              <a:off x="1225181" y="4098413"/>
              <a:ext cx="286025" cy="1306200"/>
              <a:chOff x="978925" y="1314225"/>
              <a:chExt cx="286025" cy="1306200"/>
            </a:xfrm>
          </p:grpSpPr>
          <p:sp>
            <p:nvSpPr>
              <p:cNvPr id="417" name="Google Shape;417;p19"/>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19"/>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19"/>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19"/>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19"/>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19"/>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19"/>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19"/>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19"/>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19"/>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19"/>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19"/>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19"/>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19"/>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19"/>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19"/>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19"/>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19"/>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435" name="Google Shape;435;p19"/>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36" name="Google Shape;436;p19"/>
          <p:cNvSpPr txBox="1"/>
          <p:nvPr>
            <p:ph idx="1" type="subTitle"/>
          </p:nvPr>
        </p:nvSpPr>
        <p:spPr>
          <a:xfrm>
            <a:off x="1392336" y="1382675"/>
            <a:ext cx="2967000" cy="4572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800">
                <a:solidFill>
                  <a:schemeClr val="dk1"/>
                </a:solidFill>
                <a:latin typeface="Kanit Medium"/>
                <a:ea typeface="Kanit Medium"/>
                <a:cs typeface="Kanit Medium"/>
                <a:sym typeface="Kanit Mediu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437" name="Google Shape;437;p19"/>
          <p:cNvSpPr txBox="1"/>
          <p:nvPr>
            <p:ph idx="2" type="subTitle"/>
          </p:nvPr>
        </p:nvSpPr>
        <p:spPr>
          <a:xfrm>
            <a:off x="1392338" y="1694277"/>
            <a:ext cx="2967000" cy="10278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38" name="Google Shape;438;p19"/>
          <p:cNvSpPr txBox="1"/>
          <p:nvPr>
            <p:ph idx="3" type="subTitle"/>
          </p:nvPr>
        </p:nvSpPr>
        <p:spPr>
          <a:xfrm>
            <a:off x="4784664" y="1694277"/>
            <a:ext cx="2967000" cy="10278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39" name="Google Shape;439;p19"/>
          <p:cNvSpPr txBox="1"/>
          <p:nvPr>
            <p:ph idx="4" type="subTitle"/>
          </p:nvPr>
        </p:nvSpPr>
        <p:spPr>
          <a:xfrm>
            <a:off x="1392338" y="2985402"/>
            <a:ext cx="2967000" cy="10278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40" name="Google Shape;440;p19"/>
          <p:cNvSpPr txBox="1"/>
          <p:nvPr>
            <p:ph idx="5" type="subTitle"/>
          </p:nvPr>
        </p:nvSpPr>
        <p:spPr>
          <a:xfrm>
            <a:off x="4784664" y="2985402"/>
            <a:ext cx="2967000" cy="10278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41" name="Google Shape;441;p19"/>
          <p:cNvSpPr txBox="1"/>
          <p:nvPr>
            <p:ph idx="6" type="subTitle"/>
          </p:nvPr>
        </p:nvSpPr>
        <p:spPr>
          <a:xfrm>
            <a:off x="1392336" y="2673800"/>
            <a:ext cx="2967000" cy="4572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800">
                <a:solidFill>
                  <a:schemeClr val="dk1"/>
                </a:solidFill>
                <a:latin typeface="Kanit Medium"/>
                <a:ea typeface="Kanit Medium"/>
                <a:cs typeface="Kanit Medium"/>
                <a:sym typeface="Kanit Mediu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442" name="Google Shape;442;p19"/>
          <p:cNvSpPr txBox="1"/>
          <p:nvPr>
            <p:ph idx="7" type="subTitle"/>
          </p:nvPr>
        </p:nvSpPr>
        <p:spPr>
          <a:xfrm>
            <a:off x="4784661" y="1382675"/>
            <a:ext cx="2967000" cy="4572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800">
                <a:solidFill>
                  <a:schemeClr val="dk1"/>
                </a:solidFill>
                <a:latin typeface="Kanit Medium"/>
                <a:ea typeface="Kanit Medium"/>
                <a:cs typeface="Kanit Medium"/>
                <a:sym typeface="Kanit Mediu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443" name="Google Shape;443;p19"/>
          <p:cNvSpPr txBox="1"/>
          <p:nvPr>
            <p:ph idx="8" type="subTitle"/>
          </p:nvPr>
        </p:nvSpPr>
        <p:spPr>
          <a:xfrm>
            <a:off x="4784661" y="2673800"/>
            <a:ext cx="2967000" cy="4572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800">
                <a:solidFill>
                  <a:schemeClr val="dk1"/>
                </a:solidFill>
                <a:latin typeface="Kanit Medium"/>
                <a:ea typeface="Kanit Medium"/>
                <a:cs typeface="Kanit Medium"/>
                <a:sym typeface="Kanit Mediu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444" name="Google Shape;444;p19"/>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445" name="Shape 445"/>
        <p:cNvGrpSpPr/>
        <p:nvPr/>
      </p:nvGrpSpPr>
      <p:grpSpPr>
        <a:xfrm>
          <a:off x="0" y="0"/>
          <a:ext cx="0" cy="0"/>
          <a:chOff x="0" y="0"/>
          <a:chExt cx="0" cy="0"/>
        </a:xfrm>
      </p:grpSpPr>
      <p:grpSp>
        <p:nvGrpSpPr>
          <p:cNvPr id="446" name="Google Shape;446;p20"/>
          <p:cNvGrpSpPr/>
          <p:nvPr/>
        </p:nvGrpSpPr>
        <p:grpSpPr>
          <a:xfrm>
            <a:off x="114300" y="114300"/>
            <a:ext cx="8915400" cy="4916400"/>
            <a:chOff x="114300" y="114300"/>
            <a:chExt cx="8915400" cy="4916400"/>
          </a:xfrm>
        </p:grpSpPr>
        <p:sp>
          <p:nvSpPr>
            <p:cNvPr id="447" name="Google Shape;447;p20"/>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48" name="Google Shape;448;p20"/>
            <p:cNvGrpSpPr/>
            <p:nvPr/>
          </p:nvGrpSpPr>
          <p:grpSpPr>
            <a:xfrm rot="10800000">
              <a:off x="275456" y="535000"/>
              <a:ext cx="286025" cy="1306200"/>
              <a:chOff x="978925" y="1314225"/>
              <a:chExt cx="286025" cy="1306200"/>
            </a:xfrm>
          </p:grpSpPr>
          <p:sp>
            <p:nvSpPr>
              <p:cNvPr id="449" name="Google Shape;449;p20"/>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20"/>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20"/>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20"/>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20"/>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20"/>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20"/>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20"/>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20"/>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20"/>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20"/>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20"/>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20"/>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20"/>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20"/>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20"/>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20"/>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20"/>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7" name="Google Shape;467;p20"/>
            <p:cNvGrpSpPr/>
            <p:nvPr/>
          </p:nvGrpSpPr>
          <p:grpSpPr>
            <a:xfrm rot="10800000">
              <a:off x="8587356" y="3302300"/>
              <a:ext cx="286025" cy="1306200"/>
              <a:chOff x="978925" y="1314225"/>
              <a:chExt cx="286025" cy="1306200"/>
            </a:xfrm>
          </p:grpSpPr>
          <p:sp>
            <p:nvSpPr>
              <p:cNvPr id="468" name="Google Shape;468;p20"/>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20"/>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20"/>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20"/>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20"/>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20"/>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20"/>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20"/>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20"/>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20"/>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20"/>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20"/>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480" name="Google Shape;480;p20"/>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81" name="Google Shape;481;p20"/>
          <p:cNvSpPr txBox="1"/>
          <p:nvPr>
            <p:ph idx="1" type="subTitle"/>
          </p:nvPr>
        </p:nvSpPr>
        <p:spPr>
          <a:xfrm>
            <a:off x="868598" y="2078253"/>
            <a:ext cx="2365800" cy="5487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82" name="Google Shape;482;p20"/>
          <p:cNvSpPr txBox="1"/>
          <p:nvPr>
            <p:ph idx="2" type="subTitle"/>
          </p:nvPr>
        </p:nvSpPr>
        <p:spPr>
          <a:xfrm>
            <a:off x="3391447" y="2078253"/>
            <a:ext cx="2365800" cy="5487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83" name="Google Shape;483;p20"/>
          <p:cNvSpPr txBox="1"/>
          <p:nvPr>
            <p:ph idx="3" type="subTitle"/>
          </p:nvPr>
        </p:nvSpPr>
        <p:spPr>
          <a:xfrm>
            <a:off x="5914296" y="2078253"/>
            <a:ext cx="2361300" cy="5487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84" name="Google Shape;484;p20"/>
          <p:cNvSpPr txBox="1"/>
          <p:nvPr>
            <p:ph idx="4" type="subTitle"/>
          </p:nvPr>
        </p:nvSpPr>
        <p:spPr>
          <a:xfrm>
            <a:off x="868598" y="3174375"/>
            <a:ext cx="2365800" cy="5487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85" name="Google Shape;485;p20"/>
          <p:cNvSpPr txBox="1"/>
          <p:nvPr>
            <p:ph idx="5" type="subTitle"/>
          </p:nvPr>
        </p:nvSpPr>
        <p:spPr>
          <a:xfrm>
            <a:off x="3391447" y="3174375"/>
            <a:ext cx="2365800" cy="5487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86" name="Google Shape;486;p20"/>
          <p:cNvSpPr txBox="1"/>
          <p:nvPr>
            <p:ph idx="6" type="subTitle"/>
          </p:nvPr>
        </p:nvSpPr>
        <p:spPr>
          <a:xfrm>
            <a:off x="5914296" y="3174375"/>
            <a:ext cx="2361300" cy="5487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87" name="Google Shape;487;p20"/>
          <p:cNvSpPr txBox="1"/>
          <p:nvPr>
            <p:ph idx="7" type="subTitle"/>
          </p:nvPr>
        </p:nvSpPr>
        <p:spPr>
          <a:xfrm>
            <a:off x="863650" y="1767325"/>
            <a:ext cx="2365800" cy="4572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800">
                <a:solidFill>
                  <a:schemeClr val="dk1"/>
                </a:solidFill>
                <a:latin typeface="Kanit Medium"/>
                <a:ea typeface="Kanit Medium"/>
                <a:cs typeface="Kanit Medium"/>
                <a:sym typeface="Kanit Mediu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488" name="Google Shape;488;p20"/>
          <p:cNvSpPr txBox="1"/>
          <p:nvPr>
            <p:ph idx="8" type="subTitle"/>
          </p:nvPr>
        </p:nvSpPr>
        <p:spPr>
          <a:xfrm>
            <a:off x="3391450" y="1767325"/>
            <a:ext cx="2365800" cy="4572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800">
                <a:solidFill>
                  <a:schemeClr val="dk1"/>
                </a:solidFill>
                <a:latin typeface="Kanit Medium"/>
                <a:ea typeface="Kanit Medium"/>
                <a:cs typeface="Kanit Medium"/>
                <a:sym typeface="Kanit Mediu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489" name="Google Shape;489;p20"/>
          <p:cNvSpPr txBox="1"/>
          <p:nvPr>
            <p:ph idx="9" type="subTitle"/>
          </p:nvPr>
        </p:nvSpPr>
        <p:spPr>
          <a:xfrm>
            <a:off x="5919251" y="1767325"/>
            <a:ext cx="2361300" cy="4572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800">
                <a:solidFill>
                  <a:schemeClr val="dk1"/>
                </a:solidFill>
                <a:latin typeface="Kanit Medium"/>
                <a:ea typeface="Kanit Medium"/>
                <a:cs typeface="Kanit Medium"/>
                <a:sym typeface="Kanit Mediu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490" name="Google Shape;490;p20"/>
          <p:cNvSpPr txBox="1"/>
          <p:nvPr>
            <p:ph idx="13" type="subTitle"/>
          </p:nvPr>
        </p:nvSpPr>
        <p:spPr>
          <a:xfrm>
            <a:off x="863981" y="2858935"/>
            <a:ext cx="2365800" cy="4572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800">
                <a:solidFill>
                  <a:schemeClr val="dk1"/>
                </a:solidFill>
                <a:latin typeface="Kanit Medium"/>
                <a:ea typeface="Kanit Medium"/>
                <a:cs typeface="Kanit Medium"/>
                <a:sym typeface="Kanit Mediu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491" name="Google Shape;491;p20"/>
          <p:cNvSpPr txBox="1"/>
          <p:nvPr>
            <p:ph idx="14" type="subTitle"/>
          </p:nvPr>
        </p:nvSpPr>
        <p:spPr>
          <a:xfrm>
            <a:off x="3390361" y="2858935"/>
            <a:ext cx="2365800" cy="4572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800">
                <a:solidFill>
                  <a:schemeClr val="dk1"/>
                </a:solidFill>
                <a:latin typeface="Kanit Medium"/>
                <a:ea typeface="Kanit Medium"/>
                <a:cs typeface="Kanit Medium"/>
                <a:sym typeface="Kanit Mediu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492" name="Google Shape;492;p20"/>
          <p:cNvSpPr txBox="1"/>
          <p:nvPr>
            <p:ph idx="15" type="subTitle"/>
          </p:nvPr>
        </p:nvSpPr>
        <p:spPr>
          <a:xfrm>
            <a:off x="5916741" y="2858935"/>
            <a:ext cx="2365800" cy="4572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sz="1800">
                <a:solidFill>
                  <a:schemeClr val="dk1"/>
                </a:solidFill>
                <a:latin typeface="Kanit Medium"/>
                <a:ea typeface="Kanit Medium"/>
                <a:cs typeface="Kanit Medium"/>
                <a:sym typeface="Kanit Mediu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BLANK_1_1_1_1_1_1">
    <p:spTree>
      <p:nvGrpSpPr>
        <p:cNvPr id="493" name="Shape 493"/>
        <p:cNvGrpSpPr/>
        <p:nvPr/>
      </p:nvGrpSpPr>
      <p:grpSpPr>
        <a:xfrm>
          <a:off x="0" y="0"/>
          <a:ext cx="0" cy="0"/>
          <a:chOff x="0" y="0"/>
          <a:chExt cx="0" cy="0"/>
        </a:xfrm>
      </p:grpSpPr>
      <p:sp>
        <p:nvSpPr>
          <p:cNvPr id="494" name="Google Shape;494;p21"/>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21"/>
          <p:cNvSpPr txBox="1"/>
          <p:nvPr>
            <p:ph hasCustomPrompt="1" type="title"/>
          </p:nvPr>
        </p:nvSpPr>
        <p:spPr>
          <a:xfrm>
            <a:off x="4338303" y="797125"/>
            <a:ext cx="3955200" cy="828300"/>
          </a:xfrm>
          <a:prstGeom prst="rect">
            <a:avLst/>
          </a:prstGeom>
        </p:spPr>
        <p:txBody>
          <a:bodyPr anchorCtr="0" anchor="b" bIns="91425" lIns="91425" spcFirstLastPara="1" rIns="91425" wrap="square" tIns="91425">
            <a:noAutofit/>
          </a:bodyPr>
          <a:lstStyle>
            <a:lvl1pPr lvl="0" rtl="0">
              <a:spcBef>
                <a:spcPts val="0"/>
              </a:spcBef>
              <a:spcAft>
                <a:spcPts val="0"/>
              </a:spcAft>
              <a:buSzPts val="6200"/>
              <a:buNone/>
              <a:defRPr sz="4800">
                <a:solidFill>
                  <a:schemeClr val="accent1"/>
                </a:solidFill>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496" name="Google Shape;496;p21"/>
          <p:cNvSpPr txBox="1"/>
          <p:nvPr>
            <p:ph idx="1" type="subTitle"/>
          </p:nvPr>
        </p:nvSpPr>
        <p:spPr>
          <a:xfrm>
            <a:off x="4338303" y="1460568"/>
            <a:ext cx="3955200" cy="445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97" name="Google Shape;497;p21"/>
          <p:cNvSpPr txBox="1"/>
          <p:nvPr>
            <p:ph hasCustomPrompt="1" idx="2" type="title"/>
          </p:nvPr>
        </p:nvSpPr>
        <p:spPr>
          <a:xfrm>
            <a:off x="4338303" y="2017429"/>
            <a:ext cx="3955200" cy="828300"/>
          </a:xfrm>
          <a:prstGeom prst="rect">
            <a:avLst/>
          </a:prstGeom>
        </p:spPr>
        <p:txBody>
          <a:bodyPr anchorCtr="0" anchor="b" bIns="91425" lIns="91425" spcFirstLastPara="1" rIns="91425" wrap="square" tIns="91425">
            <a:noAutofit/>
          </a:bodyPr>
          <a:lstStyle>
            <a:lvl1pPr lvl="0" rtl="0">
              <a:spcBef>
                <a:spcPts val="0"/>
              </a:spcBef>
              <a:spcAft>
                <a:spcPts val="0"/>
              </a:spcAft>
              <a:buSzPts val="6200"/>
              <a:buNone/>
              <a:defRPr sz="4800">
                <a:solidFill>
                  <a:schemeClr val="accent1"/>
                </a:solidFill>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498" name="Google Shape;498;p21"/>
          <p:cNvSpPr txBox="1"/>
          <p:nvPr>
            <p:ph idx="3" type="subTitle"/>
          </p:nvPr>
        </p:nvSpPr>
        <p:spPr>
          <a:xfrm>
            <a:off x="4338303" y="2680871"/>
            <a:ext cx="3955200" cy="445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99" name="Google Shape;499;p21"/>
          <p:cNvSpPr txBox="1"/>
          <p:nvPr>
            <p:ph hasCustomPrompt="1" idx="4" type="title"/>
          </p:nvPr>
        </p:nvSpPr>
        <p:spPr>
          <a:xfrm>
            <a:off x="4338303" y="3237732"/>
            <a:ext cx="3955200" cy="828300"/>
          </a:xfrm>
          <a:prstGeom prst="rect">
            <a:avLst/>
          </a:prstGeom>
        </p:spPr>
        <p:txBody>
          <a:bodyPr anchorCtr="0" anchor="b" bIns="91425" lIns="91425" spcFirstLastPara="1" rIns="91425" wrap="square" tIns="91425">
            <a:noAutofit/>
          </a:bodyPr>
          <a:lstStyle>
            <a:lvl1pPr lvl="0" rtl="0">
              <a:spcBef>
                <a:spcPts val="0"/>
              </a:spcBef>
              <a:spcAft>
                <a:spcPts val="0"/>
              </a:spcAft>
              <a:buSzPts val="6200"/>
              <a:buNone/>
              <a:defRPr sz="4800">
                <a:solidFill>
                  <a:schemeClr val="accent1"/>
                </a:solidFill>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500" name="Google Shape;500;p21"/>
          <p:cNvSpPr txBox="1"/>
          <p:nvPr>
            <p:ph idx="5" type="subTitle"/>
          </p:nvPr>
        </p:nvSpPr>
        <p:spPr>
          <a:xfrm>
            <a:off x="4338303" y="3901175"/>
            <a:ext cx="3955200" cy="445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BLANK_1_1_1_1_1_1_2">
    <p:spTree>
      <p:nvGrpSpPr>
        <p:cNvPr id="501" name="Shape 501"/>
        <p:cNvGrpSpPr/>
        <p:nvPr/>
      </p:nvGrpSpPr>
      <p:grpSpPr>
        <a:xfrm>
          <a:off x="0" y="0"/>
          <a:ext cx="0" cy="0"/>
          <a:chOff x="0" y="0"/>
          <a:chExt cx="0" cy="0"/>
        </a:xfrm>
      </p:grpSpPr>
      <p:sp>
        <p:nvSpPr>
          <p:cNvPr id="502" name="Google Shape;502;p22"/>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22"/>
          <p:cNvSpPr txBox="1"/>
          <p:nvPr>
            <p:ph type="ctrTitle"/>
          </p:nvPr>
        </p:nvSpPr>
        <p:spPr>
          <a:xfrm>
            <a:off x="4549500" y="885150"/>
            <a:ext cx="3879300" cy="1056300"/>
          </a:xfrm>
          <a:prstGeom prst="rect">
            <a:avLst/>
          </a:prstGeom>
        </p:spPr>
        <p:txBody>
          <a:bodyPr anchorCtr="0" anchor="t" bIns="91425" lIns="91425" spcFirstLastPara="1" rIns="91425" wrap="square" tIns="91425">
            <a:noAutofit/>
          </a:bodyPr>
          <a:lstStyle>
            <a:lvl1pPr lvl="0" rtl="0">
              <a:spcBef>
                <a:spcPts val="0"/>
              </a:spcBef>
              <a:spcAft>
                <a:spcPts val="0"/>
              </a:spcAft>
              <a:buSzPts val="5200"/>
              <a:buNone/>
              <a:defRPr sz="7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504" name="Google Shape;504;p22"/>
          <p:cNvSpPr txBox="1"/>
          <p:nvPr>
            <p:ph idx="1" type="subTitle"/>
          </p:nvPr>
        </p:nvSpPr>
        <p:spPr>
          <a:xfrm>
            <a:off x="4549589" y="1855066"/>
            <a:ext cx="3879300" cy="1170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505" name="Google Shape;505;p22"/>
          <p:cNvSpPr txBox="1"/>
          <p:nvPr/>
        </p:nvSpPr>
        <p:spPr>
          <a:xfrm>
            <a:off x="4549566" y="3321674"/>
            <a:ext cx="3879300" cy="6156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300"/>
              </a:spcBef>
              <a:spcAft>
                <a:spcPts val="0"/>
              </a:spcAft>
              <a:buNone/>
            </a:pPr>
            <a:r>
              <a:rPr lang="en" sz="1000">
                <a:solidFill>
                  <a:schemeClr val="dk1"/>
                </a:solidFill>
                <a:latin typeface="Roboto"/>
                <a:ea typeface="Roboto"/>
                <a:cs typeface="Roboto"/>
                <a:sym typeface="Roboto"/>
              </a:rPr>
              <a:t>CREDITS: This presentation template was created by </a:t>
            </a:r>
            <a:r>
              <a:rPr b="1" lang="en" sz="1000" u="sng">
                <a:solidFill>
                  <a:schemeClr val="hlink"/>
                </a:solidFill>
                <a:latin typeface="Roboto"/>
                <a:ea typeface="Roboto"/>
                <a:cs typeface="Roboto"/>
                <a:sym typeface="Roboto"/>
                <a:hlinkClick r:id="rId2"/>
              </a:rPr>
              <a:t>Slidesgo</a:t>
            </a:r>
            <a:r>
              <a:rPr lang="en" sz="1000" u="sng">
                <a:solidFill>
                  <a:schemeClr val="dk1"/>
                </a:solidFill>
                <a:latin typeface="Roboto"/>
                <a:ea typeface="Roboto"/>
                <a:cs typeface="Roboto"/>
                <a:sym typeface="Roboto"/>
              </a:rPr>
              <a:t>,</a:t>
            </a:r>
            <a:r>
              <a:rPr lang="en" sz="1000">
                <a:solidFill>
                  <a:schemeClr val="dk1"/>
                </a:solidFill>
                <a:latin typeface="Roboto"/>
                <a:ea typeface="Roboto"/>
                <a:cs typeface="Roboto"/>
                <a:sym typeface="Roboto"/>
              </a:rPr>
              <a:t> including icons by </a:t>
            </a:r>
            <a:r>
              <a:rPr b="1" lang="en" sz="1000" u="sng">
                <a:solidFill>
                  <a:schemeClr val="dk1"/>
                </a:solidFill>
                <a:latin typeface="Roboto"/>
                <a:ea typeface="Roboto"/>
                <a:cs typeface="Roboto"/>
                <a:sym typeface="Roboto"/>
                <a:hlinkClick r:id="rId3">
                  <a:extLst>
                    <a:ext uri="{A12FA001-AC4F-418D-AE19-62706E023703}">
                      <ahyp:hlinkClr val="tx"/>
                    </a:ext>
                  </a:extLst>
                </a:hlinkClick>
              </a:rPr>
              <a:t>Flaticon</a:t>
            </a:r>
            <a:r>
              <a:rPr lang="en" sz="1000" u="sng">
                <a:solidFill>
                  <a:schemeClr val="dk1"/>
                </a:solidFill>
                <a:latin typeface="Roboto"/>
                <a:ea typeface="Roboto"/>
                <a:cs typeface="Roboto"/>
                <a:sym typeface="Roboto"/>
              </a:rPr>
              <a:t>,</a:t>
            </a:r>
            <a:r>
              <a:rPr lang="en" sz="1000">
                <a:solidFill>
                  <a:schemeClr val="dk1"/>
                </a:solidFill>
                <a:latin typeface="Roboto"/>
                <a:ea typeface="Roboto"/>
                <a:cs typeface="Roboto"/>
                <a:sym typeface="Roboto"/>
              </a:rPr>
              <a:t> and infographics &amp; images by </a:t>
            </a:r>
            <a:r>
              <a:rPr b="1" lang="en" sz="1000" u="sng">
                <a:solidFill>
                  <a:schemeClr val="dk1"/>
                </a:solidFill>
                <a:latin typeface="Roboto"/>
                <a:ea typeface="Roboto"/>
                <a:cs typeface="Roboto"/>
                <a:sym typeface="Roboto"/>
                <a:hlinkClick r:id="rId4">
                  <a:extLst>
                    <a:ext uri="{A12FA001-AC4F-418D-AE19-62706E023703}">
                      <ahyp:hlinkClr val="tx"/>
                    </a:ext>
                  </a:extLst>
                </a:hlinkClick>
              </a:rPr>
              <a:t>Freepik</a:t>
            </a:r>
            <a:endParaRPr b="1" sz="1000" u="sng">
              <a:solidFill>
                <a:schemeClr val="dk1"/>
              </a:solidFill>
              <a:latin typeface="Roboto"/>
              <a:ea typeface="Roboto"/>
              <a:cs typeface="Roboto"/>
              <a:sym typeface="Roboto"/>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506" name="Shape 506"/>
        <p:cNvGrpSpPr/>
        <p:nvPr/>
      </p:nvGrpSpPr>
      <p:grpSpPr>
        <a:xfrm>
          <a:off x="0" y="0"/>
          <a:ext cx="0" cy="0"/>
          <a:chOff x="0" y="0"/>
          <a:chExt cx="0" cy="0"/>
        </a:xfrm>
      </p:grpSpPr>
      <p:grpSp>
        <p:nvGrpSpPr>
          <p:cNvPr id="507" name="Google Shape;507;p23"/>
          <p:cNvGrpSpPr/>
          <p:nvPr/>
        </p:nvGrpSpPr>
        <p:grpSpPr>
          <a:xfrm>
            <a:off x="114300" y="114300"/>
            <a:ext cx="8915400" cy="4916400"/>
            <a:chOff x="114300" y="114300"/>
            <a:chExt cx="8915400" cy="4916400"/>
          </a:xfrm>
        </p:grpSpPr>
        <p:sp>
          <p:nvSpPr>
            <p:cNvPr id="508" name="Google Shape;508;p23"/>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09" name="Google Shape;509;p23"/>
            <p:cNvGrpSpPr/>
            <p:nvPr/>
          </p:nvGrpSpPr>
          <p:grpSpPr>
            <a:xfrm rot="5400000">
              <a:off x="8528869" y="587438"/>
              <a:ext cx="390900" cy="286025"/>
              <a:chOff x="719994" y="4310738"/>
              <a:chExt cx="390900" cy="286025"/>
            </a:xfrm>
          </p:grpSpPr>
          <p:sp>
            <p:nvSpPr>
              <p:cNvPr id="510" name="Google Shape;510;p23"/>
              <p:cNvSpPr/>
              <p:nvPr/>
            </p:nvSpPr>
            <p:spPr>
              <a:xfrm rot="5400000">
                <a:off x="102509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23"/>
              <p:cNvSpPr/>
              <p:nvPr/>
            </p:nvSpPr>
            <p:spPr>
              <a:xfrm rot="5400000">
                <a:off x="102509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23"/>
              <p:cNvSpPr/>
              <p:nvPr/>
            </p:nvSpPr>
            <p:spPr>
              <a:xfrm rot="5400000">
                <a:off x="87254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23"/>
              <p:cNvSpPr/>
              <p:nvPr/>
            </p:nvSpPr>
            <p:spPr>
              <a:xfrm rot="5400000">
                <a:off x="87254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23"/>
              <p:cNvSpPr/>
              <p:nvPr/>
            </p:nvSpPr>
            <p:spPr>
              <a:xfrm rot="5400000">
                <a:off x="71999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23"/>
              <p:cNvSpPr/>
              <p:nvPr/>
            </p:nvSpPr>
            <p:spPr>
              <a:xfrm rot="5400000">
                <a:off x="71999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6" name="Google Shape;516;p23"/>
            <p:cNvGrpSpPr/>
            <p:nvPr/>
          </p:nvGrpSpPr>
          <p:grpSpPr>
            <a:xfrm rot="-5400000">
              <a:off x="1225181" y="4098413"/>
              <a:ext cx="286025" cy="1306200"/>
              <a:chOff x="978925" y="1314225"/>
              <a:chExt cx="286025" cy="1306200"/>
            </a:xfrm>
          </p:grpSpPr>
          <p:sp>
            <p:nvSpPr>
              <p:cNvPr id="517" name="Google Shape;517;p23"/>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23"/>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23"/>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23"/>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23"/>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23"/>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23"/>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23"/>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23"/>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23"/>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23"/>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23"/>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23"/>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23"/>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23"/>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23"/>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23"/>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23"/>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BLANK_1_1_1_1_1_1_1_1">
    <p:spTree>
      <p:nvGrpSpPr>
        <p:cNvPr id="535" name="Shape 535"/>
        <p:cNvGrpSpPr/>
        <p:nvPr/>
      </p:nvGrpSpPr>
      <p:grpSpPr>
        <a:xfrm>
          <a:off x="0" y="0"/>
          <a:ext cx="0" cy="0"/>
          <a:chOff x="0" y="0"/>
          <a:chExt cx="0" cy="0"/>
        </a:xfrm>
      </p:grpSpPr>
      <p:grpSp>
        <p:nvGrpSpPr>
          <p:cNvPr id="536" name="Google Shape;536;p24"/>
          <p:cNvGrpSpPr/>
          <p:nvPr/>
        </p:nvGrpSpPr>
        <p:grpSpPr>
          <a:xfrm>
            <a:off x="114300" y="114300"/>
            <a:ext cx="8915400" cy="4916400"/>
            <a:chOff x="114300" y="114300"/>
            <a:chExt cx="8915400" cy="4916400"/>
          </a:xfrm>
        </p:grpSpPr>
        <p:sp>
          <p:nvSpPr>
            <p:cNvPr id="537" name="Google Shape;537;p24"/>
            <p:cNvSpPr/>
            <p:nvPr/>
          </p:nvSpPr>
          <p:spPr>
            <a:xfrm>
              <a:off x="114300" y="114300"/>
              <a:ext cx="8915400" cy="4916400"/>
            </a:xfrm>
            <a:prstGeom prst="rect">
              <a:avLst/>
            </a:prstGeom>
            <a:noFill/>
            <a:ln cap="flat" cmpd="sng" w="1905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38" name="Google Shape;538;p24"/>
            <p:cNvGrpSpPr/>
            <p:nvPr/>
          </p:nvGrpSpPr>
          <p:grpSpPr>
            <a:xfrm rot="10800000">
              <a:off x="275456" y="535000"/>
              <a:ext cx="286025" cy="1306200"/>
              <a:chOff x="978925" y="1314225"/>
              <a:chExt cx="286025" cy="1306200"/>
            </a:xfrm>
          </p:grpSpPr>
          <p:sp>
            <p:nvSpPr>
              <p:cNvPr id="539" name="Google Shape;539;p24"/>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24"/>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24"/>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24"/>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24"/>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24"/>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24"/>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24"/>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24"/>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24"/>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24"/>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24"/>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24"/>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24"/>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24"/>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24"/>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24"/>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24"/>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7" name="Google Shape;557;p24"/>
            <p:cNvGrpSpPr/>
            <p:nvPr/>
          </p:nvGrpSpPr>
          <p:grpSpPr>
            <a:xfrm rot="10800000">
              <a:off x="8587356" y="3302300"/>
              <a:ext cx="286025" cy="1306200"/>
              <a:chOff x="978925" y="1314225"/>
              <a:chExt cx="286025" cy="1306200"/>
            </a:xfrm>
          </p:grpSpPr>
          <p:sp>
            <p:nvSpPr>
              <p:cNvPr id="558" name="Google Shape;558;p24"/>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24"/>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24"/>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24"/>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24"/>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24"/>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24"/>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24"/>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24"/>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24"/>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24"/>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24"/>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573" name="Shape 573"/>
        <p:cNvGrpSpPr/>
        <p:nvPr/>
      </p:nvGrpSpPr>
      <p:grpSpPr>
        <a:xfrm>
          <a:off x="0" y="0"/>
          <a:ext cx="0" cy="0"/>
          <a:chOff x="0" y="0"/>
          <a:chExt cx="0" cy="0"/>
        </a:xfrm>
      </p:grpSpPr>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CUSTOM">
    <p:spTree>
      <p:nvGrpSpPr>
        <p:cNvPr id="574" name="Shape 574"/>
        <p:cNvGrpSpPr/>
        <p:nvPr/>
      </p:nvGrpSpPr>
      <p:grpSpPr>
        <a:xfrm>
          <a:off x="0" y="0"/>
          <a:ext cx="0" cy="0"/>
          <a:chOff x="0" y="0"/>
          <a:chExt cx="0" cy="0"/>
        </a:xfrm>
      </p:grpSpPr>
      <p:sp>
        <p:nvSpPr>
          <p:cNvPr id="575" name="Google Shape;575;p27"/>
          <p:cNvSpPr txBox="1"/>
          <p:nvPr>
            <p:ph type="title"/>
          </p:nvPr>
        </p:nvSpPr>
        <p:spPr>
          <a:xfrm>
            <a:off x="716700" y="510900"/>
            <a:ext cx="7710600" cy="482400"/>
          </a:xfrm>
          <a:prstGeom prst="rect">
            <a:avLst/>
          </a:prstGeom>
        </p:spPr>
        <p:txBody>
          <a:bodyPr anchorCtr="0" anchor="t" bIns="91425" lIns="91425" spcFirstLastPara="1" rIns="91425" wrap="square" tIns="91425">
            <a:noAutofit/>
          </a:bodyPr>
          <a:lstStyle>
            <a:lvl1pPr lvl="0" rtl="0">
              <a:spcBef>
                <a:spcPts val="0"/>
              </a:spcBef>
              <a:spcAft>
                <a:spcPts val="0"/>
              </a:spcAft>
              <a:buSzPts val="2400"/>
              <a:buFont typeface="Arial"/>
              <a:buNone/>
              <a:defRPr>
                <a:solidFill>
                  <a:schemeClr val="lt1"/>
                </a:solidFill>
                <a:latin typeface="Arial"/>
                <a:ea typeface="Arial"/>
                <a:cs typeface="Arial"/>
                <a:sym typeface="Arial"/>
              </a:defRPr>
            </a:lvl1pPr>
            <a:lvl2pPr lvl="1" rtl="0">
              <a:spcBef>
                <a:spcPts val="0"/>
              </a:spcBef>
              <a:spcAft>
                <a:spcPts val="0"/>
              </a:spcAft>
              <a:buSzPts val="2400"/>
              <a:buFont typeface="Arial"/>
              <a:buNone/>
              <a:defRPr>
                <a:latin typeface="Arial"/>
                <a:ea typeface="Arial"/>
                <a:cs typeface="Arial"/>
                <a:sym typeface="Arial"/>
              </a:defRPr>
            </a:lvl2pPr>
            <a:lvl3pPr lvl="2" rtl="0">
              <a:spcBef>
                <a:spcPts val="0"/>
              </a:spcBef>
              <a:spcAft>
                <a:spcPts val="0"/>
              </a:spcAft>
              <a:buSzPts val="2400"/>
              <a:buFont typeface="Arial"/>
              <a:buNone/>
              <a:defRPr>
                <a:latin typeface="Arial"/>
                <a:ea typeface="Arial"/>
                <a:cs typeface="Arial"/>
                <a:sym typeface="Arial"/>
              </a:defRPr>
            </a:lvl3pPr>
            <a:lvl4pPr lvl="3" rtl="0">
              <a:spcBef>
                <a:spcPts val="0"/>
              </a:spcBef>
              <a:spcAft>
                <a:spcPts val="0"/>
              </a:spcAft>
              <a:buSzPts val="2400"/>
              <a:buFont typeface="Arial"/>
              <a:buNone/>
              <a:defRPr>
                <a:latin typeface="Arial"/>
                <a:ea typeface="Arial"/>
                <a:cs typeface="Arial"/>
                <a:sym typeface="Arial"/>
              </a:defRPr>
            </a:lvl4pPr>
            <a:lvl5pPr lvl="4" rtl="0">
              <a:spcBef>
                <a:spcPts val="0"/>
              </a:spcBef>
              <a:spcAft>
                <a:spcPts val="0"/>
              </a:spcAft>
              <a:buSzPts val="2400"/>
              <a:buFont typeface="Arial"/>
              <a:buNone/>
              <a:defRPr>
                <a:latin typeface="Arial"/>
                <a:ea typeface="Arial"/>
                <a:cs typeface="Arial"/>
                <a:sym typeface="Arial"/>
              </a:defRPr>
            </a:lvl5pPr>
            <a:lvl6pPr lvl="5" rtl="0">
              <a:spcBef>
                <a:spcPts val="0"/>
              </a:spcBef>
              <a:spcAft>
                <a:spcPts val="0"/>
              </a:spcAft>
              <a:buSzPts val="2400"/>
              <a:buFont typeface="Arial"/>
              <a:buNone/>
              <a:defRPr>
                <a:latin typeface="Arial"/>
                <a:ea typeface="Arial"/>
                <a:cs typeface="Arial"/>
                <a:sym typeface="Arial"/>
              </a:defRPr>
            </a:lvl6pPr>
            <a:lvl7pPr lvl="6" rtl="0">
              <a:spcBef>
                <a:spcPts val="0"/>
              </a:spcBef>
              <a:spcAft>
                <a:spcPts val="0"/>
              </a:spcAft>
              <a:buSzPts val="2400"/>
              <a:buFont typeface="Arial"/>
              <a:buNone/>
              <a:defRPr>
                <a:latin typeface="Arial"/>
                <a:ea typeface="Arial"/>
                <a:cs typeface="Arial"/>
                <a:sym typeface="Arial"/>
              </a:defRPr>
            </a:lvl7pPr>
            <a:lvl8pPr lvl="7" rtl="0">
              <a:spcBef>
                <a:spcPts val="0"/>
              </a:spcBef>
              <a:spcAft>
                <a:spcPts val="0"/>
              </a:spcAft>
              <a:buSzPts val="2400"/>
              <a:buFont typeface="Arial"/>
              <a:buNone/>
              <a:defRPr>
                <a:latin typeface="Arial"/>
                <a:ea typeface="Arial"/>
                <a:cs typeface="Arial"/>
                <a:sym typeface="Arial"/>
              </a:defRPr>
            </a:lvl8pPr>
            <a:lvl9pPr lvl="8" rtl="0">
              <a:spcBef>
                <a:spcPts val="0"/>
              </a:spcBef>
              <a:spcAft>
                <a:spcPts val="0"/>
              </a:spcAft>
              <a:buSzPts val="2400"/>
              <a:buFont typeface="Arial"/>
              <a:buNone/>
              <a:defRPr>
                <a:latin typeface="Arial"/>
                <a:ea typeface="Arial"/>
                <a:cs typeface="Arial"/>
                <a:sym typeface="Arial"/>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24" Type="http://schemas.openxmlformats.org/officeDocument/2006/relationships/theme" Target="../theme/theme3.xml"/><Relationship Id="rId12" Type="http://schemas.openxmlformats.org/officeDocument/2006/relationships/slideLayout" Target="../slideLayouts/slideLayout12.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slideLayout" Target="../slideLayouts/slideLayout25.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5100" y="535000"/>
            <a:ext cx="77139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3000"/>
              <a:buFont typeface="Kanit Medium"/>
              <a:buNone/>
              <a:defRPr sz="3000">
                <a:solidFill>
                  <a:schemeClr val="dk1"/>
                </a:solidFill>
                <a:latin typeface="Kanit Medium"/>
                <a:ea typeface="Kanit Medium"/>
                <a:cs typeface="Kanit Medium"/>
                <a:sym typeface="Kanit Medium"/>
              </a:defRPr>
            </a:lvl1pPr>
            <a:lvl2pPr lvl="1" rtl="0">
              <a:spcBef>
                <a:spcPts val="0"/>
              </a:spcBef>
              <a:spcAft>
                <a:spcPts val="0"/>
              </a:spcAft>
              <a:buClr>
                <a:schemeClr val="dk1"/>
              </a:buClr>
              <a:buSzPts val="3000"/>
              <a:buFont typeface="Kanit Medium"/>
              <a:buNone/>
              <a:defRPr sz="3000">
                <a:solidFill>
                  <a:schemeClr val="dk1"/>
                </a:solidFill>
                <a:latin typeface="Kanit Medium"/>
                <a:ea typeface="Kanit Medium"/>
                <a:cs typeface="Kanit Medium"/>
                <a:sym typeface="Kanit Medium"/>
              </a:defRPr>
            </a:lvl2pPr>
            <a:lvl3pPr lvl="2" rtl="0">
              <a:spcBef>
                <a:spcPts val="0"/>
              </a:spcBef>
              <a:spcAft>
                <a:spcPts val="0"/>
              </a:spcAft>
              <a:buClr>
                <a:schemeClr val="dk1"/>
              </a:buClr>
              <a:buSzPts val="3000"/>
              <a:buFont typeface="Kanit Medium"/>
              <a:buNone/>
              <a:defRPr sz="3000">
                <a:solidFill>
                  <a:schemeClr val="dk1"/>
                </a:solidFill>
                <a:latin typeface="Kanit Medium"/>
                <a:ea typeface="Kanit Medium"/>
                <a:cs typeface="Kanit Medium"/>
                <a:sym typeface="Kanit Medium"/>
              </a:defRPr>
            </a:lvl3pPr>
            <a:lvl4pPr lvl="3" rtl="0">
              <a:spcBef>
                <a:spcPts val="0"/>
              </a:spcBef>
              <a:spcAft>
                <a:spcPts val="0"/>
              </a:spcAft>
              <a:buClr>
                <a:schemeClr val="dk1"/>
              </a:buClr>
              <a:buSzPts val="3000"/>
              <a:buFont typeface="Kanit Medium"/>
              <a:buNone/>
              <a:defRPr sz="3000">
                <a:solidFill>
                  <a:schemeClr val="dk1"/>
                </a:solidFill>
                <a:latin typeface="Kanit Medium"/>
                <a:ea typeface="Kanit Medium"/>
                <a:cs typeface="Kanit Medium"/>
                <a:sym typeface="Kanit Medium"/>
              </a:defRPr>
            </a:lvl4pPr>
            <a:lvl5pPr lvl="4" rtl="0">
              <a:spcBef>
                <a:spcPts val="0"/>
              </a:spcBef>
              <a:spcAft>
                <a:spcPts val="0"/>
              </a:spcAft>
              <a:buClr>
                <a:schemeClr val="dk1"/>
              </a:buClr>
              <a:buSzPts val="3000"/>
              <a:buFont typeface="Kanit Medium"/>
              <a:buNone/>
              <a:defRPr sz="3000">
                <a:solidFill>
                  <a:schemeClr val="dk1"/>
                </a:solidFill>
                <a:latin typeface="Kanit Medium"/>
                <a:ea typeface="Kanit Medium"/>
                <a:cs typeface="Kanit Medium"/>
                <a:sym typeface="Kanit Medium"/>
              </a:defRPr>
            </a:lvl5pPr>
            <a:lvl6pPr lvl="5" rtl="0">
              <a:spcBef>
                <a:spcPts val="0"/>
              </a:spcBef>
              <a:spcAft>
                <a:spcPts val="0"/>
              </a:spcAft>
              <a:buClr>
                <a:schemeClr val="dk1"/>
              </a:buClr>
              <a:buSzPts val="3000"/>
              <a:buFont typeface="Kanit Medium"/>
              <a:buNone/>
              <a:defRPr sz="3000">
                <a:solidFill>
                  <a:schemeClr val="dk1"/>
                </a:solidFill>
                <a:latin typeface="Kanit Medium"/>
                <a:ea typeface="Kanit Medium"/>
                <a:cs typeface="Kanit Medium"/>
                <a:sym typeface="Kanit Medium"/>
              </a:defRPr>
            </a:lvl6pPr>
            <a:lvl7pPr lvl="6" rtl="0">
              <a:spcBef>
                <a:spcPts val="0"/>
              </a:spcBef>
              <a:spcAft>
                <a:spcPts val="0"/>
              </a:spcAft>
              <a:buClr>
                <a:schemeClr val="dk1"/>
              </a:buClr>
              <a:buSzPts val="3000"/>
              <a:buFont typeface="Kanit Medium"/>
              <a:buNone/>
              <a:defRPr sz="3000">
                <a:solidFill>
                  <a:schemeClr val="dk1"/>
                </a:solidFill>
                <a:latin typeface="Kanit Medium"/>
                <a:ea typeface="Kanit Medium"/>
                <a:cs typeface="Kanit Medium"/>
                <a:sym typeface="Kanit Medium"/>
              </a:defRPr>
            </a:lvl7pPr>
            <a:lvl8pPr lvl="7" rtl="0">
              <a:spcBef>
                <a:spcPts val="0"/>
              </a:spcBef>
              <a:spcAft>
                <a:spcPts val="0"/>
              </a:spcAft>
              <a:buClr>
                <a:schemeClr val="dk1"/>
              </a:buClr>
              <a:buSzPts val="3000"/>
              <a:buFont typeface="Kanit Medium"/>
              <a:buNone/>
              <a:defRPr sz="3000">
                <a:solidFill>
                  <a:schemeClr val="dk1"/>
                </a:solidFill>
                <a:latin typeface="Kanit Medium"/>
                <a:ea typeface="Kanit Medium"/>
                <a:cs typeface="Kanit Medium"/>
                <a:sym typeface="Kanit Medium"/>
              </a:defRPr>
            </a:lvl8pPr>
            <a:lvl9pPr lvl="8" rtl="0">
              <a:spcBef>
                <a:spcPts val="0"/>
              </a:spcBef>
              <a:spcAft>
                <a:spcPts val="0"/>
              </a:spcAft>
              <a:buClr>
                <a:schemeClr val="dk1"/>
              </a:buClr>
              <a:buSzPts val="3000"/>
              <a:buFont typeface="Kanit Medium"/>
              <a:buNone/>
              <a:defRPr sz="3000">
                <a:solidFill>
                  <a:schemeClr val="dk1"/>
                </a:solidFill>
                <a:latin typeface="Kanit Medium"/>
                <a:ea typeface="Kanit Medium"/>
                <a:cs typeface="Kanit Medium"/>
                <a:sym typeface="Kanit Medium"/>
              </a:defRPr>
            </a:lvl9pPr>
          </a:lstStyle>
          <a:p/>
        </p:txBody>
      </p:sp>
      <p:sp>
        <p:nvSpPr>
          <p:cNvPr id="7" name="Google Shape;7;p1"/>
          <p:cNvSpPr txBox="1"/>
          <p:nvPr>
            <p:ph idx="1" type="body"/>
          </p:nvPr>
        </p:nvSpPr>
        <p:spPr>
          <a:xfrm>
            <a:off x="715100" y="1152475"/>
            <a:ext cx="7713900" cy="3416400"/>
          </a:xfrm>
          <a:prstGeom prst="rect">
            <a:avLst/>
          </a:prstGeom>
          <a:noFill/>
          <a:ln>
            <a:noFill/>
          </a:ln>
        </p:spPr>
        <p:txBody>
          <a:bodyPr anchorCtr="0" anchor="t" bIns="91425" lIns="91425" spcFirstLastPara="1" rIns="91425" wrap="square" tIns="91425">
            <a:noAutofit/>
          </a:bodyPr>
          <a:lstStyle>
            <a:lvl1pPr indent="-304800" lvl="0" marL="457200">
              <a:lnSpc>
                <a:spcPct val="100000"/>
              </a:lnSpc>
              <a:spcBef>
                <a:spcPts val="0"/>
              </a:spcBef>
              <a:spcAft>
                <a:spcPts val="0"/>
              </a:spcAft>
              <a:buClr>
                <a:schemeClr val="dk1"/>
              </a:buClr>
              <a:buSzPts val="1200"/>
              <a:buFont typeface="Roboto"/>
              <a:buChar char="●"/>
              <a:defRPr sz="1200">
                <a:solidFill>
                  <a:schemeClr val="dk1"/>
                </a:solidFill>
                <a:latin typeface="Roboto"/>
                <a:ea typeface="Roboto"/>
                <a:cs typeface="Roboto"/>
                <a:sym typeface="Roboto"/>
              </a:defRPr>
            </a:lvl1pPr>
            <a:lvl2pPr indent="-304800" lvl="1" marL="914400">
              <a:lnSpc>
                <a:spcPct val="100000"/>
              </a:lnSpc>
              <a:spcBef>
                <a:spcPts val="0"/>
              </a:spcBef>
              <a:spcAft>
                <a:spcPts val="0"/>
              </a:spcAft>
              <a:buClr>
                <a:schemeClr val="dk1"/>
              </a:buClr>
              <a:buSzPts val="1200"/>
              <a:buFont typeface="Roboto"/>
              <a:buChar char="○"/>
              <a:defRPr sz="1200">
                <a:solidFill>
                  <a:schemeClr val="dk1"/>
                </a:solidFill>
                <a:latin typeface="Roboto"/>
                <a:ea typeface="Roboto"/>
                <a:cs typeface="Roboto"/>
                <a:sym typeface="Roboto"/>
              </a:defRPr>
            </a:lvl2pPr>
            <a:lvl3pPr indent="-304800" lvl="2" marL="1371600">
              <a:lnSpc>
                <a:spcPct val="100000"/>
              </a:lnSpc>
              <a:spcBef>
                <a:spcPts val="0"/>
              </a:spcBef>
              <a:spcAft>
                <a:spcPts val="0"/>
              </a:spcAft>
              <a:buClr>
                <a:schemeClr val="dk1"/>
              </a:buClr>
              <a:buSzPts val="1200"/>
              <a:buFont typeface="Roboto"/>
              <a:buChar char="■"/>
              <a:defRPr sz="1200">
                <a:solidFill>
                  <a:schemeClr val="dk1"/>
                </a:solidFill>
                <a:latin typeface="Roboto"/>
                <a:ea typeface="Roboto"/>
                <a:cs typeface="Roboto"/>
                <a:sym typeface="Roboto"/>
              </a:defRPr>
            </a:lvl3pPr>
            <a:lvl4pPr indent="-304800" lvl="3" marL="1828800">
              <a:lnSpc>
                <a:spcPct val="100000"/>
              </a:lnSpc>
              <a:spcBef>
                <a:spcPts val="0"/>
              </a:spcBef>
              <a:spcAft>
                <a:spcPts val="0"/>
              </a:spcAft>
              <a:buClr>
                <a:schemeClr val="dk1"/>
              </a:buClr>
              <a:buSzPts val="1200"/>
              <a:buFont typeface="Roboto"/>
              <a:buChar char="●"/>
              <a:defRPr sz="1200">
                <a:solidFill>
                  <a:schemeClr val="dk1"/>
                </a:solidFill>
                <a:latin typeface="Roboto"/>
                <a:ea typeface="Roboto"/>
                <a:cs typeface="Roboto"/>
                <a:sym typeface="Roboto"/>
              </a:defRPr>
            </a:lvl4pPr>
            <a:lvl5pPr indent="-304800" lvl="4" marL="2286000">
              <a:lnSpc>
                <a:spcPct val="100000"/>
              </a:lnSpc>
              <a:spcBef>
                <a:spcPts val="0"/>
              </a:spcBef>
              <a:spcAft>
                <a:spcPts val="0"/>
              </a:spcAft>
              <a:buClr>
                <a:schemeClr val="dk1"/>
              </a:buClr>
              <a:buSzPts val="1200"/>
              <a:buFont typeface="Roboto"/>
              <a:buChar char="○"/>
              <a:defRPr sz="1200">
                <a:solidFill>
                  <a:schemeClr val="dk1"/>
                </a:solidFill>
                <a:latin typeface="Roboto"/>
                <a:ea typeface="Roboto"/>
                <a:cs typeface="Roboto"/>
                <a:sym typeface="Roboto"/>
              </a:defRPr>
            </a:lvl5pPr>
            <a:lvl6pPr indent="-304800" lvl="5" marL="2743200">
              <a:lnSpc>
                <a:spcPct val="100000"/>
              </a:lnSpc>
              <a:spcBef>
                <a:spcPts val="0"/>
              </a:spcBef>
              <a:spcAft>
                <a:spcPts val="0"/>
              </a:spcAft>
              <a:buClr>
                <a:schemeClr val="dk1"/>
              </a:buClr>
              <a:buSzPts val="1200"/>
              <a:buFont typeface="Roboto"/>
              <a:buChar char="■"/>
              <a:defRPr sz="1200">
                <a:solidFill>
                  <a:schemeClr val="dk1"/>
                </a:solidFill>
                <a:latin typeface="Roboto"/>
                <a:ea typeface="Roboto"/>
                <a:cs typeface="Roboto"/>
                <a:sym typeface="Roboto"/>
              </a:defRPr>
            </a:lvl6pPr>
            <a:lvl7pPr indent="-304800" lvl="6" marL="3200400">
              <a:lnSpc>
                <a:spcPct val="100000"/>
              </a:lnSpc>
              <a:spcBef>
                <a:spcPts val="0"/>
              </a:spcBef>
              <a:spcAft>
                <a:spcPts val="0"/>
              </a:spcAft>
              <a:buClr>
                <a:schemeClr val="dk1"/>
              </a:buClr>
              <a:buSzPts val="1200"/>
              <a:buFont typeface="Roboto"/>
              <a:buChar char="●"/>
              <a:defRPr sz="1200">
                <a:solidFill>
                  <a:schemeClr val="dk1"/>
                </a:solidFill>
                <a:latin typeface="Roboto"/>
                <a:ea typeface="Roboto"/>
                <a:cs typeface="Roboto"/>
                <a:sym typeface="Roboto"/>
              </a:defRPr>
            </a:lvl7pPr>
            <a:lvl8pPr indent="-304800" lvl="7" marL="3657600">
              <a:lnSpc>
                <a:spcPct val="100000"/>
              </a:lnSpc>
              <a:spcBef>
                <a:spcPts val="0"/>
              </a:spcBef>
              <a:spcAft>
                <a:spcPts val="0"/>
              </a:spcAft>
              <a:buClr>
                <a:schemeClr val="dk1"/>
              </a:buClr>
              <a:buSzPts val="1200"/>
              <a:buFont typeface="Roboto"/>
              <a:buChar char="○"/>
              <a:defRPr sz="1200">
                <a:solidFill>
                  <a:schemeClr val="dk1"/>
                </a:solidFill>
                <a:latin typeface="Roboto"/>
                <a:ea typeface="Roboto"/>
                <a:cs typeface="Roboto"/>
                <a:sym typeface="Roboto"/>
              </a:defRPr>
            </a:lvl8pPr>
            <a:lvl9pPr indent="-304800" lvl="8" marL="4114800">
              <a:lnSpc>
                <a:spcPct val="100000"/>
              </a:lnSpc>
              <a:spcBef>
                <a:spcPts val="0"/>
              </a:spcBef>
              <a:spcAft>
                <a:spcPts val="0"/>
              </a:spcAft>
              <a:buClr>
                <a:schemeClr val="dk1"/>
              </a:buClr>
              <a:buSzPts val="1200"/>
              <a:buFont typeface="Roboto"/>
              <a:buChar char="■"/>
              <a:defRPr sz="1200">
                <a:solidFill>
                  <a:schemeClr val="dk1"/>
                </a:solidFill>
                <a:latin typeface="Roboto"/>
                <a:ea typeface="Roboto"/>
                <a:cs typeface="Roboto"/>
                <a:sym typeface="Roboto"/>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pos="450">
          <p15:clr>
            <a:srgbClr val="EA4335"/>
          </p15:clr>
        </p15:guide>
        <p15:guide id="2" orient="horz" pos="337">
          <p15:clr>
            <a:srgbClr val="EA4335"/>
          </p15:clr>
        </p15:guide>
        <p15:guide id="3" pos="5310">
          <p15:clr>
            <a:srgbClr val="EA4335"/>
          </p15:clr>
        </p15:guide>
        <p15:guide id="4" orient="horz" pos="2903">
          <p15:clr>
            <a:srgbClr val="EA4335"/>
          </p15:clr>
        </p15:guide>
      </p15:sldGuideLst>
    </p:ext>
  </p:extLst>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0E2A47"/>
        </a:solidFill>
      </p:bgPr>
    </p:bg>
    <p:spTree>
      <p:nvGrpSpPr>
        <p:cNvPr id="570" name="Shape 570"/>
        <p:cNvGrpSpPr/>
        <p:nvPr/>
      </p:nvGrpSpPr>
      <p:grpSpPr>
        <a:xfrm>
          <a:off x="0" y="0"/>
          <a:ext cx="0" cy="0"/>
          <a:chOff x="0" y="0"/>
          <a:chExt cx="0" cy="0"/>
        </a:xfrm>
      </p:grpSpPr>
      <p:sp>
        <p:nvSpPr>
          <p:cNvPr id="571" name="Google Shape;571;p25"/>
          <p:cNvSpPr txBox="1"/>
          <p:nvPr>
            <p:ph type="title"/>
          </p:nvPr>
        </p:nvSpPr>
        <p:spPr>
          <a:xfrm>
            <a:off x="1068100" y="933450"/>
            <a:ext cx="7047300" cy="4824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rgbClr val="FFFFFF"/>
              </a:buClr>
              <a:buSzPts val="2400"/>
              <a:buNone/>
              <a:defRPr sz="2400">
                <a:solidFill>
                  <a:srgbClr val="FFFFFF"/>
                </a:solidFill>
              </a:defRPr>
            </a:lvl1pPr>
            <a:lvl2pPr lvl="1" rtl="0" algn="ctr">
              <a:spcBef>
                <a:spcPts val="0"/>
              </a:spcBef>
              <a:spcAft>
                <a:spcPts val="0"/>
              </a:spcAft>
              <a:buClr>
                <a:srgbClr val="FFFFFF"/>
              </a:buClr>
              <a:buSzPts val="2400"/>
              <a:buNone/>
              <a:defRPr sz="2400">
                <a:solidFill>
                  <a:srgbClr val="FFFFFF"/>
                </a:solidFill>
              </a:defRPr>
            </a:lvl2pPr>
            <a:lvl3pPr lvl="2" rtl="0" algn="ctr">
              <a:spcBef>
                <a:spcPts val="0"/>
              </a:spcBef>
              <a:spcAft>
                <a:spcPts val="0"/>
              </a:spcAft>
              <a:buClr>
                <a:srgbClr val="FFFFFF"/>
              </a:buClr>
              <a:buSzPts val="2400"/>
              <a:buNone/>
              <a:defRPr sz="2400">
                <a:solidFill>
                  <a:srgbClr val="FFFFFF"/>
                </a:solidFill>
              </a:defRPr>
            </a:lvl3pPr>
            <a:lvl4pPr lvl="3" rtl="0" algn="ctr">
              <a:spcBef>
                <a:spcPts val="0"/>
              </a:spcBef>
              <a:spcAft>
                <a:spcPts val="0"/>
              </a:spcAft>
              <a:buClr>
                <a:srgbClr val="FFFFFF"/>
              </a:buClr>
              <a:buSzPts val="2400"/>
              <a:buNone/>
              <a:defRPr sz="2400">
                <a:solidFill>
                  <a:srgbClr val="FFFFFF"/>
                </a:solidFill>
              </a:defRPr>
            </a:lvl4pPr>
            <a:lvl5pPr lvl="4" rtl="0" algn="ctr">
              <a:spcBef>
                <a:spcPts val="0"/>
              </a:spcBef>
              <a:spcAft>
                <a:spcPts val="0"/>
              </a:spcAft>
              <a:buClr>
                <a:srgbClr val="FFFFFF"/>
              </a:buClr>
              <a:buSzPts val="2400"/>
              <a:buNone/>
              <a:defRPr sz="2400">
                <a:solidFill>
                  <a:srgbClr val="FFFFFF"/>
                </a:solidFill>
              </a:defRPr>
            </a:lvl5pPr>
            <a:lvl6pPr lvl="5" rtl="0" algn="ctr">
              <a:spcBef>
                <a:spcPts val="0"/>
              </a:spcBef>
              <a:spcAft>
                <a:spcPts val="0"/>
              </a:spcAft>
              <a:buClr>
                <a:srgbClr val="FFFFFF"/>
              </a:buClr>
              <a:buSzPts val="2400"/>
              <a:buNone/>
              <a:defRPr sz="2400">
                <a:solidFill>
                  <a:srgbClr val="FFFFFF"/>
                </a:solidFill>
              </a:defRPr>
            </a:lvl6pPr>
            <a:lvl7pPr lvl="6" rtl="0" algn="ctr">
              <a:spcBef>
                <a:spcPts val="0"/>
              </a:spcBef>
              <a:spcAft>
                <a:spcPts val="0"/>
              </a:spcAft>
              <a:buClr>
                <a:srgbClr val="FFFFFF"/>
              </a:buClr>
              <a:buSzPts val="2400"/>
              <a:buNone/>
              <a:defRPr sz="2400">
                <a:solidFill>
                  <a:srgbClr val="FFFFFF"/>
                </a:solidFill>
              </a:defRPr>
            </a:lvl7pPr>
            <a:lvl8pPr lvl="7" rtl="0" algn="ctr">
              <a:spcBef>
                <a:spcPts val="0"/>
              </a:spcBef>
              <a:spcAft>
                <a:spcPts val="0"/>
              </a:spcAft>
              <a:buClr>
                <a:srgbClr val="FFFFFF"/>
              </a:buClr>
              <a:buSzPts val="2400"/>
              <a:buNone/>
              <a:defRPr sz="2400">
                <a:solidFill>
                  <a:srgbClr val="FFFFFF"/>
                </a:solidFill>
              </a:defRPr>
            </a:lvl8pPr>
            <a:lvl9pPr lvl="8" rtl="0" algn="ctr">
              <a:spcBef>
                <a:spcPts val="0"/>
              </a:spcBef>
              <a:spcAft>
                <a:spcPts val="0"/>
              </a:spcAft>
              <a:buClr>
                <a:srgbClr val="FFFFFF"/>
              </a:buClr>
              <a:buSzPts val="2400"/>
              <a:buNone/>
              <a:defRPr sz="2400">
                <a:solidFill>
                  <a:srgbClr val="FFFFFF"/>
                </a:solidFill>
              </a:defRPr>
            </a:lvl9pPr>
          </a:lstStyle>
          <a:p/>
        </p:txBody>
      </p:sp>
      <p:sp>
        <p:nvSpPr>
          <p:cNvPr id="572" name="Google Shape;572;p25"/>
          <p:cNvSpPr txBox="1"/>
          <p:nvPr>
            <p:ph idx="1" type="body"/>
          </p:nvPr>
        </p:nvSpPr>
        <p:spPr>
          <a:xfrm>
            <a:off x="1068100" y="1695450"/>
            <a:ext cx="7047300" cy="2502000"/>
          </a:xfrm>
          <a:prstGeom prst="rect">
            <a:avLst/>
          </a:prstGeom>
          <a:noFill/>
          <a:ln>
            <a:noFill/>
          </a:ln>
        </p:spPr>
        <p:txBody>
          <a:bodyPr anchorCtr="0" anchor="t" bIns="91425" lIns="91425" spcFirstLastPara="1" rIns="91425" wrap="square" tIns="91425">
            <a:noAutofit/>
          </a:bodyPr>
          <a:lstStyle>
            <a:lvl1pPr indent="-298450" lvl="0" marL="457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indent="-298450" lvl="1" marL="914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indent="-298450" lvl="2" marL="1371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indent="-298450" lvl="3" marL="1828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indent="-298450" lvl="4" marL="22860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indent="-298450" lvl="5" marL="2743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indent="-298450" lvl="6" marL="3200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indent="-298450" lvl="7" marL="3657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indent="-298450" lvl="8" marL="4114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p:txBody>
      </p:sp>
    </p:spTree>
  </p:cSld>
  <p:clrMap accent1="accent1" accent2="accent2" accent3="accent3" accent4="accent4" accent5="accent5" accent6="accent6" bg1="lt1" bg2="dk2" tx1="dk1" tx2="lt2" folHlink="folHlink" hlink="hlink"/>
  <p:sldLayoutIdLst>
    <p:sldLayoutId id="2147483671" r:id="rId1"/>
    <p:sldLayoutId id="2147483672" r:id="rId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1" Type="http://schemas.openxmlformats.org/officeDocument/2006/relationships/hyperlink" Target="https://storyset.com/rafiki?utm_source=slidesgo_template&amp;utm_medium=referral-link&amp;utm_campaign=slidesgo_final_slides&amp;utm_term=rafiki&amp;utm_content=storyset" TargetMode="External"/><Relationship Id="rId10" Type="http://schemas.openxmlformats.org/officeDocument/2006/relationships/hyperlink" Target="https://storyset.com/rafiki?utm_source=slidesgo_template&amp;utm_medium=referral-link&amp;utm_campaign=slidesgo_final_slides&amp;utm_term=rafiki&amp;utm_content=storyset" TargetMode="External"/><Relationship Id="rId13" Type="http://schemas.openxmlformats.org/officeDocument/2006/relationships/image" Target="../media/image4.png"/><Relationship Id="rId12" Type="http://schemas.openxmlformats.org/officeDocument/2006/relationships/image" Target="../media/image2.png"/><Relationship Id="rId1" Type="http://schemas.openxmlformats.org/officeDocument/2006/relationships/slideLayout" Target="../slideLayouts/slideLayout25.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hyperlink" Target="https://storyset.com/pana?utm_source=slidesgo_template&amp;utm_medium=referral-link&amp;utm_campaign=slidesgo_final_slides&amp;utm_term=pana&amp;utm_content=storyset" TargetMode="External"/><Relationship Id="rId9" Type="http://schemas.openxmlformats.org/officeDocument/2006/relationships/hyperlink" Target="https://storyset.com/bro?utm_source=slidesgo_template&amp;utm_medium=referral-link&amp;utm_campaign=slidesgo_final_slides&amp;utm_term=bro&amp;utm_content=storyset" TargetMode="External"/><Relationship Id="rId15" Type="http://schemas.openxmlformats.org/officeDocument/2006/relationships/image" Target="../media/image3.png"/><Relationship Id="rId14" Type="http://schemas.openxmlformats.org/officeDocument/2006/relationships/image" Target="../media/image5.png"/><Relationship Id="rId17" Type="http://schemas.openxmlformats.org/officeDocument/2006/relationships/hyperlink" Target="https://storyset.com/cuate?utm_source=slidesgo_template&amp;utm_medium=referral-link&amp;utm_campaign=slidesgo_final_slides&amp;utm_term=cuate&amp;utm_content=storyset" TargetMode="External"/><Relationship Id="rId16" Type="http://schemas.openxmlformats.org/officeDocument/2006/relationships/hyperlink" Target="https://storyset.com/cuate?utm_source=slidesgo_template&amp;utm_medium=referral-link&amp;utm_campaign=slidesgo_final_slides&amp;utm_term=cuate&amp;utm_content=storyset" TargetMode="External"/><Relationship Id="rId5" Type="http://schemas.openxmlformats.org/officeDocument/2006/relationships/hyperlink" Target="https://storyset.com/pana?utm_source=slidesgo_template&amp;utm_medium=referral-link&amp;utm_campaign=slidesgo_final_slides&amp;utm_term=pana&amp;utm_content=storyset" TargetMode="External"/><Relationship Id="rId6" Type="http://schemas.openxmlformats.org/officeDocument/2006/relationships/hyperlink" Target="https://storyset.com/amico?utm_source=slidesgo_template&amp;utm_medium=referral-link&amp;utm_campaign=slidesgo_final_slides&amp;utm_term=amico&amp;utm_content=storyset" TargetMode="External"/><Relationship Id="rId7" Type="http://schemas.openxmlformats.org/officeDocument/2006/relationships/hyperlink" Target="https://storyset.com/amico?utm_source=slidesgo_template&amp;utm_medium=referral-link&amp;utm_campaign=slidesgo_final_slides&amp;utm_term=amico&amp;utm_content=storyset" TargetMode="External"/><Relationship Id="rId8" Type="http://schemas.openxmlformats.org/officeDocument/2006/relationships/hyperlink" Target="https://storyset.com/bro?utm_source=slidesgo_template&amp;utm_medium=referral-link&amp;utm_campaign=slidesgo_final_slides&amp;utm_term=bro&amp;utm_content=storyset"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 Id="rId3" Type="http://schemas.openxmlformats.org/officeDocument/2006/relationships/image" Target="../media/image7.jpg"/><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9" name="Shape 579"/>
        <p:cNvGrpSpPr/>
        <p:nvPr/>
      </p:nvGrpSpPr>
      <p:grpSpPr>
        <a:xfrm>
          <a:off x="0" y="0"/>
          <a:ext cx="0" cy="0"/>
          <a:chOff x="0" y="0"/>
          <a:chExt cx="0" cy="0"/>
        </a:xfrm>
      </p:grpSpPr>
      <p:sp>
        <p:nvSpPr>
          <p:cNvPr id="580" name="Google Shape;580;p28"/>
          <p:cNvSpPr txBox="1"/>
          <p:nvPr>
            <p:ph type="title"/>
          </p:nvPr>
        </p:nvSpPr>
        <p:spPr>
          <a:xfrm>
            <a:off x="720000" y="378775"/>
            <a:ext cx="7704000" cy="378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700">
                <a:solidFill>
                  <a:srgbClr val="0A1D37"/>
                </a:solidFill>
                <a:latin typeface="Lato"/>
                <a:ea typeface="Lato"/>
                <a:cs typeface="Lato"/>
                <a:sym typeface="Lato"/>
              </a:rPr>
              <a:t>STRATEGIC MARKETING MANAGEMENT</a:t>
            </a:r>
            <a:endParaRPr b="1" sz="27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lnSpc>
                <a:spcPct val="80000"/>
              </a:lnSpc>
              <a:spcBef>
                <a:spcPts val="0"/>
              </a:spcBef>
              <a:spcAft>
                <a:spcPts val="0"/>
              </a:spcAft>
              <a:buNone/>
            </a:pPr>
            <a:r>
              <a:rPr lang="en" sz="3700">
                <a:solidFill>
                  <a:srgbClr val="151F29"/>
                </a:solidFill>
                <a:latin typeface="Work Sans ExtraBold"/>
                <a:ea typeface="Work Sans ExtraBold"/>
                <a:cs typeface="Work Sans ExtraBold"/>
                <a:sym typeface="Work Sans ExtraBold"/>
              </a:rPr>
              <a:t>MARKETING: AN INTRODUCTION</a:t>
            </a:r>
            <a:endParaRPr sz="1700">
              <a:solidFill>
                <a:srgbClr val="0A1D37"/>
              </a:solidFill>
              <a:latin typeface="Do Hyeon"/>
              <a:ea typeface="Do Hyeon"/>
              <a:cs typeface="Do Hyeon"/>
              <a:sym typeface="Do Hyeon"/>
            </a:endParaRPr>
          </a:p>
          <a:p>
            <a:pPr indent="0" lvl="0" marL="0" rtl="0" algn="ctr">
              <a:spcBef>
                <a:spcPts val="0"/>
              </a:spcBef>
              <a:spcAft>
                <a:spcPts val="0"/>
              </a:spcAft>
              <a:buNone/>
            </a:pPr>
            <a:r>
              <a:rPr b="1" lang="en" sz="2200">
                <a:solidFill>
                  <a:srgbClr val="0A1D37"/>
                </a:solidFill>
                <a:latin typeface="Lato"/>
                <a:ea typeface="Lato"/>
                <a:cs typeface="Lato"/>
                <a:sym typeface="Lato"/>
              </a:rPr>
              <a:t>Week 1</a:t>
            </a:r>
            <a:endParaRPr b="1" sz="2200">
              <a:solidFill>
                <a:srgbClr val="0A1D37"/>
              </a:solidFill>
              <a:latin typeface="Lato"/>
              <a:ea typeface="Lato"/>
              <a:cs typeface="Lato"/>
              <a:sym typeface="Lato"/>
            </a:endParaRPr>
          </a:p>
          <a:p>
            <a:pPr indent="0" lvl="0" marL="0" rtl="0" algn="l">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A1D37"/>
                </a:solidFill>
                <a:latin typeface="Lato"/>
                <a:ea typeface="Lato"/>
                <a:cs typeface="Lato"/>
                <a:sym typeface="Lato"/>
              </a:rPr>
              <a:t>Lecturer:</a:t>
            </a:r>
            <a:endParaRPr b="1" sz="22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400">
                <a:solidFill>
                  <a:srgbClr val="0A1D37"/>
                </a:solidFill>
                <a:latin typeface="Lato"/>
                <a:ea typeface="Lato"/>
                <a:cs typeface="Lato"/>
                <a:sym typeface="Lato"/>
              </a:rPr>
              <a:t>Fidela Reyes Balajadia</a:t>
            </a:r>
            <a:endParaRPr b="1" sz="24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A1D37"/>
                </a:solidFill>
                <a:latin typeface="Lato"/>
                <a:ea typeface="Lato"/>
                <a:cs typeface="Lato"/>
                <a:sym typeface="Lato"/>
              </a:rPr>
              <a:t>Associate Professor 2</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A1D37"/>
                </a:solidFill>
                <a:latin typeface="Lato"/>
                <a:ea typeface="Lato"/>
                <a:cs typeface="Lato"/>
                <a:sym typeface="Lato"/>
              </a:rPr>
              <a:t>University of the Assumption, Philippines</a:t>
            </a:r>
            <a:endParaRPr b="1" sz="2200">
              <a:solidFill>
                <a:srgbClr val="0A1D37"/>
              </a:solidFill>
              <a:latin typeface="Lato"/>
              <a:ea typeface="Lato"/>
              <a:cs typeface="Lato"/>
              <a:sym typeface="Lato"/>
            </a:endParaRPr>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4" name="Shape 584"/>
        <p:cNvGrpSpPr/>
        <p:nvPr/>
      </p:nvGrpSpPr>
      <p:grpSpPr>
        <a:xfrm>
          <a:off x="0" y="0"/>
          <a:ext cx="0" cy="0"/>
          <a:chOff x="0" y="0"/>
          <a:chExt cx="0" cy="0"/>
        </a:xfrm>
      </p:grpSpPr>
      <p:sp>
        <p:nvSpPr>
          <p:cNvPr id="585" name="Google Shape;585;p29"/>
          <p:cNvSpPr txBox="1"/>
          <p:nvPr>
            <p:ph type="ctrTitle"/>
          </p:nvPr>
        </p:nvSpPr>
        <p:spPr>
          <a:xfrm>
            <a:off x="279100" y="3010350"/>
            <a:ext cx="6720000" cy="2282700"/>
          </a:xfrm>
          <a:prstGeom prst="rect">
            <a:avLst/>
          </a:prstGeom>
        </p:spPr>
        <p:txBody>
          <a:bodyPr anchorCtr="0" anchor="b" bIns="91425" lIns="91425" spcFirstLastPara="1" rIns="91425" wrap="square" tIns="91425">
            <a:noAutofit/>
          </a:bodyPr>
          <a:lstStyle/>
          <a:p>
            <a:pPr indent="0" lvl="0" marL="0" rtl="0" algn="l">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b="1" lang="en" sz="2000">
                <a:solidFill>
                  <a:srgbClr val="000000"/>
                </a:solidFill>
                <a:latin typeface="Arial"/>
                <a:ea typeface="Arial"/>
                <a:cs typeface="Arial"/>
                <a:sym typeface="Arial"/>
              </a:rPr>
              <a:t>Lecture Learning Objectives:</a:t>
            </a:r>
            <a:endParaRPr b="1" sz="20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rPr lang="en" sz="1800">
                <a:solidFill>
                  <a:srgbClr val="000000"/>
                </a:solidFill>
                <a:latin typeface="Arial"/>
                <a:ea typeface="Arial"/>
                <a:cs typeface="Arial"/>
                <a:sym typeface="Arial"/>
              </a:rPr>
              <a:t>At the end of the lecture, you will be able to:</a:t>
            </a:r>
            <a:endParaRPr sz="1800">
              <a:solidFill>
                <a:srgbClr val="000000"/>
              </a:solidFill>
              <a:latin typeface="Arial"/>
              <a:ea typeface="Arial"/>
              <a:cs typeface="Arial"/>
              <a:sym typeface="Arial"/>
            </a:endParaRPr>
          </a:p>
          <a:p>
            <a:pPr indent="0" lvl="0" marL="0" rtl="0" algn="l">
              <a:spcBef>
                <a:spcPts val="1200"/>
              </a:spcBef>
              <a:spcAft>
                <a:spcPts val="0"/>
              </a:spcAft>
              <a:buNone/>
            </a:pPr>
            <a:r>
              <a:rPr lang="en" sz="1800">
                <a:solidFill>
                  <a:srgbClr val="000000"/>
                </a:solidFill>
                <a:latin typeface="Arial"/>
                <a:ea typeface="Arial"/>
                <a:cs typeface="Arial"/>
                <a:sym typeface="Arial"/>
              </a:rPr>
              <a:t>1.</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Explain the nature of marketing</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2.   	Discuss the forms of customer value </a:t>
            </a:r>
            <a:r>
              <a:rPr lang="en" sz="1800">
                <a:solidFill>
                  <a:srgbClr val="000000"/>
                </a:solidFill>
                <a:latin typeface="Times New Roman"/>
                <a:ea typeface="Times New Roman"/>
                <a:cs typeface="Times New Roman"/>
                <a:sym typeface="Times New Roman"/>
              </a:rPr>
              <a:t>    </a:t>
            </a:r>
            <a:endParaRPr sz="1800">
              <a:solidFill>
                <a:srgbClr val="000000"/>
              </a:solidFill>
              <a:latin typeface="Times New Roman"/>
              <a:ea typeface="Times New Roman"/>
              <a:cs typeface="Times New Roman"/>
              <a:sym typeface="Times New Roman"/>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3. 	Explain the scope of marketing</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4.	Apply marketing management principles</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5.  	Discuss the marketing environment</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6.	Describe market </a:t>
            </a:r>
            <a:r>
              <a:rPr lang="en" sz="1800">
                <a:solidFill>
                  <a:srgbClr val="000000"/>
                </a:solidFill>
                <a:latin typeface="Arial"/>
                <a:ea typeface="Arial"/>
                <a:cs typeface="Arial"/>
                <a:sym typeface="Arial"/>
              </a:rPr>
              <a:t>measurement</a:t>
            </a:r>
            <a:r>
              <a:rPr lang="en" sz="1800">
                <a:solidFill>
                  <a:srgbClr val="000000"/>
                </a:solidFill>
                <a:latin typeface="Arial"/>
                <a:ea typeface="Arial"/>
                <a:cs typeface="Arial"/>
                <a:sym typeface="Arial"/>
              </a:rPr>
              <a:t> and forecasting techniques</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7.	Discuss thoroughly the modern </a:t>
            </a:r>
            <a:r>
              <a:rPr lang="en" sz="1800">
                <a:solidFill>
                  <a:srgbClr val="000000"/>
                </a:solidFill>
                <a:latin typeface="Arial"/>
                <a:ea typeface="Arial"/>
                <a:cs typeface="Arial"/>
                <a:sym typeface="Arial"/>
              </a:rPr>
              <a:t>marketing</a:t>
            </a:r>
            <a:r>
              <a:rPr lang="en" sz="1800">
                <a:solidFill>
                  <a:srgbClr val="000000"/>
                </a:solidFill>
                <a:latin typeface="Arial"/>
                <a:ea typeface="Arial"/>
                <a:cs typeface="Arial"/>
                <a:sym typeface="Arial"/>
              </a:rPr>
              <a:t> context</a:t>
            </a:r>
            <a:endParaRPr sz="1400">
              <a:solidFill>
                <a:srgbClr val="151F29"/>
              </a:solidFill>
              <a:latin typeface="Karla"/>
              <a:ea typeface="Karla"/>
              <a:cs typeface="Karla"/>
              <a:sym typeface="Karla"/>
            </a:endParaRPr>
          </a:p>
          <a:p>
            <a:pPr indent="0" lvl="0" marL="0" rtl="0" algn="l">
              <a:spcBef>
                <a:spcPts val="1200"/>
              </a:spcBef>
              <a:spcAft>
                <a:spcPts val="0"/>
              </a:spcAft>
              <a:buNone/>
            </a:pPr>
            <a:r>
              <a:t/>
            </a:r>
            <a:endParaRPr/>
          </a:p>
        </p:txBody>
      </p:sp>
      <p:grpSp>
        <p:nvGrpSpPr>
          <p:cNvPr id="586" name="Google Shape;586;p29"/>
          <p:cNvGrpSpPr/>
          <p:nvPr/>
        </p:nvGrpSpPr>
        <p:grpSpPr>
          <a:xfrm rot="5400000">
            <a:off x="7883535" y="-139738"/>
            <a:ext cx="408730" cy="1306200"/>
            <a:chOff x="978925" y="1314225"/>
            <a:chExt cx="286025" cy="1306200"/>
          </a:xfrm>
        </p:grpSpPr>
        <p:sp>
          <p:nvSpPr>
            <p:cNvPr id="587" name="Google Shape;587;p29"/>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29"/>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29"/>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29"/>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29"/>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29"/>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29"/>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29"/>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29"/>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29"/>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29"/>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29"/>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29"/>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29"/>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29"/>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29"/>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29"/>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29"/>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05" name="Google Shape;605;p29"/>
          <p:cNvGrpSpPr/>
          <p:nvPr/>
        </p:nvGrpSpPr>
        <p:grpSpPr>
          <a:xfrm>
            <a:off x="3408100" y="4335962"/>
            <a:ext cx="286025" cy="667951"/>
            <a:chOff x="3408106" y="3912500"/>
            <a:chExt cx="286025" cy="696000"/>
          </a:xfrm>
        </p:grpSpPr>
        <p:sp>
          <p:nvSpPr>
            <p:cNvPr id="606" name="Google Shape;606;p29"/>
            <p:cNvSpPr/>
            <p:nvPr/>
          </p:nvSpPr>
          <p:spPr>
            <a:xfrm rot="10800000">
              <a:off x="3608331" y="4522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29"/>
            <p:cNvSpPr/>
            <p:nvPr/>
          </p:nvSpPr>
          <p:spPr>
            <a:xfrm rot="10800000">
              <a:off x="3408106" y="4522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29"/>
            <p:cNvSpPr/>
            <p:nvPr/>
          </p:nvSpPr>
          <p:spPr>
            <a:xfrm rot="10800000">
              <a:off x="3608331" y="43701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29"/>
            <p:cNvSpPr/>
            <p:nvPr/>
          </p:nvSpPr>
          <p:spPr>
            <a:xfrm rot="10800000">
              <a:off x="3408106" y="43701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29"/>
            <p:cNvSpPr/>
            <p:nvPr/>
          </p:nvSpPr>
          <p:spPr>
            <a:xfrm rot="10800000">
              <a:off x="3608331" y="42176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29"/>
            <p:cNvSpPr/>
            <p:nvPr/>
          </p:nvSpPr>
          <p:spPr>
            <a:xfrm rot="10800000">
              <a:off x="3408106" y="42176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29"/>
            <p:cNvSpPr/>
            <p:nvPr/>
          </p:nvSpPr>
          <p:spPr>
            <a:xfrm rot="10800000">
              <a:off x="3608331" y="40650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29"/>
            <p:cNvSpPr/>
            <p:nvPr/>
          </p:nvSpPr>
          <p:spPr>
            <a:xfrm rot="10800000">
              <a:off x="3408106" y="40650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29"/>
            <p:cNvSpPr/>
            <p:nvPr/>
          </p:nvSpPr>
          <p:spPr>
            <a:xfrm rot="10800000">
              <a:off x="3608331" y="39125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29"/>
            <p:cNvSpPr/>
            <p:nvPr/>
          </p:nvSpPr>
          <p:spPr>
            <a:xfrm rot="10800000">
              <a:off x="3408106" y="39125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16" name="Google Shape;616;p29"/>
          <p:cNvGrpSpPr/>
          <p:nvPr/>
        </p:nvGrpSpPr>
        <p:grpSpPr>
          <a:xfrm>
            <a:off x="7087378" y="994329"/>
            <a:ext cx="1760059" cy="2344786"/>
            <a:chOff x="3698675" y="2947150"/>
            <a:chExt cx="3040350" cy="1946850"/>
          </a:xfrm>
        </p:grpSpPr>
        <p:sp>
          <p:nvSpPr>
            <p:cNvPr id="617" name="Google Shape;617;p29"/>
            <p:cNvSpPr/>
            <p:nvPr/>
          </p:nvSpPr>
          <p:spPr>
            <a:xfrm>
              <a:off x="5188825" y="2947150"/>
              <a:ext cx="1199875" cy="667950"/>
            </a:xfrm>
            <a:custGeom>
              <a:rect b="b" l="l" r="r" t="t"/>
              <a:pathLst>
                <a:path extrusionOk="0" h="26718" w="47995">
                  <a:moveTo>
                    <a:pt x="1398" y="0"/>
                  </a:moveTo>
                  <a:cubicBezTo>
                    <a:pt x="456" y="0"/>
                    <a:pt x="0" y="456"/>
                    <a:pt x="0" y="1003"/>
                  </a:cubicBezTo>
                  <a:lnTo>
                    <a:pt x="0" y="25715"/>
                  </a:lnTo>
                  <a:cubicBezTo>
                    <a:pt x="0" y="26262"/>
                    <a:pt x="456" y="26718"/>
                    <a:pt x="1033" y="26718"/>
                  </a:cubicBezTo>
                  <a:lnTo>
                    <a:pt x="46961" y="26718"/>
                  </a:lnTo>
                  <a:cubicBezTo>
                    <a:pt x="47539" y="26718"/>
                    <a:pt x="47995" y="26262"/>
                    <a:pt x="47995" y="25715"/>
                  </a:cubicBezTo>
                  <a:lnTo>
                    <a:pt x="47995" y="1003"/>
                  </a:lnTo>
                  <a:cubicBezTo>
                    <a:pt x="47995" y="456"/>
                    <a:pt x="47539" y="0"/>
                    <a:pt x="47357"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29"/>
            <p:cNvSpPr/>
            <p:nvPr/>
          </p:nvSpPr>
          <p:spPr>
            <a:xfrm>
              <a:off x="5314200" y="3092275"/>
              <a:ext cx="54725" cy="432400"/>
            </a:xfrm>
            <a:custGeom>
              <a:rect b="b" l="l" r="r" t="t"/>
              <a:pathLst>
                <a:path extrusionOk="0" h="17296" w="2189">
                  <a:moveTo>
                    <a:pt x="0" y="1"/>
                  </a:moveTo>
                  <a:lnTo>
                    <a:pt x="0" y="17296"/>
                  </a:lnTo>
                  <a:lnTo>
                    <a:pt x="2189" y="17296"/>
                  </a:lnTo>
                  <a:lnTo>
                    <a:pt x="2189"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29"/>
            <p:cNvSpPr/>
            <p:nvPr/>
          </p:nvSpPr>
          <p:spPr>
            <a:xfrm>
              <a:off x="5392475" y="3289100"/>
              <a:ext cx="55475" cy="235575"/>
            </a:xfrm>
            <a:custGeom>
              <a:rect b="b" l="l" r="r" t="t"/>
              <a:pathLst>
                <a:path extrusionOk="0" h="9423" w="2219">
                  <a:moveTo>
                    <a:pt x="0" y="0"/>
                  </a:moveTo>
                  <a:lnTo>
                    <a:pt x="0" y="9423"/>
                  </a:lnTo>
                  <a:lnTo>
                    <a:pt x="2219" y="9423"/>
                  </a:lnTo>
                  <a:lnTo>
                    <a:pt x="221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29"/>
            <p:cNvSpPr/>
            <p:nvPr/>
          </p:nvSpPr>
          <p:spPr>
            <a:xfrm>
              <a:off x="5477575" y="3374950"/>
              <a:ext cx="54725" cy="149725"/>
            </a:xfrm>
            <a:custGeom>
              <a:rect b="b" l="l" r="r" t="t"/>
              <a:pathLst>
                <a:path extrusionOk="0" h="5989" w="2189">
                  <a:moveTo>
                    <a:pt x="0" y="1"/>
                  </a:moveTo>
                  <a:lnTo>
                    <a:pt x="0" y="5989"/>
                  </a:lnTo>
                  <a:lnTo>
                    <a:pt x="2189" y="5989"/>
                  </a:lnTo>
                  <a:lnTo>
                    <a:pt x="2189"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29"/>
            <p:cNvSpPr/>
            <p:nvPr/>
          </p:nvSpPr>
          <p:spPr>
            <a:xfrm>
              <a:off x="5555850" y="3320250"/>
              <a:ext cx="54725" cy="204425"/>
            </a:xfrm>
            <a:custGeom>
              <a:rect b="b" l="l" r="r" t="t"/>
              <a:pathLst>
                <a:path extrusionOk="0" h="8177" w="2189">
                  <a:moveTo>
                    <a:pt x="0" y="0"/>
                  </a:moveTo>
                  <a:lnTo>
                    <a:pt x="0" y="8177"/>
                  </a:lnTo>
                  <a:lnTo>
                    <a:pt x="2189" y="8177"/>
                  </a:lnTo>
                  <a:lnTo>
                    <a:pt x="218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29"/>
            <p:cNvSpPr/>
            <p:nvPr/>
          </p:nvSpPr>
          <p:spPr>
            <a:xfrm>
              <a:off x="5640200" y="3145475"/>
              <a:ext cx="55475" cy="379200"/>
            </a:xfrm>
            <a:custGeom>
              <a:rect b="b" l="l" r="r" t="t"/>
              <a:pathLst>
                <a:path extrusionOk="0" h="15168" w="2219">
                  <a:moveTo>
                    <a:pt x="0" y="0"/>
                  </a:moveTo>
                  <a:lnTo>
                    <a:pt x="0" y="15168"/>
                  </a:lnTo>
                  <a:lnTo>
                    <a:pt x="2219" y="15168"/>
                  </a:lnTo>
                  <a:lnTo>
                    <a:pt x="221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29"/>
            <p:cNvSpPr/>
            <p:nvPr/>
          </p:nvSpPr>
          <p:spPr>
            <a:xfrm>
              <a:off x="5719225" y="3218425"/>
              <a:ext cx="54725" cy="306250"/>
            </a:xfrm>
            <a:custGeom>
              <a:rect b="b" l="l" r="r" t="t"/>
              <a:pathLst>
                <a:path extrusionOk="0" h="12250" w="2189">
                  <a:moveTo>
                    <a:pt x="0" y="0"/>
                  </a:moveTo>
                  <a:lnTo>
                    <a:pt x="0" y="12250"/>
                  </a:lnTo>
                  <a:lnTo>
                    <a:pt x="2189" y="12250"/>
                  </a:lnTo>
                  <a:lnTo>
                    <a:pt x="218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29"/>
            <p:cNvSpPr/>
            <p:nvPr/>
          </p:nvSpPr>
          <p:spPr>
            <a:xfrm>
              <a:off x="5803575" y="3092275"/>
              <a:ext cx="54725" cy="432400"/>
            </a:xfrm>
            <a:custGeom>
              <a:rect b="b" l="l" r="r" t="t"/>
              <a:pathLst>
                <a:path extrusionOk="0" h="17296" w="2189">
                  <a:moveTo>
                    <a:pt x="0" y="1"/>
                  </a:moveTo>
                  <a:lnTo>
                    <a:pt x="0" y="17296"/>
                  </a:lnTo>
                  <a:lnTo>
                    <a:pt x="2189" y="17296"/>
                  </a:lnTo>
                  <a:lnTo>
                    <a:pt x="2189"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29"/>
            <p:cNvSpPr/>
            <p:nvPr/>
          </p:nvSpPr>
          <p:spPr>
            <a:xfrm>
              <a:off x="5881825" y="3359750"/>
              <a:ext cx="55500" cy="164925"/>
            </a:xfrm>
            <a:custGeom>
              <a:rect b="b" l="l" r="r" t="t"/>
              <a:pathLst>
                <a:path extrusionOk="0" h="6597" w="2220">
                  <a:moveTo>
                    <a:pt x="1" y="1"/>
                  </a:moveTo>
                  <a:lnTo>
                    <a:pt x="1" y="6597"/>
                  </a:lnTo>
                  <a:lnTo>
                    <a:pt x="2220" y="6597"/>
                  </a:lnTo>
                  <a:lnTo>
                    <a:pt x="222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29"/>
            <p:cNvSpPr/>
            <p:nvPr/>
          </p:nvSpPr>
          <p:spPr>
            <a:xfrm>
              <a:off x="5966950" y="3147000"/>
              <a:ext cx="54725" cy="377675"/>
            </a:xfrm>
            <a:custGeom>
              <a:rect b="b" l="l" r="r" t="t"/>
              <a:pathLst>
                <a:path extrusionOk="0" h="15107" w="2189">
                  <a:moveTo>
                    <a:pt x="0" y="0"/>
                  </a:moveTo>
                  <a:lnTo>
                    <a:pt x="0" y="15107"/>
                  </a:lnTo>
                  <a:lnTo>
                    <a:pt x="2189" y="15107"/>
                  </a:lnTo>
                  <a:lnTo>
                    <a:pt x="218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29"/>
            <p:cNvSpPr/>
            <p:nvPr/>
          </p:nvSpPr>
          <p:spPr>
            <a:xfrm>
              <a:off x="6045200" y="3260975"/>
              <a:ext cx="54750" cy="263700"/>
            </a:xfrm>
            <a:custGeom>
              <a:rect b="b" l="l" r="r" t="t"/>
              <a:pathLst>
                <a:path extrusionOk="0" h="10548" w="2190">
                  <a:moveTo>
                    <a:pt x="1" y="1"/>
                  </a:moveTo>
                  <a:lnTo>
                    <a:pt x="1" y="10548"/>
                  </a:lnTo>
                  <a:lnTo>
                    <a:pt x="2189" y="10548"/>
                  </a:lnTo>
                  <a:lnTo>
                    <a:pt x="2189"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29"/>
            <p:cNvSpPr/>
            <p:nvPr/>
          </p:nvSpPr>
          <p:spPr>
            <a:xfrm>
              <a:off x="6129550" y="3172825"/>
              <a:ext cx="55500" cy="351850"/>
            </a:xfrm>
            <a:custGeom>
              <a:rect b="b" l="l" r="r" t="t"/>
              <a:pathLst>
                <a:path extrusionOk="0" h="14074" w="2220">
                  <a:moveTo>
                    <a:pt x="1" y="1"/>
                  </a:moveTo>
                  <a:lnTo>
                    <a:pt x="1" y="14074"/>
                  </a:lnTo>
                  <a:lnTo>
                    <a:pt x="2220" y="14074"/>
                  </a:lnTo>
                  <a:lnTo>
                    <a:pt x="222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29"/>
            <p:cNvSpPr/>
            <p:nvPr/>
          </p:nvSpPr>
          <p:spPr>
            <a:xfrm>
              <a:off x="6208600" y="3109750"/>
              <a:ext cx="54725" cy="414925"/>
            </a:xfrm>
            <a:custGeom>
              <a:rect b="b" l="l" r="r" t="t"/>
              <a:pathLst>
                <a:path extrusionOk="0" h="16597" w="2189">
                  <a:moveTo>
                    <a:pt x="0" y="1"/>
                  </a:moveTo>
                  <a:lnTo>
                    <a:pt x="0" y="16597"/>
                  </a:lnTo>
                  <a:lnTo>
                    <a:pt x="2189" y="16597"/>
                  </a:lnTo>
                  <a:lnTo>
                    <a:pt x="2189"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29"/>
            <p:cNvSpPr/>
            <p:nvPr/>
          </p:nvSpPr>
          <p:spPr>
            <a:xfrm>
              <a:off x="4603700" y="3339250"/>
              <a:ext cx="261425" cy="258550"/>
            </a:xfrm>
            <a:custGeom>
              <a:rect b="b" l="l" r="r" t="t"/>
              <a:pathLst>
                <a:path extrusionOk="0" h="10342" w="10457">
                  <a:moveTo>
                    <a:pt x="5289" y="0"/>
                  </a:moveTo>
                  <a:cubicBezTo>
                    <a:pt x="2371" y="0"/>
                    <a:pt x="0" y="2462"/>
                    <a:pt x="152" y="5441"/>
                  </a:cubicBezTo>
                  <a:cubicBezTo>
                    <a:pt x="274" y="8055"/>
                    <a:pt x="2432" y="10183"/>
                    <a:pt x="5016" y="10335"/>
                  </a:cubicBezTo>
                  <a:cubicBezTo>
                    <a:pt x="5106" y="10339"/>
                    <a:pt x="5197" y="10342"/>
                    <a:pt x="5286" y="10342"/>
                  </a:cubicBezTo>
                  <a:cubicBezTo>
                    <a:pt x="8142" y="10342"/>
                    <a:pt x="10456" y="8026"/>
                    <a:pt x="10456" y="5168"/>
                  </a:cubicBezTo>
                  <a:cubicBezTo>
                    <a:pt x="10456" y="3617"/>
                    <a:pt x="9788" y="2219"/>
                    <a:pt x="8693" y="1277"/>
                  </a:cubicBezTo>
                  <a:lnTo>
                    <a:pt x="5289" y="5168"/>
                  </a:lnTo>
                  <a:lnTo>
                    <a:pt x="5289"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29"/>
            <p:cNvSpPr/>
            <p:nvPr/>
          </p:nvSpPr>
          <p:spPr>
            <a:xfrm>
              <a:off x="4619650" y="3362050"/>
              <a:ext cx="262200" cy="262175"/>
            </a:xfrm>
            <a:custGeom>
              <a:rect b="b" l="l" r="r" t="t"/>
              <a:pathLst>
                <a:path extrusionOk="0" fill="none" h="10487" w="10488">
                  <a:moveTo>
                    <a:pt x="8694" y="1277"/>
                  </a:moveTo>
                  <a:lnTo>
                    <a:pt x="5320" y="5167"/>
                  </a:lnTo>
                  <a:lnTo>
                    <a:pt x="5320" y="0"/>
                  </a:lnTo>
                  <a:cubicBezTo>
                    <a:pt x="2371" y="0"/>
                    <a:pt x="1" y="2462"/>
                    <a:pt x="153" y="5441"/>
                  </a:cubicBezTo>
                  <a:cubicBezTo>
                    <a:pt x="305" y="8055"/>
                    <a:pt x="2432" y="10183"/>
                    <a:pt x="5046" y="10304"/>
                  </a:cubicBezTo>
                  <a:cubicBezTo>
                    <a:pt x="8025" y="10487"/>
                    <a:pt x="10487" y="8116"/>
                    <a:pt x="10487" y="5167"/>
                  </a:cubicBezTo>
                  <a:cubicBezTo>
                    <a:pt x="10487" y="3617"/>
                    <a:pt x="9788" y="2219"/>
                    <a:pt x="8694" y="1277"/>
                  </a:cubicBezTo>
                  <a:close/>
                </a:path>
              </a:pathLst>
            </a:custGeom>
            <a:solidFill>
              <a:schemeClr val="lt2"/>
            </a:solidFill>
            <a:ln cap="flat" cmpd="sng" w="9875">
              <a:solidFill>
                <a:schemeClr val="lt2"/>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29"/>
            <p:cNvSpPr/>
            <p:nvPr/>
          </p:nvSpPr>
          <p:spPr>
            <a:xfrm>
              <a:off x="4774056" y="3303638"/>
              <a:ext cx="82100" cy="114475"/>
            </a:xfrm>
            <a:custGeom>
              <a:rect b="b" l="l" r="r" t="t"/>
              <a:pathLst>
                <a:path extrusionOk="0" h="4579" w="3284">
                  <a:moveTo>
                    <a:pt x="312" y="0"/>
                  </a:moveTo>
                  <a:cubicBezTo>
                    <a:pt x="128" y="0"/>
                    <a:pt x="1" y="144"/>
                    <a:pt x="1" y="339"/>
                  </a:cubicBezTo>
                  <a:lnTo>
                    <a:pt x="1" y="4229"/>
                  </a:lnTo>
                  <a:cubicBezTo>
                    <a:pt x="1" y="4450"/>
                    <a:pt x="160" y="4578"/>
                    <a:pt x="330" y="4578"/>
                  </a:cubicBezTo>
                  <a:cubicBezTo>
                    <a:pt x="417" y="4578"/>
                    <a:pt x="506" y="4545"/>
                    <a:pt x="578" y="4472"/>
                  </a:cubicBezTo>
                  <a:lnTo>
                    <a:pt x="3162" y="1524"/>
                  </a:lnTo>
                  <a:cubicBezTo>
                    <a:pt x="3284" y="1372"/>
                    <a:pt x="3253" y="1159"/>
                    <a:pt x="3101" y="1038"/>
                  </a:cubicBezTo>
                  <a:cubicBezTo>
                    <a:pt x="2341" y="430"/>
                    <a:pt x="1399" y="65"/>
                    <a:pt x="366" y="4"/>
                  </a:cubicBezTo>
                  <a:cubicBezTo>
                    <a:pt x="347" y="2"/>
                    <a:pt x="330" y="0"/>
                    <a:pt x="31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29"/>
            <p:cNvSpPr/>
            <p:nvPr/>
          </p:nvSpPr>
          <p:spPr>
            <a:xfrm>
              <a:off x="4022375" y="4048225"/>
              <a:ext cx="2390650" cy="39525"/>
            </a:xfrm>
            <a:custGeom>
              <a:rect b="b" l="l" r="r" t="t"/>
              <a:pathLst>
                <a:path extrusionOk="0" h="1581" w="95626">
                  <a:moveTo>
                    <a:pt x="1" y="0"/>
                  </a:moveTo>
                  <a:lnTo>
                    <a:pt x="1" y="1581"/>
                  </a:lnTo>
                  <a:lnTo>
                    <a:pt x="95625" y="1581"/>
                  </a:lnTo>
                  <a:lnTo>
                    <a:pt x="95625"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29"/>
            <p:cNvSpPr/>
            <p:nvPr/>
          </p:nvSpPr>
          <p:spPr>
            <a:xfrm>
              <a:off x="3698675" y="4087725"/>
              <a:ext cx="433150" cy="806275"/>
            </a:xfrm>
            <a:custGeom>
              <a:rect b="b" l="l" r="r" t="t"/>
              <a:pathLst>
                <a:path extrusionOk="0" h="32251" w="17326">
                  <a:moveTo>
                    <a:pt x="12949" y="1"/>
                  </a:moveTo>
                  <a:lnTo>
                    <a:pt x="0" y="32251"/>
                  </a:lnTo>
                  <a:lnTo>
                    <a:pt x="1641" y="32251"/>
                  </a:lnTo>
                  <a:lnTo>
                    <a:pt x="17326"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29"/>
            <p:cNvSpPr/>
            <p:nvPr/>
          </p:nvSpPr>
          <p:spPr>
            <a:xfrm>
              <a:off x="6305850" y="4087725"/>
              <a:ext cx="433175" cy="806275"/>
            </a:xfrm>
            <a:custGeom>
              <a:rect b="b" l="l" r="r" t="t"/>
              <a:pathLst>
                <a:path extrusionOk="0" h="32251" w="17327">
                  <a:moveTo>
                    <a:pt x="1" y="1"/>
                  </a:moveTo>
                  <a:lnTo>
                    <a:pt x="15685" y="32251"/>
                  </a:lnTo>
                  <a:lnTo>
                    <a:pt x="17326" y="32251"/>
                  </a:lnTo>
                  <a:lnTo>
                    <a:pt x="4378"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29"/>
            <p:cNvSpPr/>
            <p:nvPr/>
          </p:nvSpPr>
          <p:spPr>
            <a:xfrm>
              <a:off x="4606725" y="3797100"/>
              <a:ext cx="391375" cy="253075"/>
            </a:xfrm>
            <a:custGeom>
              <a:rect b="b" l="l" r="r" t="t"/>
              <a:pathLst>
                <a:path extrusionOk="0" h="10123" w="15655">
                  <a:moveTo>
                    <a:pt x="1885" y="1"/>
                  </a:moveTo>
                  <a:cubicBezTo>
                    <a:pt x="1581" y="1"/>
                    <a:pt x="1308" y="213"/>
                    <a:pt x="1278" y="517"/>
                  </a:cubicBezTo>
                  <a:lnTo>
                    <a:pt x="62" y="9423"/>
                  </a:lnTo>
                  <a:cubicBezTo>
                    <a:pt x="1" y="9788"/>
                    <a:pt x="305" y="10122"/>
                    <a:pt x="670" y="10122"/>
                  </a:cubicBezTo>
                  <a:lnTo>
                    <a:pt x="13801" y="10122"/>
                  </a:lnTo>
                  <a:cubicBezTo>
                    <a:pt x="14105" y="10122"/>
                    <a:pt x="14348" y="9910"/>
                    <a:pt x="14378" y="9606"/>
                  </a:cubicBezTo>
                  <a:lnTo>
                    <a:pt x="15594" y="700"/>
                  </a:lnTo>
                  <a:cubicBezTo>
                    <a:pt x="15655" y="335"/>
                    <a:pt x="15351" y="1"/>
                    <a:pt x="1498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29"/>
            <p:cNvSpPr/>
            <p:nvPr/>
          </p:nvSpPr>
          <p:spPr>
            <a:xfrm>
              <a:off x="4634100" y="3813825"/>
              <a:ext cx="338925" cy="202150"/>
            </a:xfrm>
            <a:custGeom>
              <a:rect b="b" l="l" r="r" t="t"/>
              <a:pathLst>
                <a:path extrusionOk="0" h="8086" w="13557">
                  <a:moveTo>
                    <a:pt x="1094" y="0"/>
                  </a:moveTo>
                  <a:lnTo>
                    <a:pt x="0" y="8086"/>
                  </a:lnTo>
                  <a:lnTo>
                    <a:pt x="12462" y="8086"/>
                  </a:lnTo>
                  <a:lnTo>
                    <a:pt x="13557"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29"/>
            <p:cNvSpPr/>
            <p:nvPr/>
          </p:nvSpPr>
          <p:spPr>
            <a:xfrm>
              <a:off x="4473750" y="4019350"/>
              <a:ext cx="288025" cy="31925"/>
            </a:xfrm>
            <a:custGeom>
              <a:rect b="b" l="l" r="r" t="t"/>
              <a:pathLst>
                <a:path extrusionOk="0" h="1277" w="11521">
                  <a:moveTo>
                    <a:pt x="1" y="0"/>
                  </a:moveTo>
                  <a:lnTo>
                    <a:pt x="1" y="1277"/>
                  </a:lnTo>
                  <a:lnTo>
                    <a:pt x="11521" y="1277"/>
                  </a:lnTo>
                  <a:lnTo>
                    <a:pt x="1152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29"/>
            <p:cNvSpPr/>
            <p:nvPr/>
          </p:nvSpPr>
          <p:spPr>
            <a:xfrm>
              <a:off x="5757200" y="3796700"/>
              <a:ext cx="390625" cy="253075"/>
            </a:xfrm>
            <a:custGeom>
              <a:rect b="b" l="l" r="r" t="t"/>
              <a:pathLst>
                <a:path extrusionOk="0" h="10123" w="15625">
                  <a:moveTo>
                    <a:pt x="670" y="0"/>
                  </a:moveTo>
                  <a:cubicBezTo>
                    <a:pt x="305" y="0"/>
                    <a:pt x="1" y="335"/>
                    <a:pt x="62" y="700"/>
                  </a:cubicBezTo>
                  <a:lnTo>
                    <a:pt x="1278" y="9605"/>
                  </a:lnTo>
                  <a:cubicBezTo>
                    <a:pt x="1308" y="9909"/>
                    <a:pt x="1551" y="10122"/>
                    <a:pt x="1855" y="10122"/>
                  </a:cubicBezTo>
                  <a:lnTo>
                    <a:pt x="14986" y="10122"/>
                  </a:lnTo>
                  <a:cubicBezTo>
                    <a:pt x="15351" y="10122"/>
                    <a:pt x="15624" y="9788"/>
                    <a:pt x="15594" y="9423"/>
                  </a:cubicBezTo>
                  <a:lnTo>
                    <a:pt x="14378" y="517"/>
                  </a:lnTo>
                  <a:cubicBezTo>
                    <a:pt x="14348" y="213"/>
                    <a:pt x="14074" y="0"/>
                    <a:pt x="137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29"/>
            <p:cNvSpPr/>
            <p:nvPr/>
          </p:nvSpPr>
          <p:spPr>
            <a:xfrm>
              <a:off x="5782300" y="3813425"/>
              <a:ext cx="338925" cy="202150"/>
            </a:xfrm>
            <a:custGeom>
              <a:rect b="b" l="l" r="r" t="t"/>
              <a:pathLst>
                <a:path extrusionOk="0" h="8086" w="13557">
                  <a:moveTo>
                    <a:pt x="0" y="0"/>
                  </a:moveTo>
                  <a:lnTo>
                    <a:pt x="1094" y="8085"/>
                  </a:lnTo>
                  <a:lnTo>
                    <a:pt x="13557" y="8085"/>
                  </a:lnTo>
                  <a:lnTo>
                    <a:pt x="12462"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29"/>
            <p:cNvSpPr/>
            <p:nvPr/>
          </p:nvSpPr>
          <p:spPr>
            <a:xfrm>
              <a:off x="6314225" y="3756425"/>
              <a:ext cx="152750" cy="265225"/>
            </a:xfrm>
            <a:custGeom>
              <a:rect b="b" l="l" r="r" t="t"/>
              <a:pathLst>
                <a:path extrusionOk="0" h="10609" w="6110">
                  <a:moveTo>
                    <a:pt x="2310" y="0"/>
                  </a:moveTo>
                  <a:lnTo>
                    <a:pt x="0" y="10426"/>
                  </a:lnTo>
                  <a:lnTo>
                    <a:pt x="6110" y="10609"/>
                  </a:lnTo>
                  <a:cubicBezTo>
                    <a:pt x="6110" y="10609"/>
                    <a:pt x="4924" y="3466"/>
                    <a:pt x="4438" y="1976"/>
                  </a:cubicBezTo>
                  <a:cubicBezTo>
                    <a:pt x="3982" y="456"/>
                    <a:pt x="2310" y="0"/>
                    <a:pt x="231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29"/>
            <p:cNvSpPr/>
            <p:nvPr/>
          </p:nvSpPr>
          <p:spPr>
            <a:xfrm>
              <a:off x="6071050" y="4725275"/>
              <a:ext cx="114775" cy="83150"/>
            </a:xfrm>
            <a:custGeom>
              <a:rect b="b" l="l" r="r" t="t"/>
              <a:pathLst>
                <a:path extrusionOk="0" h="3326" w="4591">
                  <a:moveTo>
                    <a:pt x="3800" y="1"/>
                  </a:moveTo>
                  <a:lnTo>
                    <a:pt x="1581" y="62"/>
                  </a:lnTo>
                  <a:lnTo>
                    <a:pt x="2007" y="1521"/>
                  </a:lnTo>
                  <a:lnTo>
                    <a:pt x="0" y="3253"/>
                  </a:lnTo>
                  <a:cubicBezTo>
                    <a:pt x="0" y="3253"/>
                    <a:pt x="456" y="3326"/>
                    <a:pt x="967" y="3326"/>
                  </a:cubicBezTo>
                  <a:cubicBezTo>
                    <a:pt x="1333" y="3326"/>
                    <a:pt x="1728" y="3289"/>
                    <a:pt x="2007" y="3162"/>
                  </a:cubicBezTo>
                  <a:cubicBezTo>
                    <a:pt x="2589" y="2909"/>
                    <a:pt x="3995" y="2888"/>
                    <a:pt x="4447" y="2888"/>
                  </a:cubicBezTo>
                  <a:cubicBezTo>
                    <a:pt x="4538" y="2888"/>
                    <a:pt x="4590" y="2888"/>
                    <a:pt x="4590" y="2888"/>
                  </a:cubicBezTo>
                  <a:lnTo>
                    <a:pt x="3800" y="1"/>
                  </a:lnTo>
                  <a:close/>
                </a:path>
              </a:pathLst>
            </a:custGeom>
            <a:solidFill>
              <a:srgbClr val="904E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29"/>
            <p:cNvSpPr/>
            <p:nvPr/>
          </p:nvSpPr>
          <p:spPr>
            <a:xfrm>
              <a:off x="6044875" y="4769800"/>
              <a:ext cx="151575" cy="55100"/>
            </a:xfrm>
            <a:custGeom>
              <a:rect b="b" l="l" r="r" t="t"/>
              <a:pathLst>
                <a:path extrusionOk="0" h="2204" w="6063">
                  <a:moveTo>
                    <a:pt x="4937" y="0"/>
                  </a:moveTo>
                  <a:cubicBezTo>
                    <a:pt x="4608" y="0"/>
                    <a:pt x="4153" y="64"/>
                    <a:pt x="3753" y="348"/>
                  </a:cubicBezTo>
                  <a:cubicBezTo>
                    <a:pt x="3037" y="806"/>
                    <a:pt x="2752" y="1480"/>
                    <a:pt x="1552" y="1480"/>
                  </a:cubicBezTo>
                  <a:cubicBezTo>
                    <a:pt x="1479" y="1480"/>
                    <a:pt x="1402" y="1477"/>
                    <a:pt x="1321" y="1472"/>
                  </a:cubicBezTo>
                  <a:cubicBezTo>
                    <a:pt x="1139" y="1411"/>
                    <a:pt x="1321" y="1290"/>
                    <a:pt x="1321" y="1290"/>
                  </a:cubicBezTo>
                  <a:lnTo>
                    <a:pt x="1321" y="1290"/>
                  </a:lnTo>
                  <a:cubicBezTo>
                    <a:pt x="1321" y="1290"/>
                    <a:pt x="227" y="1411"/>
                    <a:pt x="14" y="1958"/>
                  </a:cubicBezTo>
                  <a:cubicBezTo>
                    <a:pt x="0" y="2137"/>
                    <a:pt x="1017" y="2204"/>
                    <a:pt x="2208" y="2204"/>
                  </a:cubicBezTo>
                  <a:cubicBezTo>
                    <a:pt x="3653" y="2204"/>
                    <a:pt x="5356" y="2106"/>
                    <a:pt x="5789" y="1989"/>
                  </a:cubicBezTo>
                  <a:cubicBezTo>
                    <a:pt x="6063" y="1685"/>
                    <a:pt x="5394" y="44"/>
                    <a:pt x="5394" y="44"/>
                  </a:cubicBezTo>
                  <a:cubicBezTo>
                    <a:pt x="5394" y="44"/>
                    <a:pt x="5208" y="0"/>
                    <a:pt x="49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29"/>
            <p:cNvSpPr/>
            <p:nvPr/>
          </p:nvSpPr>
          <p:spPr>
            <a:xfrm>
              <a:off x="6035325" y="4434500"/>
              <a:ext cx="145925" cy="307525"/>
            </a:xfrm>
            <a:custGeom>
              <a:rect b="b" l="l" r="r" t="t"/>
              <a:pathLst>
                <a:path extrusionOk="0" h="12301" w="5837">
                  <a:moveTo>
                    <a:pt x="2914" y="1"/>
                  </a:moveTo>
                  <a:cubicBezTo>
                    <a:pt x="1497" y="1"/>
                    <a:pt x="1" y="4003"/>
                    <a:pt x="1" y="4003"/>
                  </a:cubicBezTo>
                  <a:lnTo>
                    <a:pt x="3223" y="12301"/>
                  </a:lnTo>
                  <a:lnTo>
                    <a:pt x="5320" y="12088"/>
                  </a:lnTo>
                  <a:cubicBezTo>
                    <a:pt x="5320" y="12088"/>
                    <a:pt x="5837" y="6738"/>
                    <a:pt x="4287" y="1753"/>
                  </a:cubicBezTo>
                  <a:cubicBezTo>
                    <a:pt x="3882" y="476"/>
                    <a:pt x="3403" y="1"/>
                    <a:pt x="2914" y="1"/>
                  </a:cubicBezTo>
                  <a:close/>
                </a:path>
              </a:pathLst>
            </a:custGeom>
            <a:solidFill>
              <a:srgbClr val="904E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29"/>
            <p:cNvSpPr/>
            <p:nvPr/>
          </p:nvSpPr>
          <p:spPr>
            <a:xfrm>
              <a:off x="6326375" y="4716925"/>
              <a:ext cx="114775" cy="83750"/>
            </a:xfrm>
            <a:custGeom>
              <a:rect b="b" l="l" r="r" t="t"/>
              <a:pathLst>
                <a:path extrusionOk="0" h="3350" w="4591">
                  <a:moveTo>
                    <a:pt x="3800" y="0"/>
                  </a:moveTo>
                  <a:lnTo>
                    <a:pt x="1581" y="61"/>
                  </a:lnTo>
                  <a:lnTo>
                    <a:pt x="2006" y="1551"/>
                  </a:lnTo>
                  <a:lnTo>
                    <a:pt x="0" y="3283"/>
                  </a:lnTo>
                  <a:cubicBezTo>
                    <a:pt x="0" y="3283"/>
                    <a:pt x="420" y="3350"/>
                    <a:pt x="906" y="3350"/>
                  </a:cubicBezTo>
                  <a:cubicBezTo>
                    <a:pt x="1289" y="3350"/>
                    <a:pt x="1712" y="3309"/>
                    <a:pt x="2006" y="3162"/>
                  </a:cubicBezTo>
                  <a:cubicBezTo>
                    <a:pt x="2506" y="2945"/>
                    <a:pt x="3610" y="2913"/>
                    <a:pt x="4200" y="2913"/>
                  </a:cubicBezTo>
                  <a:cubicBezTo>
                    <a:pt x="4436" y="2913"/>
                    <a:pt x="4590" y="2918"/>
                    <a:pt x="4590" y="2918"/>
                  </a:cubicBezTo>
                  <a:lnTo>
                    <a:pt x="3800" y="0"/>
                  </a:lnTo>
                  <a:close/>
                </a:path>
              </a:pathLst>
            </a:custGeom>
            <a:solidFill>
              <a:srgbClr val="904E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29"/>
            <p:cNvSpPr/>
            <p:nvPr/>
          </p:nvSpPr>
          <p:spPr>
            <a:xfrm>
              <a:off x="6300625" y="4761850"/>
              <a:ext cx="151925" cy="55200"/>
            </a:xfrm>
            <a:custGeom>
              <a:rect b="b" l="l" r="r" t="t"/>
              <a:pathLst>
                <a:path extrusionOk="0" h="2208" w="6077">
                  <a:moveTo>
                    <a:pt x="4886" y="0"/>
                  </a:moveTo>
                  <a:cubicBezTo>
                    <a:pt x="4559" y="0"/>
                    <a:pt x="4127" y="65"/>
                    <a:pt x="3736" y="331"/>
                  </a:cubicBezTo>
                  <a:cubicBezTo>
                    <a:pt x="3020" y="818"/>
                    <a:pt x="2735" y="1494"/>
                    <a:pt x="1560" y="1494"/>
                  </a:cubicBezTo>
                  <a:cubicBezTo>
                    <a:pt x="1488" y="1494"/>
                    <a:pt x="1413" y="1491"/>
                    <a:pt x="1334" y="1486"/>
                  </a:cubicBezTo>
                  <a:cubicBezTo>
                    <a:pt x="1122" y="1395"/>
                    <a:pt x="1334" y="1273"/>
                    <a:pt x="1334" y="1273"/>
                  </a:cubicBezTo>
                  <a:lnTo>
                    <a:pt x="1334" y="1273"/>
                  </a:lnTo>
                  <a:cubicBezTo>
                    <a:pt x="1334" y="1273"/>
                    <a:pt x="210" y="1395"/>
                    <a:pt x="27" y="1973"/>
                  </a:cubicBezTo>
                  <a:cubicBezTo>
                    <a:pt x="1" y="2146"/>
                    <a:pt x="954" y="2208"/>
                    <a:pt x="2100" y="2208"/>
                  </a:cubicBezTo>
                  <a:cubicBezTo>
                    <a:pt x="3570" y="2208"/>
                    <a:pt x="5358" y="2105"/>
                    <a:pt x="5803" y="2003"/>
                  </a:cubicBezTo>
                  <a:cubicBezTo>
                    <a:pt x="6076" y="1669"/>
                    <a:pt x="5407" y="58"/>
                    <a:pt x="5407" y="58"/>
                  </a:cubicBezTo>
                  <a:cubicBezTo>
                    <a:pt x="5407" y="58"/>
                    <a:pt x="5193" y="0"/>
                    <a:pt x="48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29"/>
            <p:cNvSpPr/>
            <p:nvPr/>
          </p:nvSpPr>
          <p:spPr>
            <a:xfrm>
              <a:off x="6290650" y="4426900"/>
              <a:ext cx="145925" cy="306775"/>
            </a:xfrm>
            <a:custGeom>
              <a:rect b="b" l="l" r="r" t="t"/>
              <a:pathLst>
                <a:path extrusionOk="0" h="12271" w="5837">
                  <a:moveTo>
                    <a:pt x="2927" y="1"/>
                  </a:moveTo>
                  <a:cubicBezTo>
                    <a:pt x="1514" y="1"/>
                    <a:pt x="1" y="4003"/>
                    <a:pt x="1" y="4003"/>
                  </a:cubicBezTo>
                  <a:lnTo>
                    <a:pt x="3223" y="12270"/>
                  </a:lnTo>
                  <a:lnTo>
                    <a:pt x="5350" y="12088"/>
                  </a:lnTo>
                  <a:cubicBezTo>
                    <a:pt x="5350" y="12088"/>
                    <a:pt x="5837" y="6708"/>
                    <a:pt x="4287" y="1753"/>
                  </a:cubicBezTo>
                  <a:cubicBezTo>
                    <a:pt x="3889" y="476"/>
                    <a:pt x="3414" y="1"/>
                    <a:pt x="2927" y="1"/>
                  </a:cubicBezTo>
                  <a:close/>
                </a:path>
              </a:pathLst>
            </a:custGeom>
            <a:solidFill>
              <a:srgbClr val="904E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29"/>
            <p:cNvSpPr/>
            <p:nvPr/>
          </p:nvSpPr>
          <p:spPr>
            <a:xfrm>
              <a:off x="5919075" y="4115650"/>
              <a:ext cx="512175" cy="465950"/>
            </a:xfrm>
            <a:custGeom>
              <a:rect b="b" l="l" r="r" t="t"/>
              <a:pathLst>
                <a:path extrusionOk="0" h="18638" w="20487">
                  <a:moveTo>
                    <a:pt x="11196" y="0"/>
                  </a:moveTo>
                  <a:cubicBezTo>
                    <a:pt x="10841" y="0"/>
                    <a:pt x="10555" y="12"/>
                    <a:pt x="10365" y="39"/>
                  </a:cubicBezTo>
                  <a:cubicBezTo>
                    <a:pt x="10365" y="39"/>
                    <a:pt x="3800" y="1650"/>
                    <a:pt x="1854" y="5145"/>
                  </a:cubicBezTo>
                  <a:cubicBezTo>
                    <a:pt x="0" y="8854"/>
                    <a:pt x="3800" y="17547"/>
                    <a:pt x="4590" y="17851"/>
                  </a:cubicBezTo>
                  <a:cubicBezTo>
                    <a:pt x="4996" y="17997"/>
                    <a:pt x="8393" y="18637"/>
                    <a:pt x="12049" y="18637"/>
                  </a:cubicBezTo>
                  <a:cubicBezTo>
                    <a:pt x="15239" y="18637"/>
                    <a:pt x="18626" y="18150"/>
                    <a:pt x="20396" y="16422"/>
                  </a:cubicBezTo>
                  <a:cubicBezTo>
                    <a:pt x="20213" y="14355"/>
                    <a:pt x="17782" y="9340"/>
                    <a:pt x="18086" y="9340"/>
                  </a:cubicBezTo>
                  <a:cubicBezTo>
                    <a:pt x="18390" y="9340"/>
                    <a:pt x="20274" y="7395"/>
                    <a:pt x="20396" y="4841"/>
                  </a:cubicBezTo>
                  <a:cubicBezTo>
                    <a:pt x="20487" y="2319"/>
                    <a:pt x="19302" y="556"/>
                    <a:pt x="19302" y="556"/>
                  </a:cubicBezTo>
                  <a:cubicBezTo>
                    <a:pt x="19302" y="556"/>
                    <a:pt x="13630" y="0"/>
                    <a:pt x="1119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29"/>
            <p:cNvSpPr/>
            <p:nvPr/>
          </p:nvSpPr>
          <p:spPr>
            <a:xfrm>
              <a:off x="6184275" y="3530075"/>
              <a:ext cx="163400" cy="244600"/>
            </a:xfrm>
            <a:custGeom>
              <a:rect b="b" l="l" r="r" t="t"/>
              <a:pathLst>
                <a:path extrusionOk="0" h="9784" w="6536">
                  <a:moveTo>
                    <a:pt x="2340" y="1"/>
                  </a:moveTo>
                  <a:cubicBezTo>
                    <a:pt x="1790" y="1"/>
                    <a:pt x="1294" y="138"/>
                    <a:pt x="943" y="453"/>
                  </a:cubicBezTo>
                  <a:cubicBezTo>
                    <a:pt x="943" y="453"/>
                    <a:pt x="0" y="3371"/>
                    <a:pt x="548" y="4981"/>
                  </a:cubicBezTo>
                  <a:cubicBezTo>
                    <a:pt x="851" y="5650"/>
                    <a:pt x="1307" y="5377"/>
                    <a:pt x="1551" y="5620"/>
                  </a:cubicBezTo>
                  <a:cubicBezTo>
                    <a:pt x="1794" y="5833"/>
                    <a:pt x="1095" y="9602"/>
                    <a:pt x="1095" y="9602"/>
                  </a:cubicBezTo>
                  <a:lnTo>
                    <a:pt x="4833" y="9784"/>
                  </a:lnTo>
                  <a:cubicBezTo>
                    <a:pt x="4833" y="9784"/>
                    <a:pt x="6535" y="4647"/>
                    <a:pt x="6353" y="2732"/>
                  </a:cubicBezTo>
                  <a:cubicBezTo>
                    <a:pt x="6216" y="1289"/>
                    <a:pt x="4023" y="1"/>
                    <a:pt x="2340" y="1"/>
                  </a:cubicBezTo>
                  <a:close/>
                </a:path>
              </a:pathLst>
            </a:custGeom>
            <a:solidFill>
              <a:srgbClr val="904E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29"/>
            <p:cNvSpPr/>
            <p:nvPr/>
          </p:nvSpPr>
          <p:spPr>
            <a:xfrm>
              <a:off x="6156150" y="3814175"/>
              <a:ext cx="279675" cy="317050"/>
            </a:xfrm>
            <a:custGeom>
              <a:rect b="b" l="l" r="r" t="t"/>
              <a:pathLst>
                <a:path extrusionOk="0" h="12682" w="11187">
                  <a:moveTo>
                    <a:pt x="8937" y="1"/>
                  </a:moveTo>
                  <a:lnTo>
                    <a:pt x="1" y="608"/>
                  </a:lnTo>
                  <a:cubicBezTo>
                    <a:pt x="1" y="608"/>
                    <a:pt x="578" y="7022"/>
                    <a:pt x="1916" y="8967"/>
                  </a:cubicBezTo>
                  <a:cubicBezTo>
                    <a:pt x="1916" y="8967"/>
                    <a:pt x="882" y="11065"/>
                    <a:pt x="882" y="12098"/>
                  </a:cubicBezTo>
                  <a:cubicBezTo>
                    <a:pt x="882" y="12098"/>
                    <a:pt x="4715" y="12682"/>
                    <a:pt x="8457" y="12682"/>
                  </a:cubicBezTo>
                  <a:cubicBezTo>
                    <a:pt x="9393" y="12682"/>
                    <a:pt x="10323" y="12645"/>
                    <a:pt x="11186" y="12554"/>
                  </a:cubicBezTo>
                  <a:cubicBezTo>
                    <a:pt x="8664" y="2645"/>
                    <a:pt x="8937" y="1"/>
                    <a:pt x="893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29"/>
            <p:cNvSpPr/>
            <p:nvPr/>
          </p:nvSpPr>
          <p:spPr>
            <a:xfrm>
              <a:off x="6185025" y="3744275"/>
              <a:ext cx="221925" cy="165675"/>
            </a:xfrm>
            <a:custGeom>
              <a:rect b="b" l="l" r="r" t="t"/>
              <a:pathLst>
                <a:path extrusionOk="0" h="6627" w="8877">
                  <a:moveTo>
                    <a:pt x="1733" y="0"/>
                  </a:moveTo>
                  <a:cubicBezTo>
                    <a:pt x="487" y="0"/>
                    <a:pt x="366" y="882"/>
                    <a:pt x="366" y="882"/>
                  </a:cubicBezTo>
                  <a:lnTo>
                    <a:pt x="1" y="5654"/>
                  </a:lnTo>
                  <a:lnTo>
                    <a:pt x="7904" y="6626"/>
                  </a:lnTo>
                  <a:cubicBezTo>
                    <a:pt x="7904" y="6626"/>
                    <a:pt x="8876" y="1550"/>
                    <a:pt x="7995" y="760"/>
                  </a:cubicBezTo>
                  <a:cubicBezTo>
                    <a:pt x="7113" y="0"/>
                    <a:pt x="3010" y="0"/>
                    <a:pt x="17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29"/>
            <p:cNvSpPr/>
            <p:nvPr/>
          </p:nvSpPr>
          <p:spPr>
            <a:xfrm>
              <a:off x="5753425" y="3750275"/>
              <a:ext cx="509150" cy="293925"/>
            </a:xfrm>
            <a:custGeom>
              <a:rect b="b" l="l" r="r" t="t"/>
              <a:pathLst>
                <a:path extrusionOk="0" h="11757" w="20366">
                  <a:moveTo>
                    <a:pt x="17886" y="0"/>
                  </a:moveTo>
                  <a:cubicBezTo>
                    <a:pt x="17619" y="0"/>
                    <a:pt x="16711" y="87"/>
                    <a:pt x="16019" y="1189"/>
                  </a:cubicBezTo>
                  <a:cubicBezTo>
                    <a:pt x="15198" y="2465"/>
                    <a:pt x="13617" y="7116"/>
                    <a:pt x="13617" y="7116"/>
                  </a:cubicBezTo>
                  <a:cubicBezTo>
                    <a:pt x="13617" y="7116"/>
                    <a:pt x="7143" y="3560"/>
                    <a:pt x="4772" y="3073"/>
                  </a:cubicBezTo>
                  <a:lnTo>
                    <a:pt x="1976" y="1918"/>
                  </a:lnTo>
                  <a:lnTo>
                    <a:pt x="1976" y="1918"/>
                  </a:lnTo>
                  <a:cubicBezTo>
                    <a:pt x="1976" y="1918"/>
                    <a:pt x="1672" y="2587"/>
                    <a:pt x="2189" y="3012"/>
                  </a:cubicBezTo>
                  <a:cubicBezTo>
                    <a:pt x="2705" y="3438"/>
                    <a:pt x="3891" y="3742"/>
                    <a:pt x="3891" y="3742"/>
                  </a:cubicBezTo>
                  <a:lnTo>
                    <a:pt x="0" y="4319"/>
                  </a:lnTo>
                  <a:cubicBezTo>
                    <a:pt x="0" y="4319"/>
                    <a:pt x="881" y="5809"/>
                    <a:pt x="1611" y="6174"/>
                  </a:cubicBezTo>
                  <a:cubicBezTo>
                    <a:pt x="1868" y="6302"/>
                    <a:pt x="2353" y="6344"/>
                    <a:pt x="2873" y="6344"/>
                  </a:cubicBezTo>
                  <a:cubicBezTo>
                    <a:pt x="3825" y="6344"/>
                    <a:pt x="4894" y="6204"/>
                    <a:pt x="4894" y="6204"/>
                  </a:cubicBezTo>
                  <a:cubicBezTo>
                    <a:pt x="4894" y="6204"/>
                    <a:pt x="11102" y="11756"/>
                    <a:pt x="15010" y="11756"/>
                  </a:cubicBezTo>
                  <a:cubicBezTo>
                    <a:pt x="15222" y="11756"/>
                    <a:pt x="15427" y="11740"/>
                    <a:pt x="15623" y="11706"/>
                  </a:cubicBezTo>
                  <a:cubicBezTo>
                    <a:pt x="18207" y="10581"/>
                    <a:pt x="20365" y="2526"/>
                    <a:pt x="19757" y="1310"/>
                  </a:cubicBezTo>
                  <a:cubicBezTo>
                    <a:pt x="19119" y="64"/>
                    <a:pt x="17964" y="3"/>
                    <a:pt x="17964" y="3"/>
                  </a:cubicBezTo>
                  <a:cubicBezTo>
                    <a:pt x="17964" y="3"/>
                    <a:pt x="17936" y="0"/>
                    <a:pt x="17886" y="0"/>
                  </a:cubicBezTo>
                  <a:close/>
                </a:path>
              </a:pathLst>
            </a:custGeom>
            <a:solidFill>
              <a:srgbClr val="904E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29"/>
            <p:cNvSpPr/>
            <p:nvPr/>
          </p:nvSpPr>
          <p:spPr>
            <a:xfrm>
              <a:off x="5954775" y="3744900"/>
              <a:ext cx="335900" cy="306275"/>
            </a:xfrm>
            <a:custGeom>
              <a:rect b="b" l="l" r="r" t="t"/>
              <a:pathLst>
                <a:path extrusionOk="0" h="12251" w="13436">
                  <a:moveTo>
                    <a:pt x="10156" y="1"/>
                  </a:moveTo>
                  <a:cubicBezTo>
                    <a:pt x="9467" y="1"/>
                    <a:pt x="8334" y="235"/>
                    <a:pt x="7539" y="1586"/>
                  </a:cubicBezTo>
                  <a:cubicBezTo>
                    <a:pt x="6323" y="3653"/>
                    <a:pt x="5411" y="7179"/>
                    <a:pt x="5411" y="7179"/>
                  </a:cubicBezTo>
                  <a:cubicBezTo>
                    <a:pt x="5411" y="7179"/>
                    <a:pt x="2585" y="5598"/>
                    <a:pt x="1885" y="5294"/>
                  </a:cubicBezTo>
                  <a:cubicBezTo>
                    <a:pt x="1885" y="5294"/>
                    <a:pt x="1" y="7665"/>
                    <a:pt x="426" y="9459"/>
                  </a:cubicBezTo>
                  <a:cubicBezTo>
                    <a:pt x="426" y="9459"/>
                    <a:pt x="4296" y="12251"/>
                    <a:pt x="6869" y="12251"/>
                  </a:cubicBezTo>
                  <a:cubicBezTo>
                    <a:pt x="7162" y="12251"/>
                    <a:pt x="7439" y="12214"/>
                    <a:pt x="7691" y="12133"/>
                  </a:cubicBezTo>
                  <a:cubicBezTo>
                    <a:pt x="9697" y="11252"/>
                    <a:pt x="11855" y="5021"/>
                    <a:pt x="11855" y="5021"/>
                  </a:cubicBezTo>
                  <a:cubicBezTo>
                    <a:pt x="11855" y="5021"/>
                    <a:pt x="13436" y="1009"/>
                    <a:pt x="10761" y="66"/>
                  </a:cubicBezTo>
                  <a:cubicBezTo>
                    <a:pt x="10761" y="66"/>
                    <a:pt x="10521" y="1"/>
                    <a:pt x="1015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29"/>
            <p:cNvSpPr/>
            <p:nvPr/>
          </p:nvSpPr>
          <p:spPr>
            <a:xfrm>
              <a:off x="6094600" y="3942600"/>
              <a:ext cx="18275" cy="62325"/>
            </a:xfrm>
            <a:custGeom>
              <a:rect b="b" l="l" r="r" t="t"/>
              <a:pathLst>
                <a:path extrusionOk="0" fill="none" h="2493" w="731">
                  <a:moveTo>
                    <a:pt x="1" y="0"/>
                  </a:moveTo>
                  <a:cubicBezTo>
                    <a:pt x="1" y="0"/>
                    <a:pt x="31" y="1490"/>
                    <a:pt x="730" y="2493"/>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29"/>
            <p:cNvSpPr/>
            <p:nvPr/>
          </p:nvSpPr>
          <p:spPr>
            <a:xfrm>
              <a:off x="5765575" y="3868900"/>
              <a:ext cx="48650" cy="6100"/>
            </a:xfrm>
            <a:custGeom>
              <a:rect b="b" l="l" r="r" t="t"/>
              <a:pathLst>
                <a:path extrusionOk="0" fill="none" h="244" w="1946">
                  <a:moveTo>
                    <a:pt x="0" y="243"/>
                  </a:moveTo>
                  <a:lnTo>
                    <a:pt x="1946" y="0"/>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29"/>
            <p:cNvSpPr/>
            <p:nvPr/>
          </p:nvSpPr>
          <p:spPr>
            <a:xfrm>
              <a:off x="5779250" y="3887125"/>
              <a:ext cx="38775" cy="4575"/>
            </a:xfrm>
            <a:custGeom>
              <a:rect b="b" l="l" r="r" t="t"/>
              <a:pathLst>
                <a:path extrusionOk="0" fill="none" h="183" w="1551">
                  <a:moveTo>
                    <a:pt x="0" y="183"/>
                  </a:moveTo>
                  <a:lnTo>
                    <a:pt x="1551" y="1"/>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29"/>
            <p:cNvSpPr/>
            <p:nvPr/>
          </p:nvSpPr>
          <p:spPr>
            <a:xfrm>
              <a:off x="5798250" y="3897775"/>
              <a:ext cx="30425" cy="7600"/>
            </a:xfrm>
            <a:custGeom>
              <a:rect b="b" l="l" r="r" t="t"/>
              <a:pathLst>
                <a:path extrusionOk="0" fill="none" h="304" w="1217">
                  <a:moveTo>
                    <a:pt x="0" y="304"/>
                  </a:moveTo>
                  <a:lnTo>
                    <a:pt x="1216" y="0"/>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29"/>
            <p:cNvSpPr/>
            <p:nvPr/>
          </p:nvSpPr>
          <p:spPr>
            <a:xfrm>
              <a:off x="5753425" y="3843050"/>
              <a:ext cx="104125" cy="15225"/>
            </a:xfrm>
            <a:custGeom>
              <a:rect b="b" l="l" r="r" t="t"/>
              <a:pathLst>
                <a:path extrusionOk="0" fill="none" h="609" w="4165">
                  <a:moveTo>
                    <a:pt x="4164" y="1"/>
                  </a:moveTo>
                  <a:lnTo>
                    <a:pt x="0" y="608"/>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29"/>
            <p:cNvSpPr/>
            <p:nvPr/>
          </p:nvSpPr>
          <p:spPr>
            <a:xfrm>
              <a:off x="5873475" y="3874200"/>
              <a:ext cx="6100" cy="31175"/>
            </a:xfrm>
            <a:custGeom>
              <a:rect b="b" l="l" r="r" t="t"/>
              <a:pathLst>
                <a:path extrusionOk="0" fill="none" h="1247" w="244">
                  <a:moveTo>
                    <a:pt x="92" y="1247"/>
                  </a:moveTo>
                  <a:cubicBezTo>
                    <a:pt x="92" y="1247"/>
                    <a:pt x="1" y="426"/>
                    <a:pt x="244" y="1"/>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29"/>
            <p:cNvSpPr/>
            <p:nvPr/>
          </p:nvSpPr>
          <p:spPr>
            <a:xfrm>
              <a:off x="6202500" y="3706550"/>
              <a:ext cx="141375" cy="61300"/>
            </a:xfrm>
            <a:custGeom>
              <a:rect b="b" l="l" r="r" t="t"/>
              <a:pathLst>
                <a:path extrusionOk="0" h="2452" w="5655">
                  <a:moveTo>
                    <a:pt x="1007" y="1"/>
                  </a:moveTo>
                  <a:cubicBezTo>
                    <a:pt x="875" y="1"/>
                    <a:pt x="770" y="7"/>
                    <a:pt x="700" y="20"/>
                  </a:cubicBezTo>
                  <a:cubicBezTo>
                    <a:pt x="1" y="111"/>
                    <a:pt x="1" y="1752"/>
                    <a:pt x="1" y="1752"/>
                  </a:cubicBezTo>
                  <a:lnTo>
                    <a:pt x="5442" y="2451"/>
                  </a:lnTo>
                  <a:cubicBezTo>
                    <a:pt x="5442" y="2451"/>
                    <a:pt x="5654" y="1388"/>
                    <a:pt x="5442" y="901"/>
                  </a:cubicBezTo>
                  <a:cubicBezTo>
                    <a:pt x="5197" y="439"/>
                    <a:pt x="2130" y="1"/>
                    <a:pt x="100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29"/>
            <p:cNvSpPr/>
            <p:nvPr/>
          </p:nvSpPr>
          <p:spPr>
            <a:xfrm>
              <a:off x="6197950" y="3495875"/>
              <a:ext cx="225725" cy="237475"/>
            </a:xfrm>
            <a:custGeom>
              <a:rect b="b" l="l" r="r" t="t"/>
              <a:pathLst>
                <a:path extrusionOk="0" h="9499" w="9029">
                  <a:moveTo>
                    <a:pt x="2851" y="0"/>
                  </a:moveTo>
                  <a:cubicBezTo>
                    <a:pt x="1486" y="0"/>
                    <a:pt x="367" y="666"/>
                    <a:pt x="1" y="1729"/>
                  </a:cubicBezTo>
                  <a:cubicBezTo>
                    <a:pt x="1" y="1729"/>
                    <a:pt x="1" y="1821"/>
                    <a:pt x="1" y="2003"/>
                  </a:cubicBezTo>
                  <a:cubicBezTo>
                    <a:pt x="92" y="2672"/>
                    <a:pt x="426" y="4465"/>
                    <a:pt x="1824" y="5924"/>
                  </a:cubicBezTo>
                  <a:lnTo>
                    <a:pt x="1338" y="9055"/>
                  </a:lnTo>
                  <a:cubicBezTo>
                    <a:pt x="1338" y="9055"/>
                    <a:pt x="3015" y="9498"/>
                    <a:pt x="4924" y="9498"/>
                  </a:cubicBezTo>
                  <a:cubicBezTo>
                    <a:pt x="6367" y="9498"/>
                    <a:pt x="7942" y="9245"/>
                    <a:pt x="9028" y="8356"/>
                  </a:cubicBezTo>
                  <a:cubicBezTo>
                    <a:pt x="8754" y="6319"/>
                    <a:pt x="8147" y="2611"/>
                    <a:pt x="5715" y="939"/>
                  </a:cubicBezTo>
                  <a:cubicBezTo>
                    <a:pt x="4750" y="288"/>
                    <a:pt x="3748" y="0"/>
                    <a:pt x="285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29"/>
            <p:cNvSpPr/>
            <p:nvPr/>
          </p:nvSpPr>
          <p:spPr>
            <a:xfrm>
              <a:off x="6194150" y="3837725"/>
              <a:ext cx="59300" cy="152000"/>
            </a:xfrm>
            <a:custGeom>
              <a:rect b="b" l="l" r="r" t="t"/>
              <a:pathLst>
                <a:path extrusionOk="0" fill="none" h="6080" w="2372">
                  <a:moveTo>
                    <a:pt x="2371" y="1"/>
                  </a:moveTo>
                  <a:cubicBezTo>
                    <a:pt x="2371" y="1"/>
                    <a:pt x="943" y="4499"/>
                    <a:pt x="1" y="6080"/>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29"/>
            <p:cNvSpPr/>
            <p:nvPr/>
          </p:nvSpPr>
          <p:spPr>
            <a:xfrm>
              <a:off x="6243550" y="3643950"/>
              <a:ext cx="25" cy="25"/>
            </a:xfrm>
            <a:custGeom>
              <a:rect b="b" l="l" r="r" t="t"/>
              <a:pathLst>
                <a:path extrusionOk="0" fill="none" h="1" w="1">
                  <a:moveTo>
                    <a:pt x="0" y="1"/>
                  </a:moveTo>
                  <a:close/>
                </a:path>
              </a:pathLst>
            </a:custGeom>
            <a:noFill/>
            <a:ln cap="flat" cmpd="sng" w="7600">
              <a:solidFill>
                <a:srgbClr val="364769"/>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29"/>
            <p:cNvSpPr/>
            <p:nvPr/>
          </p:nvSpPr>
          <p:spPr>
            <a:xfrm>
              <a:off x="6175925" y="4038350"/>
              <a:ext cx="30400" cy="95775"/>
            </a:xfrm>
            <a:custGeom>
              <a:rect b="b" l="l" r="r" t="t"/>
              <a:pathLst>
                <a:path extrusionOk="0" fill="none" h="3831" w="1216">
                  <a:moveTo>
                    <a:pt x="1125" y="0"/>
                  </a:moveTo>
                  <a:cubicBezTo>
                    <a:pt x="1125" y="0"/>
                    <a:pt x="182" y="2432"/>
                    <a:pt x="91" y="3131"/>
                  </a:cubicBezTo>
                  <a:cubicBezTo>
                    <a:pt x="0" y="3830"/>
                    <a:pt x="61" y="3313"/>
                    <a:pt x="61" y="3313"/>
                  </a:cubicBezTo>
                  <a:lnTo>
                    <a:pt x="1216" y="3313"/>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29"/>
            <p:cNvSpPr/>
            <p:nvPr/>
          </p:nvSpPr>
          <p:spPr>
            <a:xfrm>
              <a:off x="6202500" y="3741225"/>
              <a:ext cx="116300" cy="9150"/>
            </a:xfrm>
            <a:custGeom>
              <a:rect b="b" l="l" r="r" t="t"/>
              <a:pathLst>
                <a:path extrusionOk="0" fill="none" h="366" w="4652">
                  <a:moveTo>
                    <a:pt x="1" y="365"/>
                  </a:moveTo>
                  <a:cubicBezTo>
                    <a:pt x="1" y="365"/>
                    <a:pt x="3010" y="1"/>
                    <a:pt x="4651" y="305"/>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29"/>
            <p:cNvSpPr/>
            <p:nvPr/>
          </p:nvSpPr>
          <p:spPr>
            <a:xfrm>
              <a:off x="6096875" y="4346850"/>
              <a:ext cx="31950" cy="441525"/>
            </a:xfrm>
            <a:custGeom>
              <a:rect b="b" l="l" r="r" t="t"/>
              <a:pathLst>
                <a:path extrusionOk="0" fill="none" h="17661" w="1278">
                  <a:moveTo>
                    <a:pt x="1277" y="1"/>
                  </a:moveTo>
                  <a:lnTo>
                    <a:pt x="1" y="17661"/>
                  </a:lnTo>
                </a:path>
              </a:pathLst>
            </a:custGeom>
            <a:noFill/>
            <a:ln cap="rnd" cmpd="sng" w="152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29"/>
            <p:cNvSpPr/>
            <p:nvPr/>
          </p:nvSpPr>
          <p:spPr>
            <a:xfrm>
              <a:off x="6203275" y="4345350"/>
              <a:ext cx="41050" cy="463550"/>
            </a:xfrm>
            <a:custGeom>
              <a:rect b="b" l="l" r="r" t="t"/>
              <a:pathLst>
                <a:path extrusionOk="0" fill="none" h="18542" w="1642">
                  <a:moveTo>
                    <a:pt x="1642" y="0"/>
                  </a:moveTo>
                  <a:lnTo>
                    <a:pt x="0" y="18541"/>
                  </a:lnTo>
                </a:path>
              </a:pathLst>
            </a:custGeom>
            <a:noFill/>
            <a:ln cap="rnd" cmpd="sng" w="152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29"/>
            <p:cNvSpPr/>
            <p:nvPr/>
          </p:nvSpPr>
          <p:spPr>
            <a:xfrm>
              <a:off x="6454025" y="4345350"/>
              <a:ext cx="41825" cy="463550"/>
            </a:xfrm>
            <a:custGeom>
              <a:rect b="b" l="l" r="r" t="t"/>
              <a:pathLst>
                <a:path extrusionOk="0" fill="none" h="18542" w="1673">
                  <a:moveTo>
                    <a:pt x="1" y="0"/>
                  </a:moveTo>
                  <a:lnTo>
                    <a:pt x="1673" y="18541"/>
                  </a:lnTo>
                </a:path>
              </a:pathLst>
            </a:custGeom>
            <a:noFill/>
            <a:ln cap="rnd" cmpd="sng" w="152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29"/>
            <p:cNvSpPr/>
            <p:nvPr/>
          </p:nvSpPr>
          <p:spPr>
            <a:xfrm>
              <a:off x="6185025" y="3884850"/>
              <a:ext cx="386825" cy="468100"/>
            </a:xfrm>
            <a:custGeom>
              <a:rect b="b" l="l" r="r" t="t"/>
              <a:pathLst>
                <a:path extrusionOk="0" h="18724" w="15473">
                  <a:moveTo>
                    <a:pt x="3314" y="0"/>
                  </a:moveTo>
                  <a:cubicBezTo>
                    <a:pt x="2828" y="0"/>
                    <a:pt x="2432" y="335"/>
                    <a:pt x="2372" y="821"/>
                  </a:cubicBezTo>
                  <a:lnTo>
                    <a:pt x="92" y="17630"/>
                  </a:lnTo>
                  <a:cubicBezTo>
                    <a:pt x="1" y="18207"/>
                    <a:pt x="457" y="18724"/>
                    <a:pt x="1034" y="18724"/>
                  </a:cubicBezTo>
                  <a:lnTo>
                    <a:pt x="12189" y="18724"/>
                  </a:lnTo>
                  <a:cubicBezTo>
                    <a:pt x="12676" y="18724"/>
                    <a:pt x="13071" y="18359"/>
                    <a:pt x="13132" y="17903"/>
                  </a:cubicBezTo>
                  <a:lnTo>
                    <a:pt x="15411" y="1064"/>
                  </a:lnTo>
                  <a:cubicBezTo>
                    <a:pt x="15472" y="487"/>
                    <a:pt x="15047" y="0"/>
                    <a:pt x="1446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29"/>
            <p:cNvSpPr/>
            <p:nvPr/>
          </p:nvSpPr>
          <p:spPr>
            <a:xfrm>
              <a:off x="6065725" y="4315700"/>
              <a:ext cx="329050" cy="37250"/>
            </a:xfrm>
            <a:custGeom>
              <a:rect b="b" l="l" r="r" t="t"/>
              <a:pathLst>
                <a:path extrusionOk="0" h="1490" w="13162">
                  <a:moveTo>
                    <a:pt x="1520" y="1"/>
                  </a:moveTo>
                  <a:cubicBezTo>
                    <a:pt x="669" y="1"/>
                    <a:pt x="1" y="669"/>
                    <a:pt x="1" y="1490"/>
                  </a:cubicBezTo>
                  <a:lnTo>
                    <a:pt x="13162" y="1490"/>
                  </a:lnTo>
                  <a:lnTo>
                    <a:pt x="1316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29"/>
            <p:cNvSpPr/>
            <p:nvPr/>
          </p:nvSpPr>
          <p:spPr>
            <a:xfrm>
              <a:off x="4740475" y="3798975"/>
              <a:ext cx="85125" cy="116300"/>
            </a:xfrm>
            <a:custGeom>
              <a:rect b="b" l="l" r="r" t="t"/>
              <a:pathLst>
                <a:path extrusionOk="0" h="4652" w="3405">
                  <a:moveTo>
                    <a:pt x="1" y="1"/>
                  </a:moveTo>
                  <a:lnTo>
                    <a:pt x="426" y="4651"/>
                  </a:lnTo>
                  <a:lnTo>
                    <a:pt x="2979" y="4651"/>
                  </a:lnTo>
                  <a:lnTo>
                    <a:pt x="340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29"/>
            <p:cNvSpPr/>
            <p:nvPr/>
          </p:nvSpPr>
          <p:spPr>
            <a:xfrm>
              <a:off x="4730600" y="3780750"/>
              <a:ext cx="104875" cy="18250"/>
            </a:xfrm>
            <a:custGeom>
              <a:rect b="b" l="l" r="r" t="t"/>
              <a:pathLst>
                <a:path extrusionOk="0" h="730" w="4195">
                  <a:moveTo>
                    <a:pt x="0" y="0"/>
                  </a:moveTo>
                  <a:lnTo>
                    <a:pt x="0" y="730"/>
                  </a:lnTo>
                  <a:lnTo>
                    <a:pt x="4195" y="730"/>
                  </a:lnTo>
                  <a:lnTo>
                    <a:pt x="4195"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29"/>
            <p:cNvSpPr/>
            <p:nvPr/>
          </p:nvSpPr>
          <p:spPr>
            <a:xfrm>
              <a:off x="4753400" y="3764048"/>
              <a:ext cx="57000" cy="60060"/>
            </a:xfrm>
            <a:custGeom>
              <a:rect b="b" l="l" r="r" t="t"/>
              <a:pathLst>
                <a:path extrusionOk="0" h="670" w="2280">
                  <a:moveTo>
                    <a:pt x="0" y="0"/>
                  </a:moveTo>
                  <a:lnTo>
                    <a:pt x="0" y="669"/>
                  </a:lnTo>
                  <a:lnTo>
                    <a:pt x="2280" y="669"/>
                  </a:lnTo>
                  <a:lnTo>
                    <a:pt x="2280"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p29"/>
            <p:cNvSpPr/>
            <p:nvPr/>
          </p:nvSpPr>
          <p:spPr>
            <a:xfrm>
              <a:off x="4738950" y="3830125"/>
              <a:ext cx="86650" cy="43350"/>
            </a:xfrm>
            <a:custGeom>
              <a:rect b="b" l="l" r="r" t="t"/>
              <a:pathLst>
                <a:path extrusionOk="0" h="1734" w="3466">
                  <a:moveTo>
                    <a:pt x="1" y="1"/>
                  </a:moveTo>
                  <a:lnTo>
                    <a:pt x="1" y="1733"/>
                  </a:lnTo>
                  <a:lnTo>
                    <a:pt x="3466" y="1733"/>
                  </a:lnTo>
                  <a:lnTo>
                    <a:pt x="3466"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29"/>
            <p:cNvSpPr/>
            <p:nvPr/>
          </p:nvSpPr>
          <p:spPr>
            <a:xfrm>
              <a:off x="4238950" y="4754150"/>
              <a:ext cx="114775" cy="83775"/>
            </a:xfrm>
            <a:custGeom>
              <a:rect b="b" l="l" r="r" t="t"/>
              <a:pathLst>
                <a:path extrusionOk="0" h="3351" w="4591">
                  <a:moveTo>
                    <a:pt x="791" y="1"/>
                  </a:moveTo>
                  <a:lnTo>
                    <a:pt x="0" y="2919"/>
                  </a:lnTo>
                  <a:cubicBezTo>
                    <a:pt x="0" y="2919"/>
                    <a:pt x="157" y="2914"/>
                    <a:pt x="396" y="2914"/>
                  </a:cubicBezTo>
                  <a:cubicBezTo>
                    <a:pt x="993" y="2914"/>
                    <a:pt x="2106" y="2945"/>
                    <a:pt x="2584" y="3162"/>
                  </a:cubicBezTo>
                  <a:cubicBezTo>
                    <a:pt x="2892" y="3309"/>
                    <a:pt x="3317" y="3350"/>
                    <a:pt x="3697" y="3350"/>
                  </a:cubicBezTo>
                  <a:cubicBezTo>
                    <a:pt x="4180" y="3350"/>
                    <a:pt x="4590" y="3284"/>
                    <a:pt x="4590" y="3284"/>
                  </a:cubicBezTo>
                  <a:lnTo>
                    <a:pt x="2584" y="1521"/>
                  </a:lnTo>
                  <a:lnTo>
                    <a:pt x="3010" y="62"/>
                  </a:lnTo>
                  <a:lnTo>
                    <a:pt x="791" y="1"/>
                  </a:lnTo>
                  <a:close/>
                </a:path>
              </a:pathLst>
            </a:custGeom>
            <a:solidFill>
              <a:srgbClr val="E6A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29"/>
            <p:cNvSpPr/>
            <p:nvPr/>
          </p:nvSpPr>
          <p:spPr>
            <a:xfrm>
              <a:off x="4228300" y="4799075"/>
              <a:ext cx="151600" cy="54775"/>
            </a:xfrm>
            <a:custGeom>
              <a:rect b="b" l="l" r="r" t="t"/>
              <a:pathLst>
                <a:path extrusionOk="0" h="2191" w="6064">
                  <a:moveTo>
                    <a:pt x="1191" y="1"/>
                  </a:moveTo>
                  <a:cubicBezTo>
                    <a:pt x="884" y="1"/>
                    <a:pt x="670" y="58"/>
                    <a:pt x="670" y="58"/>
                  </a:cubicBezTo>
                  <a:cubicBezTo>
                    <a:pt x="670" y="58"/>
                    <a:pt x="1" y="1669"/>
                    <a:pt x="274" y="2003"/>
                  </a:cubicBezTo>
                  <a:cubicBezTo>
                    <a:pt x="700" y="2101"/>
                    <a:pt x="2349" y="2191"/>
                    <a:pt x="3776" y="2191"/>
                  </a:cubicBezTo>
                  <a:cubicBezTo>
                    <a:pt x="5001" y="2191"/>
                    <a:pt x="6064" y="2125"/>
                    <a:pt x="6050" y="1943"/>
                  </a:cubicBezTo>
                  <a:cubicBezTo>
                    <a:pt x="5867" y="1395"/>
                    <a:pt x="4743" y="1274"/>
                    <a:pt x="4743" y="1274"/>
                  </a:cubicBezTo>
                  <a:lnTo>
                    <a:pt x="4743" y="1274"/>
                  </a:lnTo>
                  <a:cubicBezTo>
                    <a:pt x="4743" y="1274"/>
                    <a:pt x="4955" y="1395"/>
                    <a:pt x="4743" y="1487"/>
                  </a:cubicBezTo>
                  <a:cubicBezTo>
                    <a:pt x="4686" y="1489"/>
                    <a:pt x="4632" y="1490"/>
                    <a:pt x="4580" y="1490"/>
                  </a:cubicBezTo>
                  <a:cubicBezTo>
                    <a:pt x="3351" y="1490"/>
                    <a:pt x="3070" y="827"/>
                    <a:pt x="2341" y="332"/>
                  </a:cubicBezTo>
                  <a:cubicBezTo>
                    <a:pt x="1950" y="65"/>
                    <a:pt x="1518" y="1"/>
                    <a:pt x="1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29"/>
            <p:cNvSpPr/>
            <p:nvPr/>
          </p:nvSpPr>
          <p:spPr>
            <a:xfrm>
              <a:off x="4244275" y="4206275"/>
              <a:ext cx="253050" cy="559900"/>
            </a:xfrm>
            <a:custGeom>
              <a:rect b="b" l="l" r="r" t="t"/>
              <a:pathLst>
                <a:path extrusionOk="0" h="22396" w="10122">
                  <a:moveTo>
                    <a:pt x="4316" y="1"/>
                  </a:moveTo>
                  <a:cubicBezTo>
                    <a:pt x="4195" y="517"/>
                    <a:pt x="4043" y="1216"/>
                    <a:pt x="3830" y="1976"/>
                  </a:cubicBezTo>
                  <a:cubicBezTo>
                    <a:pt x="4256" y="3466"/>
                    <a:pt x="3800" y="4894"/>
                    <a:pt x="2736" y="5593"/>
                  </a:cubicBezTo>
                  <a:cubicBezTo>
                    <a:pt x="2341" y="6779"/>
                    <a:pt x="1885" y="7873"/>
                    <a:pt x="1429" y="8603"/>
                  </a:cubicBezTo>
                  <a:cubicBezTo>
                    <a:pt x="1034" y="9818"/>
                    <a:pt x="578" y="11490"/>
                    <a:pt x="486" y="12828"/>
                  </a:cubicBezTo>
                  <a:cubicBezTo>
                    <a:pt x="304" y="15290"/>
                    <a:pt x="0" y="21703"/>
                    <a:pt x="0" y="22037"/>
                  </a:cubicBezTo>
                  <a:cubicBezTo>
                    <a:pt x="1014" y="22327"/>
                    <a:pt x="1781" y="22395"/>
                    <a:pt x="2278" y="22395"/>
                  </a:cubicBezTo>
                  <a:cubicBezTo>
                    <a:pt x="2720" y="22395"/>
                    <a:pt x="2949" y="22341"/>
                    <a:pt x="2949" y="22341"/>
                  </a:cubicBezTo>
                  <a:cubicBezTo>
                    <a:pt x="2949" y="22341"/>
                    <a:pt x="10122" y="4590"/>
                    <a:pt x="8177" y="2128"/>
                  </a:cubicBezTo>
                  <a:cubicBezTo>
                    <a:pt x="7417" y="1368"/>
                    <a:pt x="5927" y="609"/>
                    <a:pt x="431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29"/>
            <p:cNvSpPr/>
            <p:nvPr/>
          </p:nvSpPr>
          <p:spPr>
            <a:xfrm>
              <a:off x="4473750" y="4754150"/>
              <a:ext cx="114775" cy="83775"/>
            </a:xfrm>
            <a:custGeom>
              <a:rect b="b" l="l" r="r" t="t"/>
              <a:pathLst>
                <a:path extrusionOk="0" h="3351" w="4591">
                  <a:moveTo>
                    <a:pt x="791" y="1"/>
                  </a:moveTo>
                  <a:lnTo>
                    <a:pt x="1" y="2919"/>
                  </a:lnTo>
                  <a:cubicBezTo>
                    <a:pt x="1" y="2919"/>
                    <a:pt x="154" y="2914"/>
                    <a:pt x="391" y="2914"/>
                  </a:cubicBezTo>
                  <a:cubicBezTo>
                    <a:pt x="981" y="2914"/>
                    <a:pt x="2085" y="2945"/>
                    <a:pt x="2584" y="3162"/>
                  </a:cubicBezTo>
                  <a:cubicBezTo>
                    <a:pt x="2879" y="3309"/>
                    <a:pt x="3302" y="3350"/>
                    <a:pt x="3684" y="3350"/>
                  </a:cubicBezTo>
                  <a:cubicBezTo>
                    <a:pt x="4171" y="3350"/>
                    <a:pt x="4590" y="3284"/>
                    <a:pt x="4590" y="3284"/>
                  </a:cubicBezTo>
                  <a:lnTo>
                    <a:pt x="2584" y="1521"/>
                  </a:lnTo>
                  <a:lnTo>
                    <a:pt x="3010" y="62"/>
                  </a:lnTo>
                  <a:lnTo>
                    <a:pt x="791" y="1"/>
                  </a:lnTo>
                  <a:close/>
                </a:path>
              </a:pathLst>
            </a:custGeom>
            <a:solidFill>
              <a:srgbClr val="E6A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29"/>
            <p:cNvSpPr/>
            <p:nvPr/>
          </p:nvSpPr>
          <p:spPr>
            <a:xfrm>
              <a:off x="4462350" y="4799075"/>
              <a:ext cx="151950" cy="54775"/>
            </a:xfrm>
            <a:custGeom>
              <a:rect b="b" l="l" r="r" t="t"/>
              <a:pathLst>
                <a:path extrusionOk="0" h="2191" w="6078">
                  <a:moveTo>
                    <a:pt x="1191" y="1"/>
                  </a:moveTo>
                  <a:cubicBezTo>
                    <a:pt x="884" y="1"/>
                    <a:pt x="669" y="58"/>
                    <a:pt x="669" y="58"/>
                  </a:cubicBezTo>
                  <a:cubicBezTo>
                    <a:pt x="669" y="58"/>
                    <a:pt x="1" y="1669"/>
                    <a:pt x="274" y="2003"/>
                  </a:cubicBezTo>
                  <a:cubicBezTo>
                    <a:pt x="700" y="2101"/>
                    <a:pt x="2357" y="2191"/>
                    <a:pt x="3788" y="2191"/>
                  </a:cubicBezTo>
                  <a:cubicBezTo>
                    <a:pt x="5016" y="2191"/>
                    <a:pt x="6078" y="2125"/>
                    <a:pt x="6049" y="1943"/>
                  </a:cubicBezTo>
                  <a:cubicBezTo>
                    <a:pt x="5867" y="1395"/>
                    <a:pt x="4743" y="1274"/>
                    <a:pt x="4742" y="1274"/>
                  </a:cubicBezTo>
                  <a:lnTo>
                    <a:pt x="4742" y="1274"/>
                  </a:lnTo>
                  <a:cubicBezTo>
                    <a:pt x="4742" y="1274"/>
                    <a:pt x="4955" y="1395"/>
                    <a:pt x="4742" y="1487"/>
                  </a:cubicBezTo>
                  <a:cubicBezTo>
                    <a:pt x="4686" y="1489"/>
                    <a:pt x="4632" y="1490"/>
                    <a:pt x="4579" y="1490"/>
                  </a:cubicBezTo>
                  <a:cubicBezTo>
                    <a:pt x="3351" y="1490"/>
                    <a:pt x="3070" y="827"/>
                    <a:pt x="2341" y="332"/>
                  </a:cubicBezTo>
                  <a:cubicBezTo>
                    <a:pt x="1950" y="65"/>
                    <a:pt x="1518" y="1"/>
                    <a:pt x="1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29"/>
            <p:cNvSpPr/>
            <p:nvPr/>
          </p:nvSpPr>
          <p:spPr>
            <a:xfrm>
              <a:off x="4119650" y="4144550"/>
              <a:ext cx="614000" cy="621625"/>
            </a:xfrm>
            <a:custGeom>
              <a:rect b="b" l="l" r="r" t="t"/>
              <a:pathLst>
                <a:path extrusionOk="0" h="24865" w="24560">
                  <a:moveTo>
                    <a:pt x="8086" y="1"/>
                  </a:moveTo>
                  <a:cubicBezTo>
                    <a:pt x="5005" y="1"/>
                    <a:pt x="1398" y="312"/>
                    <a:pt x="1398" y="312"/>
                  </a:cubicBezTo>
                  <a:cubicBezTo>
                    <a:pt x="1398" y="312"/>
                    <a:pt x="0" y="4020"/>
                    <a:pt x="3009" y="6482"/>
                  </a:cubicBezTo>
                  <a:cubicBezTo>
                    <a:pt x="5988" y="8914"/>
                    <a:pt x="11429" y="8579"/>
                    <a:pt x="13374" y="8762"/>
                  </a:cubicBezTo>
                  <a:cubicBezTo>
                    <a:pt x="15289" y="8914"/>
                    <a:pt x="16505" y="9400"/>
                    <a:pt x="16505" y="9400"/>
                  </a:cubicBezTo>
                  <a:cubicBezTo>
                    <a:pt x="16505" y="9400"/>
                    <a:pt x="15107" y="12835"/>
                    <a:pt x="14925" y="15297"/>
                  </a:cubicBezTo>
                  <a:cubicBezTo>
                    <a:pt x="14742" y="17759"/>
                    <a:pt x="14438" y="24172"/>
                    <a:pt x="14438" y="24506"/>
                  </a:cubicBezTo>
                  <a:cubicBezTo>
                    <a:pt x="15468" y="24796"/>
                    <a:pt x="16234" y="24864"/>
                    <a:pt x="16727" y="24864"/>
                  </a:cubicBezTo>
                  <a:cubicBezTo>
                    <a:pt x="17164" y="24864"/>
                    <a:pt x="17387" y="24810"/>
                    <a:pt x="17387" y="24810"/>
                  </a:cubicBezTo>
                  <a:cubicBezTo>
                    <a:pt x="17387" y="24810"/>
                    <a:pt x="24560" y="7059"/>
                    <a:pt x="22645" y="4597"/>
                  </a:cubicBezTo>
                  <a:cubicBezTo>
                    <a:pt x="20335" y="2318"/>
                    <a:pt x="11794" y="312"/>
                    <a:pt x="11794" y="312"/>
                  </a:cubicBezTo>
                  <a:cubicBezTo>
                    <a:pt x="11034" y="79"/>
                    <a:pt x="9626" y="1"/>
                    <a:pt x="808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29"/>
            <p:cNvSpPr/>
            <p:nvPr/>
          </p:nvSpPr>
          <p:spPr>
            <a:xfrm>
              <a:off x="4235150" y="3559275"/>
              <a:ext cx="162650" cy="244275"/>
            </a:xfrm>
            <a:custGeom>
              <a:rect b="b" l="l" r="r" t="t"/>
              <a:pathLst>
                <a:path extrusionOk="0" h="9771" w="6506">
                  <a:moveTo>
                    <a:pt x="4192" y="1"/>
                  </a:moveTo>
                  <a:cubicBezTo>
                    <a:pt x="2503" y="1"/>
                    <a:pt x="320" y="1273"/>
                    <a:pt x="183" y="2719"/>
                  </a:cubicBezTo>
                  <a:cubicBezTo>
                    <a:pt x="0" y="4665"/>
                    <a:pt x="1672" y="9771"/>
                    <a:pt x="1672" y="9771"/>
                  </a:cubicBezTo>
                  <a:lnTo>
                    <a:pt x="5411" y="9589"/>
                  </a:lnTo>
                  <a:cubicBezTo>
                    <a:pt x="5411" y="9589"/>
                    <a:pt x="4742" y="5850"/>
                    <a:pt x="4985" y="5607"/>
                  </a:cubicBezTo>
                  <a:cubicBezTo>
                    <a:pt x="5228" y="5364"/>
                    <a:pt x="5684" y="5637"/>
                    <a:pt x="5988" y="4999"/>
                  </a:cubicBezTo>
                  <a:cubicBezTo>
                    <a:pt x="6505" y="3358"/>
                    <a:pt x="5593" y="440"/>
                    <a:pt x="5593" y="440"/>
                  </a:cubicBezTo>
                  <a:cubicBezTo>
                    <a:pt x="5236" y="134"/>
                    <a:pt x="4740" y="1"/>
                    <a:pt x="4192" y="1"/>
                  </a:cubicBezTo>
                  <a:close/>
                </a:path>
              </a:pathLst>
            </a:custGeom>
            <a:solidFill>
              <a:srgbClr val="E6A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29"/>
            <p:cNvSpPr/>
            <p:nvPr/>
          </p:nvSpPr>
          <p:spPr>
            <a:xfrm>
              <a:off x="4146250" y="3843050"/>
              <a:ext cx="280425" cy="317125"/>
            </a:xfrm>
            <a:custGeom>
              <a:rect b="b" l="l" r="r" t="t"/>
              <a:pathLst>
                <a:path extrusionOk="0" h="12685" w="11217">
                  <a:moveTo>
                    <a:pt x="2249" y="1"/>
                  </a:moveTo>
                  <a:cubicBezTo>
                    <a:pt x="2249" y="1"/>
                    <a:pt x="2553" y="2645"/>
                    <a:pt x="0" y="12554"/>
                  </a:cubicBezTo>
                  <a:cubicBezTo>
                    <a:pt x="893" y="12648"/>
                    <a:pt x="1854" y="12685"/>
                    <a:pt x="2818" y="12685"/>
                  </a:cubicBezTo>
                  <a:cubicBezTo>
                    <a:pt x="6543" y="12685"/>
                    <a:pt x="10304" y="12128"/>
                    <a:pt x="10304" y="12128"/>
                  </a:cubicBezTo>
                  <a:cubicBezTo>
                    <a:pt x="10304" y="11065"/>
                    <a:pt x="9271" y="8967"/>
                    <a:pt x="9271" y="8967"/>
                  </a:cubicBezTo>
                  <a:cubicBezTo>
                    <a:pt x="10608" y="7052"/>
                    <a:pt x="11216" y="608"/>
                    <a:pt x="11216" y="608"/>
                  </a:cubicBezTo>
                  <a:lnTo>
                    <a:pt x="2249"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29"/>
            <p:cNvSpPr/>
            <p:nvPr/>
          </p:nvSpPr>
          <p:spPr>
            <a:xfrm>
              <a:off x="4314925" y="3752550"/>
              <a:ext cx="507650" cy="293925"/>
            </a:xfrm>
            <a:custGeom>
              <a:rect b="b" l="l" r="r" t="t"/>
              <a:pathLst>
                <a:path extrusionOk="0" h="11757" w="20306">
                  <a:moveTo>
                    <a:pt x="2480" y="1"/>
                  </a:moveTo>
                  <a:cubicBezTo>
                    <a:pt x="2430" y="1"/>
                    <a:pt x="2402" y="3"/>
                    <a:pt x="2402" y="3"/>
                  </a:cubicBezTo>
                  <a:cubicBezTo>
                    <a:pt x="2402" y="3"/>
                    <a:pt x="1247" y="95"/>
                    <a:pt x="609" y="1311"/>
                  </a:cubicBezTo>
                  <a:cubicBezTo>
                    <a:pt x="1" y="2526"/>
                    <a:pt x="2159" y="10581"/>
                    <a:pt x="4712" y="11706"/>
                  </a:cubicBezTo>
                  <a:cubicBezTo>
                    <a:pt x="4911" y="11740"/>
                    <a:pt x="5117" y="11756"/>
                    <a:pt x="5330" y="11756"/>
                  </a:cubicBezTo>
                  <a:cubicBezTo>
                    <a:pt x="9264" y="11756"/>
                    <a:pt x="15472" y="6204"/>
                    <a:pt x="15472" y="6204"/>
                  </a:cubicBezTo>
                  <a:cubicBezTo>
                    <a:pt x="15472" y="6204"/>
                    <a:pt x="17205" y="6022"/>
                    <a:pt x="18725" y="5809"/>
                  </a:cubicBezTo>
                  <a:cubicBezTo>
                    <a:pt x="20305" y="5353"/>
                    <a:pt x="19880" y="3469"/>
                    <a:pt x="19667" y="3104"/>
                  </a:cubicBezTo>
                  <a:cubicBezTo>
                    <a:pt x="19592" y="2975"/>
                    <a:pt x="19062" y="2933"/>
                    <a:pt x="18409" y="2933"/>
                  </a:cubicBezTo>
                  <a:cubicBezTo>
                    <a:pt x="17210" y="2933"/>
                    <a:pt x="15594" y="3073"/>
                    <a:pt x="15594" y="3073"/>
                  </a:cubicBezTo>
                  <a:cubicBezTo>
                    <a:pt x="13223" y="3560"/>
                    <a:pt x="6749" y="7116"/>
                    <a:pt x="6749" y="7116"/>
                  </a:cubicBezTo>
                  <a:cubicBezTo>
                    <a:pt x="6749" y="7116"/>
                    <a:pt x="5168" y="2466"/>
                    <a:pt x="4348" y="1189"/>
                  </a:cubicBezTo>
                  <a:cubicBezTo>
                    <a:pt x="3656" y="87"/>
                    <a:pt x="2748" y="1"/>
                    <a:pt x="2480" y="1"/>
                  </a:cubicBezTo>
                  <a:close/>
                </a:path>
              </a:pathLst>
            </a:custGeom>
            <a:solidFill>
              <a:srgbClr val="E6A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29"/>
            <p:cNvSpPr/>
            <p:nvPr/>
          </p:nvSpPr>
          <p:spPr>
            <a:xfrm>
              <a:off x="4749600" y="3839250"/>
              <a:ext cx="60050" cy="775"/>
            </a:xfrm>
            <a:custGeom>
              <a:rect b="b" l="l" r="r" t="t"/>
              <a:pathLst>
                <a:path extrusionOk="0" fill="none" h="31" w="2402">
                  <a:moveTo>
                    <a:pt x="0" y="31"/>
                  </a:moveTo>
                  <a:lnTo>
                    <a:pt x="2402" y="1"/>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29"/>
            <p:cNvSpPr/>
            <p:nvPr/>
          </p:nvSpPr>
          <p:spPr>
            <a:xfrm>
              <a:off x="4757200" y="3853700"/>
              <a:ext cx="55500" cy="3050"/>
            </a:xfrm>
            <a:custGeom>
              <a:rect b="b" l="l" r="r" t="t"/>
              <a:pathLst>
                <a:path extrusionOk="0" fill="none" h="122" w="2220">
                  <a:moveTo>
                    <a:pt x="0" y="122"/>
                  </a:moveTo>
                  <a:lnTo>
                    <a:pt x="2219" y="0"/>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29"/>
            <p:cNvSpPr/>
            <p:nvPr/>
          </p:nvSpPr>
          <p:spPr>
            <a:xfrm>
              <a:off x="4765550" y="3871925"/>
              <a:ext cx="44850" cy="25"/>
            </a:xfrm>
            <a:custGeom>
              <a:rect b="b" l="l" r="r" t="t"/>
              <a:pathLst>
                <a:path extrusionOk="0" fill="none" h="1" w="1794">
                  <a:moveTo>
                    <a:pt x="1" y="1"/>
                  </a:moveTo>
                  <a:lnTo>
                    <a:pt x="1794" y="1"/>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p29"/>
            <p:cNvSpPr/>
            <p:nvPr/>
          </p:nvSpPr>
          <p:spPr>
            <a:xfrm>
              <a:off x="4773900" y="3886375"/>
              <a:ext cx="27400" cy="775"/>
            </a:xfrm>
            <a:custGeom>
              <a:rect b="b" l="l" r="r" t="t"/>
              <a:pathLst>
                <a:path extrusionOk="0" fill="none" h="31" w="1096">
                  <a:moveTo>
                    <a:pt x="1095" y="0"/>
                  </a:moveTo>
                  <a:lnTo>
                    <a:pt x="1" y="31"/>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29"/>
            <p:cNvSpPr/>
            <p:nvPr/>
          </p:nvSpPr>
          <p:spPr>
            <a:xfrm>
              <a:off x="4462350" y="3946400"/>
              <a:ext cx="22825" cy="60050"/>
            </a:xfrm>
            <a:custGeom>
              <a:rect b="b" l="l" r="r" t="t"/>
              <a:pathLst>
                <a:path extrusionOk="0" fill="none" h="2402" w="913">
                  <a:moveTo>
                    <a:pt x="913" y="0"/>
                  </a:moveTo>
                  <a:cubicBezTo>
                    <a:pt x="913" y="0"/>
                    <a:pt x="821" y="1520"/>
                    <a:pt x="1" y="2402"/>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29"/>
            <p:cNvSpPr/>
            <p:nvPr/>
          </p:nvSpPr>
          <p:spPr>
            <a:xfrm>
              <a:off x="4280750" y="3747575"/>
              <a:ext cx="183100" cy="142700"/>
            </a:xfrm>
            <a:custGeom>
              <a:rect b="b" l="l" r="r" t="t"/>
              <a:pathLst>
                <a:path extrusionOk="0" h="5708" w="7324">
                  <a:moveTo>
                    <a:pt x="3894" y="1"/>
                  </a:moveTo>
                  <a:cubicBezTo>
                    <a:pt x="3546" y="1"/>
                    <a:pt x="3313" y="81"/>
                    <a:pt x="3313" y="81"/>
                  </a:cubicBezTo>
                  <a:cubicBezTo>
                    <a:pt x="3313" y="81"/>
                    <a:pt x="0" y="5522"/>
                    <a:pt x="2401" y="5704"/>
                  </a:cubicBezTo>
                  <a:cubicBezTo>
                    <a:pt x="2458" y="5706"/>
                    <a:pt x="2515" y="5707"/>
                    <a:pt x="2572" y="5707"/>
                  </a:cubicBezTo>
                  <a:cubicBezTo>
                    <a:pt x="4893" y="5707"/>
                    <a:pt x="7323" y="3937"/>
                    <a:pt x="7234" y="3759"/>
                  </a:cubicBezTo>
                  <a:cubicBezTo>
                    <a:pt x="7082" y="3546"/>
                    <a:pt x="6140" y="1114"/>
                    <a:pt x="5228" y="446"/>
                  </a:cubicBezTo>
                  <a:cubicBezTo>
                    <a:pt x="4747" y="88"/>
                    <a:pt x="4257" y="1"/>
                    <a:pt x="389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29"/>
            <p:cNvSpPr/>
            <p:nvPr/>
          </p:nvSpPr>
          <p:spPr>
            <a:xfrm>
              <a:off x="4052025" y="3500950"/>
              <a:ext cx="347275" cy="608400"/>
            </a:xfrm>
            <a:custGeom>
              <a:rect b="b" l="l" r="r" t="t"/>
              <a:pathLst>
                <a:path extrusionOk="0" h="24336" w="13891">
                  <a:moveTo>
                    <a:pt x="9304" y="1"/>
                  </a:moveTo>
                  <a:cubicBezTo>
                    <a:pt x="9168" y="1"/>
                    <a:pt x="9088" y="7"/>
                    <a:pt x="9088" y="7"/>
                  </a:cubicBezTo>
                  <a:cubicBezTo>
                    <a:pt x="7903" y="159"/>
                    <a:pt x="6535" y="827"/>
                    <a:pt x="5866" y="2408"/>
                  </a:cubicBezTo>
                  <a:cubicBezTo>
                    <a:pt x="5228" y="3897"/>
                    <a:pt x="5532" y="5083"/>
                    <a:pt x="5046" y="8274"/>
                  </a:cubicBezTo>
                  <a:cubicBezTo>
                    <a:pt x="4559" y="11466"/>
                    <a:pt x="0" y="15144"/>
                    <a:pt x="912" y="19247"/>
                  </a:cubicBezTo>
                  <a:cubicBezTo>
                    <a:pt x="1603" y="22464"/>
                    <a:pt x="4068" y="24335"/>
                    <a:pt x="7063" y="24335"/>
                  </a:cubicBezTo>
                  <a:cubicBezTo>
                    <a:pt x="7889" y="24335"/>
                    <a:pt x="8755" y="24193"/>
                    <a:pt x="9635" y="23897"/>
                  </a:cubicBezTo>
                  <a:cubicBezTo>
                    <a:pt x="13739" y="22499"/>
                    <a:pt x="13830" y="20068"/>
                    <a:pt x="12645" y="17241"/>
                  </a:cubicBezTo>
                  <a:cubicBezTo>
                    <a:pt x="11459" y="14384"/>
                    <a:pt x="12493" y="13958"/>
                    <a:pt x="12918" y="11526"/>
                  </a:cubicBezTo>
                  <a:cubicBezTo>
                    <a:pt x="13313" y="9095"/>
                    <a:pt x="11094" y="8973"/>
                    <a:pt x="10912" y="6967"/>
                  </a:cubicBezTo>
                  <a:cubicBezTo>
                    <a:pt x="10699" y="4931"/>
                    <a:pt x="13891" y="4049"/>
                    <a:pt x="12979" y="1952"/>
                  </a:cubicBezTo>
                  <a:cubicBezTo>
                    <a:pt x="12167" y="149"/>
                    <a:pt x="9997" y="1"/>
                    <a:pt x="93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29"/>
            <p:cNvSpPr/>
            <p:nvPr/>
          </p:nvSpPr>
          <p:spPr>
            <a:xfrm>
              <a:off x="4480600" y="4757200"/>
              <a:ext cx="73725" cy="7625"/>
            </a:xfrm>
            <a:custGeom>
              <a:rect b="b" l="l" r="r" t="t"/>
              <a:pathLst>
                <a:path extrusionOk="0" fill="none" h="305" w="2949">
                  <a:moveTo>
                    <a:pt x="0" y="0"/>
                  </a:moveTo>
                  <a:cubicBezTo>
                    <a:pt x="0" y="0"/>
                    <a:pt x="1277" y="244"/>
                    <a:pt x="2949" y="304"/>
                  </a:cubicBezTo>
                </a:path>
              </a:pathLst>
            </a:custGeom>
            <a:solidFill>
              <a:schemeClr val="dk1"/>
            </a:solidFill>
            <a:ln cap="flat" cmpd="sng" w="7600">
              <a:solidFill>
                <a:srgbClr val="364769"/>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29"/>
            <p:cNvSpPr/>
            <p:nvPr/>
          </p:nvSpPr>
          <p:spPr>
            <a:xfrm>
              <a:off x="4532275" y="4316475"/>
              <a:ext cx="92725" cy="63075"/>
            </a:xfrm>
            <a:custGeom>
              <a:rect b="b" l="l" r="r" t="t"/>
              <a:pathLst>
                <a:path extrusionOk="0" fill="none" h="2523" w="3709">
                  <a:moveTo>
                    <a:pt x="0" y="2523"/>
                  </a:moveTo>
                  <a:cubicBezTo>
                    <a:pt x="0" y="2523"/>
                    <a:pt x="2462" y="2432"/>
                    <a:pt x="3708" y="0"/>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29"/>
            <p:cNvSpPr/>
            <p:nvPr/>
          </p:nvSpPr>
          <p:spPr>
            <a:xfrm>
              <a:off x="4441850" y="4385625"/>
              <a:ext cx="31925" cy="441500"/>
            </a:xfrm>
            <a:custGeom>
              <a:rect b="b" l="l" r="r" t="t"/>
              <a:pathLst>
                <a:path extrusionOk="0" fill="none" h="17660" w="1277">
                  <a:moveTo>
                    <a:pt x="0" y="0"/>
                  </a:moveTo>
                  <a:lnTo>
                    <a:pt x="1277" y="17660"/>
                  </a:lnTo>
                </a:path>
              </a:pathLst>
            </a:custGeom>
            <a:noFill/>
            <a:ln cap="rnd" cmpd="sng" w="152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29"/>
            <p:cNvSpPr/>
            <p:nvPr/>
          </p:nvSpPr>
          <p:spPr>
            <a:xfrm>
              <a:off x="4325575" y="4384100"/>
              <a:ext cx="41825" cy="463550"/>
            </a:xfrm>
            <a:custGeom>
              <a:rect b="b" l="l" r="r" t="t"/>
              <a:pathLst>
                <a:path extrusionOk="0" fill="none" h="18542" w="1673">
                  <a:moveTo>
                    <a:pt x="0" y="0"/>
                  </a:moveTo>
                  <a:lnTo>
                    <a:pt x="1672" y="18542"/>
                  </a:lnTo>
                </a:path>
              </a:pathLst>
            </a:custGeom>
            <a:noFill/>
            <a:ln cap="rnd" cmpd="sng" w="152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29"/>
            <p:cNvSpPr/>
            <p:nvPr/>
          </p:nvSpPr>
          <p:spPr>
            <a:xfrm>
              <a:off x="4074800" y="4384100"/>
              <a:ext cx="41075" cy="463550"/>
            </a:xfrm>
            <a:custGeom>
              <a:rect b="b" l="l" r="r" t="t"/>
              <a:pathLst>
                <a:path extrusionOk="0" fill="none" h="18542" w="1643">
                  <a:moveTo>
                    <a:pt x="1642" y="0"/>
                  </a:moveTo>
                  <a:lnTo>
                    <a:pt x="1" y="18542"/>
                  </a:lnTo>
                </a:path>
              </a:pathLst>
            </a:custGeom>
            <a:noFill/>
            <a:ln cap="rnd" cmpd="sng" w="152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29"/>
            <p:cNvSpPr/>
            <p:nvPr/>
          </p:nvSpPr>
          <p:spPr>
            <a:xfrm>
              <a:off x="3998050" y="3922850"/>
              <a:ext cx="386825" cy="468875"/>
            </a:xfrm>
            <a:custGeom>
              <a:rect b="b" l="l" r="r" t="t"/>
              <a:pathLst>
                <a:path extrusionOk="0" h="18755" w="15473">
                  <a:moveTo>
                    <a:pt x="1034" y="0"/>
                  </a:moveTo>
                  <a:cubicBezTo>
                    <a:pt x="457" y="0"/>
                    <a:pt x="1" y="517"/>
                    <a:pt x="92" y="1094"/>
                  </a:cubicBezTo>
                  <a:lnTo>
                    <a:pt x="2372" y="17933"/>
                  </a:lnTo>
                  <a:cubicBezTo>
                    <a:pt x="2433" y="18389"/>
                    <a:pt x="2828" y="18754"/>
                    <a:pt x="3314" y="18754"/>
                  </a:cubicBezTo>
                  <a:lnTo>
                    <a:pt x="14469" y="18754"/>
                  </a:lnTo>
                  <a:cubicBezTo>
                    <a:pt x="15047" y="18754"/>
                    <a:pt x="15472" y="18237"/>
                    <a:pt x="15412" y="17660"/>
                  </a:cubicBezTo>
                  <a:lnTo>
                    <a:pt x="13132" y="851"/>
                  </a:lnTo>
                  <a:cubicBezTo>
                    <a:pt x="13071" y="365"/>
                    <a:pt x="12646" y="0"/>
                    <a:pt x="1219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29"/>
            <p:cNvSpPr/>
            <p:nvPr/>
          </p:nvSpPr>
          <p:spPr>
            <a:xfrm>
              <a:off x="4175125" y="4354450"/>
              <a:ext cx="329800" cy="37275"/>
            </a:xfrm>
            <a:custGeom>
              <a:rect b="b" l="l" r="r" t="t"/>
              <a:pathLst>
                <a:path extrusionOk="0" h="1491" w="13192">
                  <a:moveTo>
                    <a:pt x="0" y="1"/>
                  </a:moveTo>
                  <a:lnTo>
                    <a:pt x="0" y="1490"/>
                  </a:lnTo>
                  <a:lnTo>
                    <a:pt x="13192" y="1490"/>
                  </a:lnTo>
                  <a:cubicBezTo>
                    <a:pt x="13192" y="669"/>
                    <a:pt x="12493" y="1"/>
                    <a:pt x="1167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29"/>
            <p:cNvSpPr/>
            <p:nvPr/>
          </p:nvSpPr>
          <p:spPr>
            <a:xfrm>
              <a:off x="4387125" y="4211600"/>
              <a:ext cx="266750" cy="538025"/>
            </a:xfrm>
            <a:custGeom>
              <a:rect b="b" l="l" r="r" t="t"/>
              <a:pathLst>
                <a:path extrusionOk="0" fill="none" h="21521" w="10670">
                  <a:moveTo>
                    <a:pt x="1" y="0"/>
                  </a:moveTo>
                  <a:lnTo>
                    <a:pt x="10122" y="3374"/>
                  </a:lnTo>
                  <a:cubicBezTo>
                    <a:pt x="10457" y="3496"/>
                    <a:pt x="10669" y="3891"/>
                    <a:pt x="10578" y="4256"/>
                  </a:cubicBezTo>
                  <a:lnTo>
                    <a:pt x="5776" y="21520"/>
                  </a:lnTo>
                </a:path>
              </a:pathLst>
            </a:custGeom>
            <a:noFill/>
            <a:ln cap="flat" cmpd="sng" w="38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702" name="Shape 702"/>
        <p:cNvGrpSpPr/>
        <p:nvPr/>
      </p:nvGrpSpPr>
      <p:grpSpPr>
        <a:xfrm>
          <a:off x="0" y="0"/>
          <a:ext cx="0" cy="0"/>
          <a:chOff x="0" y="0"/>
          <a:chExt cx="0" cy="0"/>
        </a:xfrm>
      </p:grpSpPr>
      <p:sp>
        <p:nvSpPr>
          <p:cNvPr id="703" name="Google Shape;703;p30"/>
          <p:cNvSpPr txBox="1"/>
          <p:nvPr/>
        </p:nvSpPr>
        <p:spPr>
          <a:xfrm>
            <a:off x="1472200" y="654600"/>
            <a:ext cx="6199500" cy="8526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Clr>
                <a:schemeClr val="dk1"/>
              </a:buClr>
              <a:buSzPts val="1100"/>
              <a:buFont typeface="Arial"/>
              <a:buNone/>
            </a:pPr>
            <a:r>
              <a:rPr lang="en" sz="3600">
                <a:solidFill>
                  <a:schemeClr val="lt1"/>
                </a:solidFill>
              </a:rPr>
              <a:t>NATURE OF MARKETING</a:t>
            </a:r>
            <a:endParaRPr sz="3600">
              <a:solidFill>
                <a:srgbClr val="869FB2"/>
              </a:solidFill>
            </a:endParaRPr>
          </a:p>
        </p:txBody>
      </p:sp>
      <p:pic>
        <p:nvPicPr>
          <p:cNvPr id="704" name="Google Shape;704;p30"/>
          <p:cNvPicPr preferRelativeResize="0"/>
          <p:nvPr/>
        </p:nvPicPr>
        <p:blipFill rotWithShape="1">
          <a:blip r:embed="rId3">
            <a:alphaModFix/>
          </a:blip>
          <a:srcRect b="16540" l="0" r="0" t="16547"/>
          <a:stretch/>
        </p:blipFill>
        <p:spPr>
          <a:xfrm>
            <a:off x="723400" y="2073725"/>
            <a:ext cx="1522615" cy="1018800"/>
          </a:xfrm>
          <a:prstGeom prst="rect">
            <a:avLst/>
          </a:prstGeom>
          <a:noFill/>
          <a:ln>
            <a:noFill/>
          </a:ln>
        </p:spPr>
      </p:pic>
      <p:sp>
        <p:nvSpPr>
          <p:cNvPr id="705" name="Google Shape;705;p30">
            <a:hlinkClick r:id="rId4"/>
          </p:cNvPr>
          <p:cNvSpPr txBox="1"/>
          <p:nvPr/>
        </p:nvSpPr>
        <p:spPr>
          <a:xfrm>
            <a:off x="881858" y="3410333"/>
            <a:ext cx="1205700" cy="3015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b="1" lang="en">
                <a:solidFill>
                  <a:srgbClr val="869FB2"/>
                </a:solidFill>
                <a:uFill>
                  <a:noFill/>
                </a:uFill>
                <a:hlinkClick r:id="rId5">
                  <a:extLst>
                    <a:ext uri="{A12FA001-AC4F-418D-AE19-62706E023703}">
                      <ahyp:hlinkClr val="tx"/>
                    </a:ext>
                  </a:extLst>
                </a:hlinkClick>
              </a:rPr>
              <a:t>Pana</a:t>
            </a:r>
            <a:endParaRPr b="1">
              <a:solidFill>
                <a:srgbClr val="869FB2"/>
              </a:solidFill>
            </a:endParaRPr>
          </a:p>
        </p:txBody>
      </p:sp>
      <p:sp>
        <p:nvSpPr>
          <p:cNvPr id="706" name="Google Shape;706;p30">
            <a:hlinkClick r:id="rId6"/>
          </p:cNvPr>
          <p:cNvSpPr txBox="1"/>
          <p:nvPr/>
        </p:nvSpPr>
        <p:spPr>
          <a:xfrm>
            <a:off x="2402972" y="3410333"/>
            <a:ext cx="1205700" cy="3015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b="1" lang="en">
                <a:solidFill>
                  <a:srgbClr val="869FB2"/>
                </a:solidFill>
                <a:uFill>
                  <a:noFill/>
                </a:uFill>
                <a:hlinkClick r:id="rId7">
                  <a:extLst>
                    <a:ext uri="{A12FA001-AC4F-418D-AE19-62706E023703}">
                      <ahyp:hlinkClr val="tx"/>
                    </a:ext>
                  </a:extLst>
                </a:hlinkClick>
              </a:rPr>
              <a:t>Amico</a:t>
            </a:r>
            <a:endParaRPr b="1">
              <a:solidFill>
                <a:srgbClr val="869FB2"/>
              </a:solidFill>
            </a:endParaRPr>
          </a:p>
        </p:txBody>
      </p:sp>
      <p:sp>
        <p:nvSpPr>
          <p:cNvPr id="707" name="Google Shape;707;p30">
            <a:hlinkClick r:id="rId8"/>
          </p:cNvPr>
          <p:cNvSpPr txBox="1"/>
          <p:nvPr/>
        </p:nvSpPr>
        <p:spPr>
          <a:xfrm>
            <a:off x="3924087" y="3410333"/>
            <a:ext cx="1205700" cy="3015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b="1" lang="en">
                <a:solidFill>
                  <a:srgbClr val="869FB2"/>
                </a:solidFill>
                <a:uFill>
                  <a:noFill/>
                </a:uFill>
                <a:hlinkClick r:id="rId9">
                  <a:extLst>
                    <a:ext uri="{A12FA001-AC4F-418D-AE19-62706E023703}">
                      <ahyp:hlinkClr val="tx"/>
                    </a:ext>
                  </a:extLst>
                </a:hlinkClick>
              </a:rPr>
              <a:t>Bro</a:t>
            </a:r>
            <a:endParaRPr b="1">
              <a:solidFill>
                <a:srgbClr val="869FB2"/>
              </a:solidFill>
            </a:endParaRPr>
          </a:p>
        </p:txBody>
      </p:sp>
      <p:sp>
        <p:nvSpPr>
          <p:cNvPr id="708" name="Google Shape;708;p30">
            <a:hlinkClick r:id="rId10"/>
          </p:cNvPr>
          <p:cNvSpPr txBox="1"/>
          <p:nvPr/>
        </p:nvSpPr>
        <p:spPr>
          <a:xfrm>
            <a:off x="5445202" y="3410333"/>
            <a:ext cx="1205700" cy="3015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b="1" lang="en">
                <a:solidFill>
                  <a:srgbClr val="869FB2"/>
                </a:solidFill>
                <a:uFill>
                  <a:noFill/>
                </a:uFill>
                <a:hlinkClick r:id="rId11">
                  <a:extLst>
                    <a:ext uri="{A12FA001-AC4F-418D-AE19-62706E023703}">
                      <ahyp:hlinkClr val="tx"/>
                    </a:ext>
                  </a:extLst>
                </a:hlinkClick>
              </a:rPr>
              <a:t>Rafiki</a:t>
            </a:r>
            <a:endParaRPr b="1">
              <a:solidFill>
                <a:srgbClr val="869FB2"/>
              </a:solidFill>
            </a:endParaRPr>
          </a:p>
        </p:txBody>
      </p:sp>
      <p:pic>
        <p:nvPicPr>
          <p:cNvPr id="709" name="Google Shape;709;p30"/>
          <p:cNvPicPr preferRelativeResize="0"/>
          <p:nvPr/>
        </p:nvPicPr>
        <p:blipFill rotWithShape="1">
          <a:blip r:embed="rId12">
            <a:alphaModFix/>
          </a:blip>
          <a:srcRect b="0" l="0" r="0" t="0"/>
          <a:stretch/>
        </p:blipFill>
        <p:spPr>
          <a:xfrm>
            <a:off x="2376355" y="1947908"/>
            <a:ext cx="1270420" cy="1270435"/>
          </a:xfrm>
          <a:prstGeom prst="rect">
            <a:avLst/>
          </a:prstGeom>
          <a:noFill/>
          <a:ln>
            <a:noFill/>
          </a:ln>
        </p:spPr>
      </p:pic>
      <p:pic>
        <p:nvPicPr>
          <p:cNvPr id="710" name="Google Shape;710;p30"/>
          <p:cNvPicPr preferRelativeResize="0"/>
          <p:nvPr/>
        </p:nvPicPr>
        <p:blipFill rotWithShape="1">
          <a:blip r:embed="rId13">
            <a:alphaModFix/>
          </a:blip>
          <a:srcRect b="6377" l="0" r="0" t="6377"/>
          <a:stretch/>
        </p:blipFill>
        <p:spPr>
          <a:xfrm>
            <a:off x="3816030" y="1984400"/>
            <a:ext cx="1372495" cy="1197450"/>
          </a:xfrm>
          <a:prstGeom prst="rect">
            <a:avLst/>
          </a:prstGeom>
          <a:noFill/>
          <a:ln>
            <a:noFill/>
          </a:ln>
        </p:spPr>
      </p:pic>
      <p:pic>
        <p:nvPicPr>
          <p:cNvPr id="711" name="Google Shape;711;p30"/>
          <p:cNvPicPr preferRelativeResize="0"/>
          <p:nvPr/>
        </p:nvPicPr>
        <p:blipFill rotWithShape="1">
          <a:blip r:embed="rId14">
            <a:alphaModFix/>
          </a:blip>
          <a:srcRect b="9256" l="0" r="0" t="9256"/>
          <a:stretch/>
        </p:blipFill>
        <p:spPr>
          <a:xfrm>
            <a:off x="5306751" y="2023930"/>
            <a:ext cx="1372475" cy="1118390"/>
          </a:xfrm>
          <a:prstGeom prst="rect">
            <a:avLst/>
          </a:prstGeom>
          <a:noFill/>
          <a:ln>
            <a:noFill/>
          </a:ln>
        </p:spPr>
      </p:pic>
      <p:pic>
        <p:nvPicPr>
          <p:cNvPr id="712" name="Google Shape;712;p30"/>
          <p:cNvPicPr preferRelativeResize="0"/>
          <p:nvPr/>
        </p:nvPicPr>
        <p:blipFill rotWithShape="1">
          <a:blip r:embed="rId15">
            <a:alphaModFix/>
          </a:blip>
          <a:srcRect b="14844" l="0" r="0" t="14837"/>
          <a:stretch/>
        </p:blipFill>
        <p:spPr>
          <a:xfrm>
            <a:off x="6717734" y="1984395"/>
            <a:ext cx="1702865" cy="1197460"/>
          </a:xfrm>
          <a:prstGeom prst="rect">
            <a:avLst/>
          </a:prstGeom>
          <a:noFill/>
          <a:ln>
            <a:noFill/>
          </a:ln>
        </p:spPr>
      </p:pic>
      <p:sp>
        <p:nvSpPr>
          <p:cNvPr id="713" name="Google Shape;713;p30">
            <a:hlinkClick r:id="rId16"/>
          </p:cNvPr>
          <p:cNvSpPr txBox="1"/>
          <p:nvPr/>
        </p:nvSpPr>
        <p:spPr>
          <a:xfrm>
            <a:off x="6966317" y="3410333"/>
            <a:ext cx="1205700" cy="3015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b="1" lang="en">
                <a:solidFill>
                  <a:srgbClr val="869FB2"/>
                </a:solidFill>
                <a:uFill>
                  <a:noFill/>
                </a:uFill>
                <a:hlinkClick r:id="rId17">
                  <a:extLst>
                    <a:ext uri="{A12FA001-AC4F-418D-AE19-62706E023703}">
                      <ahyp:hlinkClr val="tx"/>
                    </a:ext>
                  </a:extLst>
                </a:hlinkClick>
              </a:rPr>
              <a:t>Cuate</a:t>
            </a:r>
            <a:endParaRPr b="1">
              <a:solidFill>
                <a:srgbClr val="869FB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7" name="Shape 717"/>
        <p:cNvGrpSpPr/>
        <p:nvPr/>
      </p:nvGrpSpPr>
      <p:grpSpPr>
        <a:xfrm>
          <a:off x="0" y="0"/>
          <a:ext cx="0" cy="0"/>
          <a:chOff x="0" y="0"/>
          <a:chExt cx="0" cy="0"/>
        </a:xfrm>
      </p:grpSpPr>
      <p:sp>
        <p:nvSpPr>
          <p:cNvPr id="718" name="Google Shape;718;p31"/>
          <p:cNvSpPr txBox="1"/>
          <p:nvPr>
            <p:ph type="title"/>
          </p:nvPr>
        </p:nvSpPr>
        <p:spPr>
          <a:xfrm>
            <a:off x="720000" y="535000"/>
            <a:ext cx="5550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MARKETING</a:t>
            </a:r>
            <a:endParaRPr/>
          </a:p>
        </p:txBody>
      </p:sp>
      <p:sp>
        <p:nvSpPr>
          <p:cNvPr id="719" name="Google Shape;719;p31"/>
          <p:cNvSpPr txBox="1"/>
          <p:nvPr>
            <p:ph idx="1" type="body"/>
          </p:nvPr>
        </p:nvSpPr>
        <p:spPr>
          <a:xfrm>
            <a:off x="720000" y="1141575"/>
            <a:ext cx="7533600" cy="2335200"/>
          </a:xfrm>
          <a:prstGeom prst="rect">
            <a:avLst/>
          </a:prstGeom>
        </p:spPr>
        <p:txBody>
          <a:bodyPr anchorCtr="0" anchor="t" bIns="91425" lIns="91425" spcFirstLastPara="1" rIns="91425" wrap="square" tIns="91425">
            <a:noAutofit/>
          </a:bodyPr>
          <a:lstStyle/>
          <a:p>
            <a:pPr indent="457200" lvl="0" marL="457200" rtl="0" algn="l">
              <a:spcBef>
                <a:spcPts val="0"/>
              </a:spcBef>
              <a:spcAft>
                <a:spcPts val="1600"/>
              </a:spcAft>
              <a:buNone/>
            </a:pPr>
            <a:r>
              <a:rPr lang="en" sz="2100"/>
              <a:t>IS THE PROCESS BY WHICH COMPANIES DETERMINE WHAT PRODUCTS OR SERVICES MAY BE OF INTEREST TO CUSTOMERS, AND THE STRATEGY TO USE IN SALES, COMMUNICATIONS AND BUSINESS DEVELOPMENT.</a:t>
            </a:r>
            <a:endParaRPr sz="1500"/>
          </a:p>
        </p:txBody>
      </p:sp>
      <p:pic>
        <p:nvPicPr>
          <p:cNvPr id="720" name="Google Shape;720;p31"/>
          <p:cNvPicPr preferRelativeResize="0"/>
          <p:nvPr>
            <p:ph idx="3" type="pic"/>
          </p:nvPr>
        </p:nvPicPr>
        <p:blipFill rotWithShape="1">
          <a:blip r:embed="rId3">
            <a:alphaModFix/>
          </a:blip>
          <a:srcRect b="17026" l="0" r="0" t="17032"/>
          <a:stretch/>
        </p:blipFill>
        <p:spPr>
          <a:xfrm>
            <a:off x="715100" y="3060175"/>
            <a:ext cx="4839598" cy="1864024"/>
          </a:xfrm>
          <a:prstGeom prst="rect">
            <a:avLst/>
          </a:prstGeom>
        </p:spPr>
      </p:pic>
      <p:pic>
        <p:nvPicPr>
          <p:cNvPr id="721" name="Google Shape;721;p31"/>
          <p:cNvPicPr preferRelativeResize="0"/>
          <p:nvPr>
            <p:ph idx="2" type="pic"/>
          </p:nvPr>
        </p:nvPicPr>
        <p:blipFill rotWithShape="1">
          <a:blip r:embed="rId4">
            <a:alphaModFix/>
          </a:blip>
          <a:srcRect b="0" l="28718" r="25667" t="0"/>
          <a:stretch/>
        </p:blipFill>
        <p:spPr>
          <a:xfrm>
            <a:off x="5631000" y="3060175"/>
            <a:ext cx="2791798" cy="1864025"/>
          </a:xfrm>
          <a:prstGeom prst="rect">
            <a:avLst/>
          </a:prstGeom>
        </p:spPr>
      </p:pic>
      <p:grpSp>
        <p:nvGrpSpPr>
          <p:cNvPr id="722" name="Google Shape;722;p31"/>
          <p:cNvGrpSpPr/>
          <p:nvPr/>
        </p:nvGrpSpPr>
        <p:grpSpPr>
          <a:xfrm rot="10800000">
            <a:off x="8253584" y="535000"/>
            <a:ext cx="597964" cy="1306200"/>
            <a:chOff x="978925" y="1314225"/>
            <a:chExt cx="286025" cy="1306200"/>
          </a:xfrm>
        </p:grpSpPr>
        <p:sp>
          <p:nvSpPr>
            <p:cNvPr id="723" name="Google Shape;723;p31"/>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31"/>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31"/>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31"/>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31"/>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31"/>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31"/>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31"/>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31"/>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2" name="Google Shape;732;p31"/>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p31"/>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31"/>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31"/>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31"/>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31"/>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31"/>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31"/>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31"/>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4" name="Shape 744"/>
        <p:cNvGrpSpPr/>
        <p:nvPr/>
      </p:nvGrpSpPr>
      <p:grpSpPr>
        <a:xfrm>
          <a:off x="0" y="0"/>
          <a:ext cx="0" cy="0"/>
          <a:chOff x="0" y="0"/>
          <a:chExt cx="0" cy="0"/>
        </a:xfrm>
      </p:grpSpPr>
      <p:sp>
        <p:nvSpPr>
          <p:cNvPr id="745" name="Google Shape;745;p32"/>
          <p:cNvSpPr txBox="1"/>
          <p:nvPr>
            <p:ph type="title"/>
          </p:nvPr>
        </p:nvSpPr>
        <p:spPr>
          <a:xfrm>
            <a:off x="438600" y="289075"/>
            <a:ext cx="8333400" cy="1884000"/>
          </a:xfrm>
          <a:prstGeom prst="rect">
            <a:avLst/>
          </a:prstGeom>
        </p:spPr>
        <p:txBody>
          <a:bodyPr anchorCtr="0" anchor="t" bIns="91425" lIns="91425" spcFirstLastPara="1" rIns="91425" wrap="square" tIns="91425">
            <a:noAutofit/>
          </a:bodyPr>
          <a:lstStyle/>
          <a:p>
            <a:pPr indent="457200" lvl="0" marL="457200" rtl="0" algn="l">
              <a:spcBef>
                <a:spcPts val="0"/>
              </a:spcBef>
              <a:spcAft>
                <a:spcPts val="0"/>
              </a:spcAft>
              <a:buNone/>
            </a:pPr>
            <a:r>
              <a:rPr b="1" lang="en" sz="3000">
                <a:latin typeface="Kanit"/>
                <a:ea typeface="Kanit"/>
                <a:cs typeface="Kanit"/>
                <a:sym typeface="Kanit"/>
              </a:rPr>
              <a:t>MARKETING</a:t>
            </a:r>
            <a:r>
              <a:rPr lang="en" sz="2400">
                <a:latin typeface="Roboto"/>
                <a:ea typeface="Roboto"/>
                <a:cs typeface="Roboto"/>
                <a:sym typeface="Roboto"/>
              </a:rPr>
              <a:t> IS AN INTEGRATED PROCESS THROUGH WHICH COMPANIES CREATE VALUE FOR CUSTOMERS AND BUILD STRONG CUSTOMER RELATIONSHIPS IN ORDER TO CAPTURE VALUE FROM CUSTOMERS IN RETURN.</a:t>
            </a:r>
            <a:endParaRPr sz="2400">
              <a:latin typeface="Roboto"/>
              <a:ea typeface="Roboto"/>
              <a:cs typeface="Roboto"/>
              <a:sym typeface="Roboto"/>
            </a:endParaRPr>
          </a:p>
          <a:p>
            <a:pPr indent="0" lvl="0" marL="0" rtl="0" algn="l">
              <a:spcBef>
                <a:spcPts val="1600"/>
              </a:spcBef>
              <a:spcAft>
                <a:spcPts val="0"/>
              </a:spcAft>
              <a:buNone/>
            </a:pPr>
            <a:r>
              <a:t/>
            </a:r>
            <a:endParaRPr/>
          </a:p>
        </p:txBody>
      </p:sp>
      <p:grpSp>
        <p:nvGrpSpPr>
          <p:cNvPr id="746" name="Google Shape;746;p32"/>
          <p:cNvGrpSpPr/>
          <p:nvPr/>
        </p:nvGrpSpPr>
        <p:grpSpPr>
          <a:xfrm flipH="1">
            <a:off x="714885" y="2292634"/>
            <a:ext cx="2704084" cy="2601581"/>
            <a:chOff x="1102875" y="1177200"/>
            <a:chExt cx="1729175" cy="1374825"/>
          </a:xfrm>
        </p:grpSpPr>
        <p:sp>
          <p:nvSpPr>
            <p:cNvPr id="747" name="Google Shape;747;p32"/>
            <p:cNvSpPr/>
            <p:nvPr/>
          </p:nvSpPr>
          <p:spPr>
            <a:xfrm>
              <a:off x="1978275" y="1330650"/>
              <a:ext cx="333600" cy="394375"/>
            </a:xfrm>
            <a:custGeom>
              <a:rect b="b" l="l" r="r" t="t"/>
              <a:pathLst>
                <a:path extrusionOk="0" h="15775" w="13344">
                  <a:moveTo>
                    <a:pt x="10571" y="0"/>
                  </a:moveTo>
                  <a:cubicBezTo>
                    <a:pt x="10522" y="0"/>
                    <a:pt x="10473" y="13"/>
                    <a:pt x="10426" y="39"/>
                  </a:cubicBezTo>
                  <a:cubicBezTo>
                    <a:pt x="9727" y="465"/>
                    <a:pt x="8602" y="1164"/>
                    <a:pt x="8359" y="1407"/>
                  </a:cubicBezTo>
                  <a:cubicBezTo>
                    <a:pt x="8055" y="1802"/>
                    <a:pt x="7721" y="3504"/>
                    <a:pt x="7721" y="3504"/>
                  </a:cubicBezTo>
                  <a:cubicBezTo>
                    <a:pt x="7721" y="3504"/>
                    <a:pt x="1672" y="10465"/>
                    <a:pt x="851" y="12319"/>
                  </a:cubicBezTo>
                  <a:cubicBezTo>
                    <a:pt x="0" y="14143"/>
                    <a:pt x="699" y="15359"/>
                    <a:pt x="699" y="15359"/>
                  </a:cubicBezTo>
                  <a:cubicBezTo>
                    <a:pt x="699" y="15359"/>
                    <a:pt x="1210" y="15774"/>
                    <a:pt x="2038" y="15774"/>
                  </a:cubicBezTo>
                  <a:cubicBezTo>
                    <a:pt x="2535" y="15774"/>
                    <a:pt x="3146" y="15625"/>
                    <a:pt x="3830" y="15146"/>
                  </a:cubicBezTo>
                  <a:cubicBezTo>
                    <a:pt x="5684" y="13839"/>
                    <a:pt x="10578" y="4264"/>
                    <a:pt x="10578" y="4264"/>
                  </a:cubicBezTo>
                  <a:lnTo>
                    <a:pt x="13344" y="2380"/>
                  </a:lnTo>
                  <a:lnTo>
                    <a:pt x="13101" y="1924"/>
                  </a:lnTo>
                  <a:cubicBezTo>
                    <a:pt x="13101" y="1924"/>
                    <a:pt x="12493" y="1225"/>
                    <a:pt x="12037" y="1133"/>
                  </a:cubicBezTo>
                  <a:cubicBezTo>
                    <a:pt x="12016" y="1131"/>
                    <a:pt x="11993" y="1129"/>
                    <a:pt x="11967" y="1129"/>
                  </a:cubicBezTo>
                  <a:cubicBezTo>
                    <a:pt x="11424" y="1129"/>
                    <a:pt x="9818" y="1711"/>
                    <a:pt x="9818" y="1711"/>
                  </a:cubicBezTo>
                  <a:cubicBezTo>
                    <a:pt x="9818" y="1711"/>
                    <a:pt x="10791" y="951"/>
                    <a:pt x="10882" y="343"/>
                  </a:cubicBezTo>
                  <a:cubicBezTo>
                    <a:pt x="10906" y="153"/>
                    <a:pt x="10744" y="0"/>
                    <a:pt x="10571" y="0"/>
                  </a:cubicBezTo>
                  <a:close/>
                </a:path>
              </a:pathLst>
            </a:custGeom>
            <a:solidFill>
              <a:srgbClr val="E6A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32"/>
            <p:cNvSpPr/>
            <p:nvPr/>
          </p:nvSpPr>
          <p:spPr>
            <a:xfrm>
              <a:off x="2242700" y="1391650"/>
              <a:ext cx="60075" cy="45625"/>
            </a:xfrm>
            <a:custGeom>
              <a:rect b="b" l="l" r="r" t="t"/>
              <a:pathLst>
                <a:path extrusionOk="0" fill="none" h="1825" w="2403">
                  <a:moveTo>
                    <a:pt x="1" y="1824"/>
                  </a:moveTo>
                  <a:cubicBezTo>
                    <a:pt x="1" y="1672"/>
                    <a:pt x="2402" y="213"/>
                    <a:pt x="2402" y="213"/>
                  </a:cubicBezTo>
                  <a:cubicBezTo>
                    <a:pt x="2402" y="213"/>
                    <a:pt x="2311" y="0"/>
                    <a:pt x="1946" y="0"/>
                  </a:cubicBezTo>
                  <a:cubicBezTo>
                    <a:pt x="1612" y="0"/>
                    <a:pt x="639" y="548"/>
                    <a:pt x="639" y="548"/>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32"/>
            <p:cNvSpPr/>
            <p:nvPr/>
          </p:nvSpPr>
          <p:spPr>
            <a:xfrm>
              <a:off x="2254875" y="1376450"/>
              <a:ext cx="47125" cy="15225"/>
            </a:xfrm>
            <a:custGeom>
              <a:rect b="b" l="l" r="r" t="t"/>
              <a:pathLst>
                <a:path extrusionOk="0" fill="none" h="609" w="1885">
                  <a:moveTo>
                    <a:pt x="0" y="608"/>
                  </a:moveTo>
                  <a:lnTo>
                    <a:pt x="1885" y="1"/>
                  </a:lnTo>
                </a:path>
              </a:pathLst>
            </a:custGeom>
            <a:noFill/>
            <a:ln cap="flat" cmpd="sng" w="7600">
              <a:solidFill>
                <a:srgbClr val="364769"/>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32"/>
            <p:cNvSpPr/>
            <p:nvPr/>
          </p:nvSpPr>
          <p:spPr>
            <a:xfrm>
              <a:off x="2250300" y="1365050"/>
              <a:ext cx="40300" cy="13700"/>
            </a:xfrm>
            <a:custGeom>
              <a:rect b="b" l="l" r="r" t="t"/>
              <a:pathLst>
                <a:path extrusionOk="0" fill="none" h="548" w="1612">
                  <a:moveTo>
                    <a:pt x="1" y="548"/>
                  </a:moveTo>
                  <a:lnTo>
                    <a:pt x="1612" y="1"/>
                  </a:lnTo>
                </a:path>
              </a:pathLst>
            </a:custGeom>
            <a:noFill/>
            <a:ln cap="flat" cmpd="sng" w="7600">
              <a:solidFill>
                <a:srgbClr val="364769"/>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32"/>
            <p:cNvSpPr/>
            <p:nvPr/>
          </p:nvSpPr>
          <p:spPr>
            <a:xfrm>
              <a:off x="2223700" y="1339225"/>
              <a:ext cx="26625" cy="69925"/>
            </a:xfrm>
            <a:custGeom>
              <a:rect b="b" l="l" r="r" t="t"/>
              <a:pathLst>
                <a:path extrusionOk="0" fill="none" h="2797" w="1065">
                  <a:moveTo>
                    <a:pt x="1065" y="0"/>
                  </a:moveTo>
                  <a:cubicBezTo>
                    <a:pt x="1065" y="0"/>
                    <a:pt x="518" y="1125"/>
                    <a:pt x="1" y="1398"/>
                  </a:cubicBezTo>
                  <a:cubicBezTo>
                    <a:pt x="1" y="1398"/>
                    <a:pt x="487" y="2219"/>
                    <a:pt x="62" y="2797"/>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32"/>
            <p:cNvSpPr/>
            <p:nvPr/>
          </p:nvSpPr>
          <p:spPr>
            <a:xfrm>
              <a:off x="1860475" y="1435575"/>
              <a:ext cx="220400" cy="295375"/>
            </a:xfrm>
            <a:custGeom>
              <a:rect b="b" l="l" r="r" t="t"/>
              <a:pathLst>
                <a:path extrusionOk="0" h="11815" w="8816">
                  <a:moveTo>
                    <a:pt x="2206" y="0"/>
                  </a:moveTo>
                  <a:cubicBezTo>
                    <a:pt x="1556" y="0"/>
                    <a:pt x="1065" y="189"/>
                    <a:pt x="1065" y="189"/>
                  </a:cubicBezTo>
                  <a:cubicBezTo>
                    <a:pt x="1065" y="189"/>
                    <a:pt x="1" y="857"/>
                    <a:pt x="1" y="2012"/>
                  </a:cubicBezTo>
                  <a:cubicBezTo>
                    <a:pt x="1" y="3168"/>
                    <a:pt x="4378" y="10432"/>
                    <a:pt x="4378" y="10432"/>
                  </a:cubicBezTo>
                  <a:cubicBezTo>
                    <a:pt x="4378" y="10432"/>
                    <a:pt x="5093" y="11814"/>
                    <a:pt x="6481" y="11814"/>
                  </a:cubicBezTo>
                  <a:cubicBezTo>
                    <a:pt x="6660" y="11814"/>
                    <a:pt x="6851" y="11791"/>
                    <a:pt x="7053" y="11739"/>
                  </a:cubicBezTo>
                  <a:cubicBezTo>
                    <a:pt x="8816" y="11283"/>
                    <a:pt x="8420" y="9611"/>
                    <a:pt x="8420" y="9611"/>
                  </a:cubicBezTo>
                  <a:cubicBezTo>
                    <a:pt x="8420" y="9611"/>
                    <a:pt x="5746" y="3168"/>
                    <a:pt x="4530" y="1253"/>
                  </a:cubicBezTo>
                  <a:cubicBezTo>
                    <a:pt x="3870" y="239"/>
                    <a:pt x="2938" y="0"/>
                    <a:pt x="2206" y="0"/>
                  </a:cubicBezTo>
                  <a:close/>
                </a:path>
              </a:pathLst>
            </a:custGeom>
            <a:solidFill>
              <a:srgbClr val="E6A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32"/>
            <p:cNvSpPr/>
            <p:nvPr/>
          </p:nvSpPr>
          <p:spPr>
            <a:xfrm>
              <a:off x="1839975" y="1427375"/>
              <a:ext cx="192275" cy="220375"/>
            </a:xfrm>
            <a:custGeom>
              <a:rect b="b" l="l" r="r" t="t"/>
              <a:pathLst>
                <a:path extrusionOk="0" h="8815" w="7691">
                  <a:moveTo>
                    <a:pt x="3313" y="0"/>
                  </a:moveTo>
                  <a:cubicBezTo>
                    <a:pt x="0" y="1915"/>
                    <a:pt x="1763" y="8815"/>
                    <a:pt x="3070" y="8815"/>
                  </a:cubicBezTo>
                  <a:cubicBezTo>
                    <a:pt x="4377" y="8754"/>
                    <a:pt x="7690" y="5836"/>
                    <a:pt x="7690" y="5836"/>
                  </a:cubicBezTo>
                  <a:cubicBezTo>
                    <a:pt x="7690" y="5836"/>
                    <a:pt x="6535" y="3070"/>
                    <a:pt x="5775" y="1763"/>
                  </a:cubicBezTo>
                  <a:cubicBezTo>
                    <a:pt x="4985" y="456"/>
                    <a:pt x="3313" y="0"/>
                    <a:pt x="331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32"/>
            <p:cNvSpPr/>
            <p:nvPr/>
          </p:nvSpPr>
          <p:spPr>
            <a:xfrm>
              <a:off x="1874150" y="2054275"/>
              <a:ext cx="46400" cy="448350"/>
            </a:xfrm>
            <a:custGeom>
              <a:rect b="b" l="l" r="r" t="t"/>
              <a:pathLst>
                <a:path extrusionOk="0" fill="none" h="17934" w="1856">
                  <a:moveTo>
                    <a:pt x="1" y="0"/>
                  </a:moveTo>
                  <a:lnTo>
                    <a:pt x="1855" y="17934"/>
                  </a:lnTo>
                </a:path>
              </a:pathLst>
            </a:custGeom>
            <a:noFill/>
            <a:ln cap="rnd" cmpd="sng" w="381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32"/>
            <p:cNvSpPr/>
            <p:nvPr/>
          </p:nvSpPr>
          <p:spPr>
            <a:xfrm>
              <a:off x="1761700" y="2053500"/>
              <a:ext cx="40300" cy="449125"/>
            </a:xfrm>
            <a:custGeom>
              <a:rect b="b" l="l" r="r" t="t"/>
              <a:pathLst>
                <a:path extrusionOk="0" fill="none" h="17965" w="1612">
                  <a:moveTo>
                    <a:pt x="0" y="1"/>
                  </a:moveTo>
                  <a:lnTo>
                    <a:pt x="1611" y="17965"/>
                  </a:lnTo>
                </a:path>
              </a:pathLst>
            </a:custGeom>
            <a:noFill/>
            <a:ln cap="rnd" cmpd="sng" w="381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32"/>
            <p:cNvSpPr/>
            <p:nvPr/>
          </p:nvSpPr>
          <p:spPr>
            <a:xfrm>
              <a:off x="1518525" y="2053500"/>
              <a:ext cx="40300" cy="449125"/>
            </a:xfrm>
            <a:custGeom>
              <a:rect b="b" l="l" r="r" t="t"/>
              <a:pathLst>
                <a:path extrusionOk="0" fill="none" h="17965" w="1612">
                  <a:moveTo>
                    <a:pt x="1612" y="1"/>
                  </a:moveTo>
                  <a:lnTo>
                    <a:pt x="1" y="17965"/>
                  </a:lnTo>
                </a:path>
              </a:pathLst>
            </a:custGeom>
            <a:noFill/>
            <a:ln cap="rnd" cmpd="sng" w="381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32"/>
            <p:cNvSpPr/>
            <p:nvPr/>
          </p:nvSpPr>
          <p:spPr>
            <a:xfrm>
              <a:off x="1444825" y="1606700"/>
              <a:ext cx="374650" cy="453675"/>
            </a:xfrm>
            <a:custGeom>
              <a:rect b="b" l="l" r="r" t="t"/>
              <a:pathLst>
                <a:path extrusionOk="0" h="18147" w="14986">
                  <a:moveTo>
                    <a:pt x="973" y="0"/>
                  </a:moveTo>
                  <a:cubicBezTo>
                    <a:pt x="426" y="0"/>
                    <a:pt x="0" y="487"/>
                    <a:pt x="61" y="1034"/>
                  </a:cubicBezTo>
                  <a:lnTo>
                    <a:pt x="2280" y="17356"/>
                  </a:lnTo>
                  <a:cubicBezTo>
                    <a:pt x="2341" y="17812"/>
                    <a:pt x="2736" y="18147"/>
                    <a:pt x="3192" y="18147"/>
                  </a:cubicBezTo>
                  <a:lnTo>
                    <a:pt x="13982" y="18147"/>
                  </a:lnTo>
                  <a:cubicBezTo>
                    <a:pt x="14560" y="18147"/>
                    <a:pt x="14985" y="17660"/>
                    <a:pt x="14894" y="17113"/>
                  </a:cubicBezTo>
                  <a:lnTo>
                    <a:pt x="12706" y="791"/>
                  </a:lnTo>
                  <a:cubicBezTo>
                    <a:pt x="12645" y="335"/>
                    <a:pt x="12250" y="0"/>
                    <a:pt x="1179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32"/>
            <p:cNvSpPr/>
            <p:nvPr/>
          </p:nvSpPr>
          <p:spPr>
            <a:xfrm>
              <a:off x="1615800" y="2023875"/>
              <a:ext cx="319175" cy="37250"/>
            </a:xfrm>
            <a:custGeom>
              <a:rect b="b" l="l" r="r" t="t"/>
              <a:pathLst>
                <a:path extrusionOk="0" h="1490" w="12767">
                  <a:moveTo>
                    <a:pt x="0" y="1"/>
                  </a:moveTo>
                  <a:lnTo>
                    <a:pt x="0" y="1490"/>
                  </a:lnTo>
                  <a:lnTo>
                    <a:pt x="12767" y="1490"/>
                  </a:lnTo>
                  <a:cubicBezTo>
                    <a:pt x="12767" y="669"/>
                    <a:pt x="12098" y="1"/>
                    <a:pt x="113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32"/>
            <p:cNvSpPr/>
            <p:nvPr/>
          </p:nvSpPr>
          <p:spPr>
            <a:xfrm>
              <a:off x="1792850" y="2401550"/>
              <a:ext cx="157325" cy="113850"/>
            </a:xfrm>
            <a:custGeom>
              <a:rect b="b" l="l" r="r" t="t"/>
              <a:pathLst>
                <a:path extrusionOk="0" h="4554" w="6293">
                  <a:moveTo>
                    <a:pt x="3314" y="0"/>
                  </a:moveTo>
                  <a:lnTo>
                    <a:pt x="1125" y="213"/>
                  </a:lnTo>
                  <a:lnTo>
                    <a:pt x="1" y="4438"/>
                  </a:lnTo>
                  <a:cubicBezTo>
                    <a:pt x="1" y="4438"/>
                    <a:pt x="3367" y="4553"/>
                    <a:pt x="5151" y="4553"/>
                  </a:cubicBezTo>
                  <a:cubicBezTo>
                    <a:pt x="5788" y="4553"/>
                    <a:pt x="6224" y="4539"/>
                    <a:pt x="6232" y="4499"/>
                  </a:cubicBezTo>
                  <a:cubicBezTo>
                    <a:pt x="6293" y="4347"/>
                    <a:pt x="3800" y="2857"/>
                    <a:pt x="3800" y="2857"/>
                  </a:cubicBezTo>
                  <a:lnTo>
                    <a:pt x="3010" y="1793"/>
                  </a:lnTo>
                  <a:lnTo>
                    <a:pt x="331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32"/>
            <p:cNvSpPr/>
            <p:nvPr/>
          </p:nvSpPr>
          <p:spPr>
            <a:xfrm>
              <a:off x="2182675" y="2401550"/>
              <a:ext cx="157325" cy="113850"/>
            </a:xfrm>
            <a:custGeom>
              <a:rect b="b" l="l" r="r" t="t"/>
              <a:pathLst>
                <a:path extrusionOk="0" h="4554" w="6293">
                  <a:moveTo>
                    <a:pt x="2311" y="0"/>
                  </a:moveTo>
                  <a:lnTo>
                    <a:pt x="122" y="213"/>
                  </a:lnTo>
                  <a:lnTo>
                    <a:pt x="1" y="4438"/>
                  </a:lnTo>
                  <a:cubicBezTo>
                    <a:pt x="1" y="4438"/>
                    <a:pt x="3351" y="4553"/>
                    <a:pt x="5138" y="4553"/>
                  </a:cubicBezTo>
                  <a:cubicBezTo>
                    <a:pt x="5777" y="4553"/>
                    <a:pt x="6216" y="4539"/>
                    <a:pt x="6232" y="4499"/>
                  </a:cubicBezTo>
                  <a:cubicBezTo>
                    <a:pt x="6293" y="4347"/>
                    <a:pt x="3770" y="2857"/>
                    <a:pt x="3770" y="2857"/>
                  </a:cubicBezTo>
                  <a:lnTo>
                    <a:pt x="2949" y="1976"/>
                  </a:lnTo>
                  <a:lnTo>
                    <a:pt x="231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32"/>
            <p:cNvSpPr/>
            <p:nvPr/>
          </p:nvSpPr>
          <p:spPr>
            <a:xfrm>
              <a:off x="1706975" y="1830875"/>
              <a:ext cx="541850" cy="582100"/>
            </a:xfrm>
            <a:custGeom>
              <a:rect b="b" l="l" r="r" t="t"/>
              <a:pathLst>
                <a:path extrusionOk="0" h="23284" w="21674">
                  <a:moveTo>
                    <a:pt x="6262" y="0"/>
                  </a:moveTo>
                  <a:lnTo>
                    <a:pt x="1" y="3040"/>
                  </a:lnTo>
                  <a:cubicBezTo>
                    <a:pt x="1" y="3040"/>
                    <a:pt x="1217" y="7052"/>
                    <a:pt x="6931" y="7721"/>
                  </a:cubicBezTo>
                  <a:cubicBezTo>
                    <a:pt x="8727" y="7931"/>
                    <a:pt x="10130" y="8003"/>
                    <a:pt x="11209" y="8003"/>
                  </a:cubicBezTo>
                  <a:cubicBezTo>
                    <a:pt x="13563" y="8003"/>
                    <a:pt x="14378" y="7660"/>
                    <a:pt x="14378" y="7660"/>
                  </a:cubicBezTo>
                  <a:lnTo>
                    <a:pt x="19059" y="23283"/>
                  </a:lnTo>
                  <a:lnTo>
                    <a:pt x="21582" y="23283"/>
                  </a:lnTo>
                  <a:cubicBezTo>
                    <a:pt x="21673" y="17569"/>
                    <a:pt x="20214" y="9332"/>
                    <a:pt x="19515" y="5806"/>
                  </a:cubicBezTo>
                  <a:cubicBezTo>
                    <a:pt x="19302" y="4711"/>
                    <a:pt x="18542" y="3800"/>
                    <a:pt x="17509" y="3374"/>
                  </a:cubicBezTo>
                  <a:cubicBezTo>
                    <a:pt x="12342" y="1186"/>
                    <a:pt x="6262" y="0"/>
                    <a:pt x="626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32"/>
            <p:cNvSpPr/>
            <p:nvPr/>
          </p:nvSpPr>
          <p:spPr>
            <a:xfrm>
              <a:off x="1569450" y="1818700"/>
              <a:ext cx="436950" cy="600350"/>
            </a:xfrm>
            <a:custGeom>
              <a:rect b="b" l="l" r="r" t="t"/>
              <a:pathLst>
                <a:path extrusionOk="0" h="24014" w="17478">
                  <a:moveTo>
                    <a:pt x="3253" y="1"/>
                  </a:moveTo>
                  <a:cubicBezTo>
                    <a:pt x="3253" y="1"/>
                    <a:pt x="0" y="5533"/>
                    <a:pt x="3101" y="7448"/>
                  </a:cubicBezTo>
                  <a:cubicBezTo>
                    <a:pt x="4602" y="8360"/>
                    <a:pt x="6618" y="8596"/>
                    <a:pt x="8296" y="8596"/>
                  </a:cubicBezTo>
                  <a:cubicBezTo>
                    <a:pt x="10084" y="8596"/>
                    <a:pt x="11490" y="8329"/>
                    <a:pt x="11490" y="8329"/>
                  </a:cubicBezTo>
                  <a:lnTo>
                    <a:pt x="11490" y="8329"/>
                  </a:lnTo>
                  <a:lnTo>
                    <a:pt x="9484" y="23922"/>
                  </a:lnTo>
                  <a:lnTo>
                    <a:pt x="12584" y="24013"/>
                  </a:lnTo>
                  <a:cubicBezTo>
                    <a:pt x="12584" y="24013"/>
                    <a:pt x="16292" y="11612"/>
                    <a:pt x="17265" y="6445"/>
                  </a:cubicBezTo>
                  <a:cubicBezTo>
                    <a:pt x="17478" y="5320"/>
                    <a:pt x="16931" y="4165"/>
                    <a:pt x="15867" y="3618"/>
                  </a:cubicBezTo>
                  <a:lnTo>
                    <a:pt x="10213" y="761"/>
                  </a:lnTo>
                  <a:lnTo>
                    <a:pt x="3253"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32"/>
            <p:cNvSpPr/>
            <p:nvPr/>
          </p:nvSpPr>
          <p:spPr>
            <a:xfrm>
              <a:off x="1865050" y="2472975"/>
              <a:ext cx="22050" cy="16750"/>
            </a:xfrm>
            <a:custGeom>
              <a:rect b="b" l="l" r="r" t="t"/>
              <a:pathLst>
                <a:path extrusionOk="0" fill="none" h="670" w="882">
                  <a:moveTo>
                    <a:pt x="882" y="0"/>
                  </a:moveTo>
                  <a:lnTo>
                    <a:pt x="0" y="669"/>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32"/>
            <p:cNvSpPr/>
            <p:nvPr/>
          </p:nvSpPr>
          <p:spPr>
            <a:xfrm>
              <a:off x="1852125" y="2454725"/>
              <a:ext cx="22825" cy="12950"/>
            </a:xfrm>
            <a:custGeom>
              <a:rect b="b" l="l" r="r" t="t"/>
              <a:pathLst>
                <a:path extrusionOk="0" fill="none" h="518" w="913">
                  <a:moveTo>
                    <a:pt x="912" y="1"/>
                  </a:moveTo>
                  <a:lnTo>
                    <a:pt x="0" y="518"/>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32"/>
            <p:cNvSpPr/>
            <p:nvPr/>
          </p:nvSpPr>
          <p:spPr>
            <a:xfrm>
              <a:off x="2265500" y="2472975"/>
              <a:ext cx="11425" cy="20550"/>
            </a:xfrm>
            <a:custGeom>
              <a:rect b="b" l="l" r="r" t="t"/>
              <a:pathLst>
                <a:path extrusionOk="0" fill="none" h="822" w="457">
                  <a:moveTo>
                    <a:pt x="457" y="0"/>
                  </a:moveTo>
                  <a:lnTo>
                    <a:pt x="1" y="821"/>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32"/>
            <p:cNvSpPr/>
            <p:nvPr/>
          </p:nvSpPr>
          <p:spPr>
            <a:xfrm>
              <a:off x="2240425" y="2450925"/>
              <a:ext cx="15975" cy="24350"/>
            </a:xfrm>
            <a:custGeom>
              <a:rect b="b" l="l" r="r" t="t"/>
              <a:pathLst>
                <a:path extrusionOk="0" fill="none" h="974" w="639">
                  <a:moveTo>
                    <a:pt x="639" y="1"/>
                  </a:moveTo>
                  <a:lnTo>
                    <a:pt x="1" y="974"/>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32"/>
            <p:cNvSpPr/>
            <p:nvPr/>
          </p:nvSpPr>
          <p:spPr>
            <a:xfrm>
              <a:off x="1623400" y="1405150"/>
              <a:ext cx="356400" cy="446250"/>
            </a:xfrm>
            <a:custGeom>
              <a:rect b="b" l="l" r="r" t="t"/>
              <a:pathLst>
                <a:path extrusionOk="0" h="17850" w="14256">
                  <a:moveTo>
                    <a:pt x="4370" y="0"/>
                  </a:moveTo>
                  <a:cubicBezTo>
                    <a:pt x="3444" y="0"/>
                    <a:pt x="1742" y="47"/>
                    <a:pt x="1155" y="372"/>
                  </a:cubicBezTo>
                  <a:cubicBezTo>
                    <a:pt x="152" y="2439"/>
                    <a:pt x="0" y="10646"/>
                    <a:pt x="0" y="10646"/>
                  </a:cubicBezTo>
                  <a:cubicBezTo>
                    <a:pt x="0" y="10646"/>
                    <a:pt x="152" y="13959"/>
                    <a:pt x="274" y="15874"/>
                  </a:cubicBezTo>
                  <a:cubicBezTo>
                    <a:pt x="335" y="16664"/>
                    <a:pt x="943" y="17333"/>
                    <a:pt x="1733" y="17424"/>
                  </a:cubicBezTo>
                  <a:cubicBezTo>
                    <a:pt x="4347" y="17698"/>
                    <a:pt x="9484" y="17850"/>
                    <a:pt x="9484" y="17850"/>
                  </a:cubicBezTo>
                  <a:cubicBezTo>
                    <a:pt x="9484" y="17850"/>
                    <a:pt x="11125" y="17819"/>
                    <a:pt x="11368" y="17211"/>
                  </a:cubicBezTo>
                  <a:cubicBezTo>
                    <a:pt x="11581" y="16604"/>
                    <a:pt x="11247" y="13655"/>
                    <a:pt x="11247" y="13655"/>
                  </a:cubicBezTo>
                  <a:cubicBezTo>
                    <a:pt x="11247" y="13655"/>
                    <a:pt x="14256" y="3290"/>
                    <a:pt x="13952" y="2378"/>
                  </a:cubicBezTo>
                  <a:cubicBezTo>
                    <a:pt x="13618" y="1467"/>
                    <a:pt x="12554" y="1071"/>
                    <a:pt x="12554" y="1071"/>
                  </a:cubicBezTo>
                  <a:cubicBezTo>
                    <a:pt x="11338" y="524"/>
                    <a:pt x="4985" y="8"/>
                    <a:pt x="4985" y="8"/>
                  </a:cubicBezTo>
                  <a:cubicBezTo>
                    <a:pt x="4985" y="8"/>
                    <a:pt x="4740" y="0"/>
                    <a:pt x="43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32"/>
            <p:cNvSpPr/>
            <p:nvPr/>
          </p:nvSpPr>
          <p:spPr>
            <a:xfrm>
              <a:off x="1856675" y="1962325"/>
              <a:ext cx="60075" cy="64625"/>
            </a:xfrm>
            <a:custGeom>
              <a:rect b="b" l="l" r="r" t="t"/>
              <a:pathLst>
                <a:path extrusionOk="0" fill="none" h="2585" w="2403">
                  <a:moveTo>
                    <a:pt x="1" y="2584"/>
                  </a:moveTo>
                  <a:cubicBezTo>
                    <a:pt x="1" y="2584"/>
                    <a:pt x="183" y="669"/>
                    <a:pt x="2402" y="1"/>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32"/>
            <p:cNvSpPr/>
            <p:nvPr/>
          </p:nvSpPr>
          <p:spPr>
            <a:xfrm>
              <a:off x="1504850" y="1413525"/>
              <a:ext cx="220400" cy="295375"/>
            </a:xfrm>
            <a:custGeom>
              <a:rect b="b" l="l" r="r" t="t"/>
              <a:pathLst>
                <a:path extrusionOk="0" h="11815" w="8816">
                  <a:moveTo>
                    <a:pt x="6610" y="1"/>
                  </a:moveTo>
                  <a:cubicBezTo>
                    <a:pt x="5879" y="1"/>
                    <a:pt x="4946" y="239"/>
                    <a:pt x="4286" y="1253"/>
                  </a:cubicBezTo>
                  <a:cubicBezTo>
                    <a:pt x="3071" y="3168"/>
                    <a:pt x="396" y="9612"/>
                    <a:pt x="396" y="9612"/>
                  </a:cubicBezTo>
                  <a:cubicBezTo>
                    <a:pt x="396" y="9612"/>
                    <a:pt x="1" y="11284"/>
                    <a:pt x="1764" y="11740"/>
                  </a:cubicBezTo>
                  <a:cubicBezTo>
                    <a:pt x="1965" y="11792"/>
                    <a:pt x="2156" y="11815"/>
                    <a:pt x="2336" y="11815"/>
                  </a:cubicBezTo>
                  <a:cubicBezTo>
                    <a:pt x="3723" y="11815"/>
                    <a:pt x="4438" y="10433"/>
                    <a:pt x="4438" y="10433"/>
                  </a:cubicBezTo>
                  <a:cubicBezTo>
                    <a:pt x="4438" y="10433"/>
                    <a:pt x="8815" y="3168"/>
                    <a:pt x="8815" y="2013"/>
                  </a:cubicBezTo>
                  <a:cubicBezTo>
                    <a:pt x="8815" y="858"/>
                    <a:pt x="7752" y="189"/>
                    <a:pt x="7752" y="189"/>
                  </a:cubicBezTo>
                  <a:cubicBezTo>
                    <a:pt x="7752" y="189"/>
                    <a:pt x="7260" y="1"/>
                    <a:pt x="6610" y="1"/>
                  </a:cubicBezTo>
                  <a:close/>
                </a:path>
              </a:pathLst>
            </a:custGeom>
            <a:solidFill>
              <a:srgbClr val="E6A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32"/>
            <p:cNvSpPr/>
            <p:nvPr/>
          </p:nvSpPr>
          <p:spPr>
            <a:xfrm>
              <a:off x="1508650" y="1630400"/>
              <a:ext cx="490150" cy="117225"/>
            </a:xfrm>
            <a:custGeom>
              <a:rect b="b" l="l" r="r" t="t"/>
              <a:pathLst>
                <a:path extrusionOk="0" h="4689" w="19606">
                  <a:moveTo>
                    <a:pt x="2783" y="1"/>
                  </a:moveTo>
                  <a:cubicBezTo>
                    <a:pt x="1406" y="1"/>
                    <a:pt x="609" y="390"/>
                    <a:pt x="609" y="390"/>
                  </a:cubicBezTo>
                  <a:cubicBezTo>
                    <a:pt x="487" y="451"/>
                    <a:pt x="365" y="633"/>
                    <a:pt x="274" y="876"/>
                  </a:cubicBezTo>
                  <a:cubicBezTo>
                    <a:pt x="1" y="1879"/>
                    <a:pt x="578" y="2943"/>
                    <a:pt x="1551" y="3277"/>
                  </a:cubicBezTo>
                  <a:cubicBezTo>
                    <a:pt x="4751" y="4439"/>
                    <a:pt x="10909" y="4526"/>
                    <a:pt x="12695" y="4526"/>
                  </a:cubicBezTo>
                  <a:cubicBezTo>
                    <a:pt x="13013" y="4526"/>
                    <a:pt x="13192" y="4524"/>
                    <a:pt x="13192" y="4524"/>
                  </a:cubicBezTo>
                  <a:lnTo>
                    <a:pt x="14104" y="4676"/>
                  </a:lnTo>
                  <a:cubicBezTo>
                    <a:pt x="14158" y="4685"/>
                    <a:pt x="14216" y="4689"/>
                    <a:pt x="14276" y="4689"/>
                  </a:cubicBezTo>
                  <a:cubicBezTo>
                    <a:pt x="15252" y="4689"/>
                    <a:pt x="17083" y="3612"/>
                    <a:pt x="17083" y="3612"/>
                  </a:cubicBezTo>
                  <a:lnTo>
                    <a:pt x="19302" y="3673"/>
                  </a:lnTo>
                  <a:lnTo>
                    <a:pt x="19606" y="2548"/>
                  </a:lnTo>
                  <a:cubicBezTo>
                    <a:pt x="19606" y="2548"/>
                    <a:pt x="17022" y="1150"/>
                    <a:pt x="16475" y="1150"/>
                  </a:cubicBezTo>
                  <a:cubicBezTo>
                    <a:pt x="15928" y="1150"/>
                    <a:pt x="13192" y="2457"/>
                    <a:pt x="13192" y="2457"/>
                  </a:cubicBezTo>
                  <a:cubicBezTo>
                    <a:pt x="13192" y="2457"/>
                    <a:pt x="5989" y="390"/>
                    <a:pt x="3922" y="86"/>
                  </a:cubicBezTo>
                  <a:cubicBezTo>
                    <a:pt x="3508" y="25"/>
                    <a:pt x="3128" y="1"/>
                    <a:pt x="2783" y="1"/>
                  </a:cubicBezTo>
                  <a:close/>
                </a:path>
              </a:pathLst>
            </a:custGeom>
            <a:solidFill>
              <a:srgbClr val="E6A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32"/>
            <p:cNvSpPr/>
            <p:nvPr/>
          </p:nvSpPr>
          <p:spPr>
            <a:xfrm>
              <a:off x="1548925" y="1406525"/>
              <a:ext cx="191525" cy="197150"/>
            </a:xfrm>
            <a:custGeom>
              <a:rect b="b" l="l" r="r" t="t"/>
              <a:pathLst>
                <a:path extrusionOk="0" h="7886" w="7661">
                  <a:moveTo>
                    <a:pt x="5375" y="1"/>
                  </a:moveTo>
                  <a:cubicBezTo>
                    <a:pt x="4620" y="1"/>
                    <a:pt x="3339" y="179"/>
                    <a:pt x="2523" y="1260"/>
                  </a:cubicBezTo>
                  <a:cubicBezTo>
                    <a:pt x="1277" y="2871"/>
                    <a:pt x="1" y="6123"/>
                    <a:pt x="1" y="6123"/>
                  </a:cubicBezTo>
                  <a:cubicBezTo>
                    <a:pt x="1" y="6123"/>
                    <a:pt x="2767" y="7825"/>
                    <a:pt x="4925" y="7886"/>
                  </a:cubicBezTo>
                  <a:cubicBezTo>
                    <a:pt x="4925" y="7886"/>
                    <a:pt x="7660" y="3053"/>
                    <a:pt x="7660" y="1989"/>
                  </a:cubicBezTo>
                  <a:cubicBezTo>
                    <a:pt x="7660" y="925"/>
                    <a:pt x="6293" y="135"/>
                    <a:pt x="5989" y="44"/>
                  </a:cubicBezTo>
                  <a:cubicBezTo>
                    <a:pt x="5989" y="44"/>
                    <a:pt x="5745" y="1"/>
                    <a:pt x="537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32"/>
            <p:cNvSpPr/>
            <p:nvPr/>
          </p:nvSpPr>
          <p:spPr>
            <a:xfrm>
              <a:off x="1563375" y="1634050"/>
              <a:ext cx="71450" cy="26625"/>
            </a:xfrm>
            <a:custGeom>
              <a:rect b="b" l="l" r="r" t="t"/>
              <a:pathLst>
                <a:path extrusionOk="0" fill="none" h="1065" w="2858">
                  <a:moveTo>
                    <a:pt x="2857" y="183"/>
                  </a:moveTo>
                  <a:cubicBezTo>
                    <a:pt x="2857" y="183"/>
                    <a:pt x="1216" y="1"/>
                    <a:pt x="0" y="1064"/>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32"/>
            <p:cNvSpPr/>
            <p:nvPr/>
          </p:nvSpPr>
          <p:spPr>
            <a:xfrm>
              <a:off x="1915200" y="1659125"/>
              <a:ext cx="5350" cy="59300"/>
            </a:xfrm>
            <a:custGeom>
              <a:rect b="b" l="l" r="r" t="t"/>
              <a:pathLst>
                <a:path extrusionOk="0" fill="none" h="2372" w="214">
                  <a:moveTo>
                    <a:pt x="213" y="1"/>
                  </a:moveTo>
                  <a:lnTo>
                    <a:pt x="0" y="2372"/>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32"/>
            <p:cNvSpPr/>
            <p:nvPr/>
          </p:nvSpPr>
          <p:spPr>
            <a:xfrm>
              <a:off x="1919000" y="1672050"/>
              <a:ext cx="62325" cy="24350"/>
            </a:xfrm>
            <a:custGeom>
              <a:rect b="b" l="l" r="r" t="t"/>
              <a:pathLst>
                <a:path extrusionOk="0" fill="none" h="974" w="2493">
                  <a:moveTo>
                    <a:pt x="0" y="0"/>
                  </a:moveTo>
                  <a:lnTo>
                    <a:pt x="2493" y="973"/>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32"/>
            <p:cNvSpPr/>
            <p:nvPr/>
          </p:nvSpPr>
          <p:spPr>
            <a:xfrm>
              <a:off x="1920525" y="1691050"/>
              <a:ext cx="50925" cy="16725"/>
            </a:xfrm>
            <a:custGeom>
              <a:rect b="b" l="l" r="r" t="t"/>
              <a:pathLst>
                <a:path extrusionOk="0" fill="none" h="669" w="2037">
                  <a:moveTo>
                    <a:pt x="0" y="0"/>
                  </a:moveTo>
                  <a:lnTo>
                    <a:pt x="2037" y="669"/>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32"/>
            <p:cNvSpPr/>
            <p:nvPr/>
          </p:nvSpPr>
          <p:spPr>
            <a:xfrm>
              <a:off x="1916725" y="1707750"/>
              <a:ext cx="40300" cy="9150"/>
            </a:xfrm>
            <a:custGeom>
              <a:rect b="b" l="l" r="r" t="t"/>
              <a:pathLst>
                <a:path extrusionOk="0" fill="none" h="366" w="1612">
                  <a:moveTo>
                    <a:pt x="0" y="1"/>
                  </a:moveTo>
                  <a:lnTo>
                    <a:pt x="1611" y="366"/>
                  </a:lnTo>
                </a:path>
              </a:pathLst>
            </a:custGeom>
            <a:noFill/>
            <a:ln cap="flat" cmpd="sng" w="7600">
              <a:solidFill>
                <a:srgbClr val="364769"/>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32"/>
            <p:cNvSpPr/>
            <p:nvPr/>
          </p:nvSpPr>
          <p:spPr>
            <a:xfrm>
              <a:off x="1662900" y="1471425"/>
              <a:ext cx="54750" cy="131500"/>
            </a:xfrm>
            <a:custGeom>
              <a:rect b="b" l="l" r="r" t="t"/>
              <a:pathLst>
                <a:path extrusionOk="0" fill="none" h="5260" w="2190">
                  <a:moveTo>
                    <a:pt x="1" y="5259"/>
                  </a:moveTo>
                  <a:cubicBezTo>
                    <a:pt x="1" y="5259"/>
                    <a:pt x="2037" y="1278"/>
                    <a:pt x="2189" y="1"/>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32"/>
            <p:cNvSpPr/>
            <p:nvPr/>
          </p:nvSpPr>
          <p:spPr>
            <a:xfrm>
              <a:off x="1775375" y="1209175"/>
              <a:ext cx="129975" cy="171550"/>
            </a:xfrm>
            <a:custGeom>
              <a:rect b="b" l="l" r="r" t="t"/>
              <a:pathLst>
                <a:path extrusionOk="0" h="6862" w="5199">
                  <a:moveTo>
                    <a:pt x="2478" y="1"/>
                  </a:moveTo>
                  <a:cubicBezTo>
                    <a:pt x="1779" y="1"/>
                    <a:pt x="1076" y="177"/>
                    <a:pt x="730" y="704"/>
                  </a:cubicBezTo>
                  <a:cubicBezTo>
                    <a:pt x="61" y="1767"/>
                    <a:pt x="1" y="3682"/>
                    <a:pt x="821" y="4989"/>
                  </a:cubicBezTo>
                  <a:cubicBezTo>
                    <a:pt x="1476" y="6032"/>
                    <a:pt x="2865" y="6862"/>
                    <a:pt x="3694" y="6862"/>
                  </a:cubicBezTo>
                  <a:cubicBezTo>
                    <a:pt x="3904" y="6862"/>
                    <a:pt x="4078" y="6808"/>
                    <a:pt x="4195" y="6692"/>
                  </a:cubicBezTo>
                  <a:cubicBezTo>
                    <a:pt x="5077" y="5263"/>
                    <a:pt x="5168" y="2284"/>
                    <a:pt x="5168" y="2284"/>
                  </a:cubicBezTo>
                  <a:cubicBezTo>
                    <a:pt x="5198" y="1798"/>
                    <a:pt x="4864" y="764"/>
                    <a:pt x="4226" y="369"/>
                  </a:cubicBezTo>
                  <a:cubicBezTo>
                    <a:pt x="3903" y="185"/>
                    <a:pt x="3192" y="1"/>
                    <a:pt x="2478" y="1"/>
                  </a:cubicBezTo>
                  <a:close/>
                </a:path>
              </a:pathLst>
            </a:custGeom>
            <a:solidFill>
              <a:srgbClr val="E6A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32"/>
            <p:cNvSpPr/>
            <p:nvPr/>
          </p:nvSpPr>
          <p:spPr>
            <a:xfrm>
              <a:off x="1751825" y="1300450"/>
              <a:ext cx="95000" cy="146725"/>
            </a:xfrm>
            <a:custGeom>
              <a:rect b="b" l="l" r="r" t="t"/>
              <a:pathLst>
                <a:path extrusionOk="0" h="5869" w="3800">
                  <a:moveTo>
                    <a:pt x="1611" y="1"/>
                  </a:moveTo>
                  <a:lnTo>
                    <a:pt x="0" y="4287"/>
                  </a:lnTo>
                  <a:cubicBezTo>
                    <a:pt x="0" y="4287"/>
                    <a:pt x="616" y="5869"/>
                    <a:pt x="2134" y="5869"/>
                  </a:cubicBezTo>
                  <a:cubicBezTo>
                    <a:pt x="2162" y="5869"/>
                    <a:pt x="2190" y="5868"/>
                    <a:pt x="2219" y="5867"/>
                  </a:cubicBezTo>
                  <a:cubicBezTo>
                    <a:pt x="3800" y="5807"/>
                    <a:pt x="3526" y="4651"/>
                    <a:pt x="3526" y="4651"/>
                  </a:cubicBezTo>
                  <a:lnTo>
                    <a:pt x="3800" y="2615"/>
                  </a:lnTo>
                  <a:lnTo>
                    <a:pt x="1611" y="1"/>
                  </a:lnTo>
                  <a:close/>
                </a:path>
              </a:pathLst>
            </a:custGeom>
            <a:solidFill>
              <a:srgbClr val="E6A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32"/>
            <p:cNvSpPr/>
            <p:nvPr/>
          </p:nvSpPr>
          <p:spPr>
            <a:xfrm>
              <a:off x="1746500" y="1177200"/>
              <a:ext cx="202150" cy="164325"/>
            </a:xfrm>
            <a:custGeom>
              <a:rect b="b" l="l" r="r" t="t"/>
              <a:pathLst>
                <a:path extrusionOk="0" h="6573" w="8086">
                  <a:moveTo>
                    <a:pt x="6447" y="0"/>
                  </a:moveTo>
                  <a:cubicBezTo>
                    <a:pt x="6107" y="0"/>
                    <a:pt x="5698" y="594"/>
                    <a:pt x="5441" y="645"/>
                  </a:cubicBezTo>
                  <a:cubicBezTo>
                    <a:pt x="5431" y="646"/>
                    <a:pt x="5420" y="647"/>
                    <a:pt x="5407" y="647"/>
                  </a:cubicBezTo>
                  <a:cubicBezTo>
                    <a:pt x="5187" y="647"/>
                    <a:pt x="4572" y="503"/>
                    <a:pt x="3864" y="503"/>
                  </a:cubicBezTo>
                  <a:cubicBezTo>
                    <a:pt x="3378" y="503"/>
                    <a:pt x="2849" y="570"/>
                    <a:pt x="2371" y="797"/>
                  </a:cubicBezTo>
                  <a:cubicBezTo>
                    <a:pt x="1156" y="1344"/>
                    <a:pt x="882" y="2742"/>
                    <a:pt x="882" y="2742"/>
                  </a:cubicBezTo>
                  <a:cubicBezTo>
                    <a:pt x="882" y="2742"/>
                    <a:pt x="335" y="2925"/>
                    <a:pt x="183" y="3746"/>
                  </a:cubicBezTo>
                  <a:cubicBezTo>
                    <a:pt x="0" y="4566"/>
                    <a:pt x="1247" y="6572"/>
                    <a:pt x="1247" y="6572"/>
                  </a:cubicBezTo>
                  <a:lnTo>
                    <a:pt x="1642" y="5539"/>
                  </a:lnTo>
                  <a:cubicBezTo>
                    <a:pt x="1642" y="5539"/>
                    <a:pt x="1368" y="4840"/>
                    <a:pt x="1459" y="4323"/>
                  </a:cubicBezTo>
                  <a:cubicBezTo>
                    <a:pt x="1517" y="3998"/>
                    <a:pt x="1719" y="3937"/>
                    <a:pt x="1861" y="3937"/>
                  </a:cubicBezTo>
                  <a:cubicBezTo>
                    <a:pt x="1944" y="3937"/>
                    <a:pt x="2007" y="3958"/>
                    <a:pt x="2007" y="3958"/>
                  </a:cubicBezTo>
                  <a:lnTo>
                    <a:pt x="2007" y="4992"/>
                  </a:lnTo>
                  <a:lnTo>
                    <a:pt x="2463" y="4840"/>
                  </a:lnTo>
                  <a:lnTo>
                    <a:pt x="2463" y="3198"/>
                  </a:lnTo>
                  <a:cubicBezTo>
                    <a:pt x="2463" y="3198"/>
                    <a:pt x="2766" y="2621"/>
                    <a:pt x="3344" y="2591"/>
                  </a:cubicBezTo>
                  <a:cubicBezTo>
                    <a:pt x="3366" y="2588"/>
                    <a:pt x="3389" y="2587"/>
                    <a:pt x="3414" y="2587"/>
                  </a:cubicBezTo>
                  <a:cubicBezTo>
                    <a:pt x="4018" y="2587"/>
                    <a:pt x="5536" y="3269"/>
                    <a:pt x="6353" y="3502"/>
                  </a:cubicBezTo>
                  <a:cubicBezTo>
                    <a:pt x="6428" y="3526"/>
                    <a:pt x="6503" y="3536"/>
                    <a:pt x="6576" y="3536"/>
                  </a:cubicBezTo>
                  <a:cubicBezTo>
                    <a:pt x="7367" y="3536"/>
                    <a:pt x="8042" y="2291"/>
                    <a:pt x="7903" y="2013"/>
                  </a:cubicBezTo>
                  <a:cubicBezTo>
                    <a:pt x="7850" y="1924"/>
                    <a:pt x="7759" y="1892"/>
                    <a:pt x="7658" y="1892"/>
                  </a:cubicBezTo>
                  <a:cubicBezTo>
                    <a:pt x="7416" y="1892"/>
                    <a:pt x="7113" y="2074"/>
                    <a:pt x="7113" y="2074"/>
                  </a:cubicBezTo>
                  <a:cubicBezTo>
                    <a:pt x="7113" y="2074"/>
                    <a:pt x="8086" y="1132"/>
                    <a:pt x="7721" y="736"/>
                  </a:cubicBezTo>
                  <a:cubicBezTo>
                    <a:pt x="7639" y="639"/>
                    <a:pt x="7542" y="603"/>
                    <a:pt x="7443" y="603"/>
                  </a:cubicBezTo>
                  <a:cubicBezTo>
                    <a:pt x="7138" y="603"/>
                    <a:pt x="6809" y="949"/>
                    <a:pt x="6809" y="949"/>
                  </a:cubicBezTo>
                  <a:cubicBezTo>
                    <a:pt x="6809" y="949"/>
                    <a:pt x="6961" y="372"/>
                    <a:pt x="6627" y="68"/>
                  </a:cubicBezTo>
                  <a:cubicBezTo>
                    <a:pt x="6570" y="20"/>
                    <a:pt x="6510" y="0"/>
                    <a:pt x="6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32"/>
            <p:cNvSpPr/>
            <p:nvPr/>
          </p:nvSpPr>
          <p:spPr>
            <a:xfrm>
              <a:off x="1827050" y="1274625"/>
              <a:ext cx="42575" cy="42575"/>
            </a:xfrm>
            <a:custGeom>
              <a:rect b="b" l="l" r="r" t="t"/>
              <a:pathLst>
                <a:path extrusionOk="0" fill="none" h="1703" w="1703">
                  <a:moveTo>
                    <a:pt x="1703" y="852"/>
                  </a:moveTo>
                  <a:cubicBezTo>
                    <a:pt x="1703" y="1308"/>
                    <a:pt x="1338" y="1703"/>
                    <a:pt x="851" y="1703"/>
                  </a:cubicBezTo>
                  <a:cubicBezTo>
                    <a:pt x="396" y="1703"/>
                    <a:pt x="0" y="1308"/>
                    <a:pt x="0" y="852"/>
                  </a:cubicBezTo>
                  <a:cubicBezTo>
                    <a:pt x="0" y="396"/>
                    <a:pt x="396" y="1"/>
                    <a:pt x="851" y="1"/>
                  </a:cubicBezTo>
                  <a:cubicBezTo>
                    <a:pt x="1338" y="1"/>
                    <a:pt x="1703" y="396"/>
                    <a:pt x="1703" y="852"/>
                  </a:cubicBezTo>
                  <a:close/>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32"/>
            <p:cNvSpPr/>
            <p:nvPr/>
          </p:nvSpPr>
          <p:spPr>
            <a:xfrm>
              <a:off x="1884050" y="1274625"/>
              <a:ext cx="41800" cy="42575"/>
            </a:xfrm>
            <a:custGeom>
              <a:rect b="b" l="l" r="r" t="t"/>
              <a:pathLst>
                <a:path extrusionOk="0" fill="none" h="1703" w="1672">
                  <a:moveTo>
                    <a:pt x="1672" y="852"/>
                  </a:moveTo>
                  <a:cubicBezTo>
                    <a:pt x="1672" y="1308"/>
                    <a:pt x="1307" y="1703"/>
                    <a:pt x="821" y="1703"/>
                  </a:cubicBezTo>
                  <a:cubicBezTo>
                    <a:pt x="365" y="1703"/>
                    <a:pt x="0" y="1308"/>
                    <a:pt x="0" y="852"/>
                  </a:cubicBezTo>
                  <a:cubicBezTo>
                    <a:pt x="0" y="396"/>
                    <a:pt x="365" y="1"/>
                    <a:pt x="821" y="1"/>
                  </a:cubicBezTo>
                  <a:cubicBezTo>
                    <a:pt x="1307" y="1"/>
                    <a:pt x="1672" y="396"/>
                    <a:pt x="1672" y="852"/>
                  </a:cubicBezTo>
                  <a:close/>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32"/>
            <p:cNvSpPr/>
            <p:nvPr/>
          </p:nvSpPr>
          <p:spPr>
            <a:xfrm>
              <a:off x="1869600" y="1295900"/>
              <a:ext cx="14475" cy="25"/>
            </a:xfrm>
            <a:custGeom>
              <a:rect b="b" l="l" r="r" t="t"/>
              <a:pathLst>
                <a:path extrusionOk="0" fill="none" h="1" w="579">
                  <a:moveTo>
                    <a:pt x="1" y="1"/>
                  </a:moveTo>
                  <a:lnTo>
                    <a:pt x="578" y="1"/>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32"/>
            <p:cNvSpPr/>
            <p:nvPr/>
          </p:nvSpPr>
          <p:spPr>
            <a:xfrm>
              <a:off x="1751825" y="1407600"/>
              <a:ext cx="68400" cy="48675"/>
            </a:xfrm>
            <a:custGeom>
              <a:rect b="b" l="l" r="r" t="t"/>
              <a:pathLst>
                <a:path extrusionOk="0" fill="none" h="1947" w="2736">
                  <a:moveTo>
                    <a:pt x="0" y="1"/>
                  </a:moveTo>
                  <a:cubicBezTo>
                    <a:pt x="0" y="1"/>
                    <a:pt x="578" y="1946"/>
                    <a:pt x="2736" y="1581"/>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32"/>
            <p:cNvSpPr/>
            <p:nvPr/>
          </p:nvSpPr>
          <p:spPr>
            <a:xfrm>
              <a:off x="1941025" y="1475225"/>
              <a:ext cx="378450" cy="245475"/>
            </a:xfrm>
            <a:custGeom>
              <a:rect b="b" l="l" r="r" t="t"/>
              <a:pathLst>
                <a:path extrusionOk="0" h="9819" w="15138">
                  <a:moveTo>
                    <a:pt x="1794" y="1"/>
                  </a:moveTo>
                  <a:cubicBezTo>
                    <a:pt x="1490" y="1"/>
                    <a:pt x="1247" y="214"/>
                    <a:pt x="1217" y="518"/>
                  </a:cubicBezTo>
                  <a:lnTo>
                    <a:pt x="62" y="9150"/>
                  </a:lnTo>
                  <a:cubicBezTo>
                    <a:pt x="1" y="9515"/>
                    <a:pt x="274" y="9819"/>
                    <a:pt x="639" y="9819"/>
                  </a:cubicBezTo>
                  <a:lnTo>
                    <a:pt x="13344" y="9819"/>
                  </a:lnTo>
                  <a:cubicBezTo>
                    <a:pt x="13648" y="9819"/>
                    <a:pt x="13892" y="9606"/>
                    <a:pt x="13922" y="9302"/>
                  </a:cubicBezTo>
                  <a:lnTo>
                    <a:pt x="15077" y="670"/>
                  </a:lnTo>
                  <a:cubicBezTo>
                    <a:pt x="15138" y="305"/>
                    <a:pt x="14864" y="1"/>
                    <a:pt x="1450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32"/>
            <p:cNvSpPr/>
            <p:nvPr/>
          </p:nvSpPr>
          <p:spPr>
            <a:xfrm>
              <a:off x="2107450" y="1578575"/>
              <a:ext cx="69175" cy="69175"/>
            </a:xfrm>
            <a:custGeom>
              <a:rect b="b" l="l" r="r" t="t"/>
              <a:pathLst>
                <a:path extrusionOk="0" h="2767" w="2767">
                  <a:moveTo>
                    <a:pt x="1368" y="1"/>
                  </a:moveTo>
                  <a:cubicBezTo>
                    <a:pt x="608" y="1"/>
                    <a:pt x="0" y="639"/>
                    <a:pt x="0" y="1399"/>
                  </a:cubicBezTo>
                  <a:cubicBezTo>
                    <a:pt x="0" y="2159"/>
                    <a:pt x="608" y="2767"/>
                    <a:pt x="1368" y="2767"/>
                  </a:cubicBezTo>
                  <a:cubicBezTo>
                    <a:pt x="2128" y="2767"/>
                    <a:pt x="2766" y="2159"/>
                    <a:pt x="2766" y="1399"/>
                  </a:cubicBezTo>
                  <a:cubicBezTo>
                    <a:pt x="2766" y="639"/>
                    <a:pt x="2128" y="1"/>
                    <a:pt x="136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32"/>
            <p:cNvSpPr/>
            <p:nvPr/>
          </p:nvSpPr>
          <p:spPr>
            <a:xfrm>
              <a:off x="1700150" y="1567175"/>
              <a:ext cx="201400" cy="76775"/>
            </a:xfrm>
            <a:custGeom>
              <a:rect b="b" l="l" r="r" t="t"/>
              <a:pathLst>
                <a:path extrusionOk="0" fill="none" h="3071" w="8056">
                  <a:moveTo>
                    <a:pt x="0" y="2828"/>
                  </a:moveTo>
                  <a:cubicBezTo>
                    <a:pt x="0" y="2828"/>
                    <a:pt x="4924" y="3071"/>
                    <a:pt x="8055" y="1"/>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32"/>
            <p:cNvSpPr/>
            <p:nvPr/>
          </p:nvSpPr>
          <p:spPr>
            <a:xfrm>
              <a:off x="1930400" y="1498025"/>
              <a:ext cx="7625" cy="134525"/>
            </a:xfrm>
            <a:custGeom>
              <a:rect b="b" l="l" r="r" t="t"/>
              <a:pathLst>
                <a:path extrusionOk="0" fill="none" h="5381" w="305">
                  <a:moveTo>
                    <a:pt x="152" y="1"/>
                  </a:moveTo>
                  <a:cubicBezTo>
                    <a:pt x="152" y="1"/>
                    <a:pt x="304" y="3679"/>
                    <a:pt x="0" y="5381"/>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32"/>
            <p:cNvSpPr/>
            <p:nvPr/>
          </p:nvSpPr>
          <p:spPr>
            <a:xfrm>
              <a:off x="1803500" y="1338450"/>
              <a:ext cx="35725" cy="34975"/>
            </a:xfrm>
            <a:custGeom>
              <a:rect b="b" l="l" r="r" t="t"/>
              <a:pathLst>
                <a:path extrusionOk="0" fill="none" h="1399" w="1429">
                  <a:moveTo>
                    <a:pt x="0" y="1"/>
                  </a:moveTo>
                  <a:cubicBezTo>
                    <a:pt x="0" y="1"/>
                    <a:pt x="61" y="913"/>
                    <a:pt x="1429" y="1399"/>
                  </a:cubicBezTo>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32"/>
            <p:cNvSpPr/>
            <p:nvPr/>
          </p:nvSpPr>
          <p:spPr>
            <a:xfrm>
              <a:off x="2236625" y="1213075"/>
              <a:ext cx="246225" cy="208225"/>
            </a:xfrm>
            <a:custGeom>
              <a:rect b="b" l="l" r="r" t="t"/>
              <a:pathLst>
                <a:path extrusionOk="0" h="8329" w="9849">
                  <a:moveTo>
                    <a:pt x="4378" y="0"/>
                  </a:moveTo>
                  <a:cubicBezTo>
                    <a:pt x="4317" y="0"/>
                    <a:pt x="4286" y="0"/>
                    <a:pt x="4226" y="31"/>
                  </a:cubicBezTo>
                  <a:cubicBezTo>
                    <a:pt x="3739" y="396"/>
                    <a:pt x="548" y="2949"/>
                    <a:pt x="1" y="7812"/>
                  </a:cubicBezTo>
                  <a:cubicBezTo>
                    <a:pt x="1" y="7934"/>
                    <a:pt x="92" y="8055"/>
                    <a:pt x="213" y="8055"/>
                  </a:cubicBezTo>
                  <a:lnTo>
                    <a:pt x="5624" y="8329"/>
                  </a:lnTo>
                  <a:cubicBezTo>
                    <a:pt x="5745" y="8329"/>
                    <a:pt x="5837" y="8238"/>
                    <a:pt x="5837" y="8116"/>
                  </a:cubicBezTo>
                  <a:cubicBezTo>
                    <a:pt x="6293" y="3982"/>
                    <a:pt x="8694" y="1490"/>
                    <a:pt x="9697" y="639"/>
                  </a:cubicBezTo>
                  <a:cubicBezTo>
                    <a:pt x="9849" y="517"/>
                    <a:pt x="9758" y="274"/>
                    <a:pt x="9575" y="274"/>
                  </a:cubicBezTo>
                  <a:lnTo>
                    <a:pt x="4378"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32"/>
            <p:cNvSpPr/>
            <p:nvPr/>
          </p:nvSpPr>
          <p:spPr>
            <a:xfrm>
              <a:off x="2250300" y="1226000"/>
              <a:ext cx="208250" cy="182400"/>
            </a:xfrm>
            <a:custGeom>
              <a:rect b="b" l="l" r="r" t="t"/>
              <a:pathLst>
                <a:path extrusionOk="0" h="7296" w="8330">
                  <a:moveTo>
                    <a:pt x="5067" y="969"/>
                  </a:moveTo>
                  <a:cubicBezTo>
                    <a:pt x="5091" y="969"/>
                    <a:pt x="5114" y="970"/>
                    <a:pt x="5138" y="973"/>
                  </a:cubicBezTo>
                  <a:cubicBezTo>
                    <a:pt x="5411" y="1034"/>
                    <a:pt x="5502" y="1246"/>
                    <a:pt x="5320" y="1490"/>
                  </a:cubicBezTo>
                  <a:cubicBezTo>
                    <a:pt x="5188" y="1701"/>
                    <a:pt x="4919" y="1866"/>
                    <a:pt x="4671" y="1866"/>
                  </a:cubicBezTo>
                  <a:cubicBezTo>
                    <a:pt x="4633" y="1866"/>
                    <a:pt x="4596" y="1862"/>
                    <a:pt x="4560" y="1854"/>
                  </a:cubicBezTo>
                  <a:cubicBezTo>
                    <a:pt x="4287" y="1824"/>
                    <a:pt x="4195" y="1581"/>
                    <a:pt x="4347" y="1338"/>
                  </a:cubicBezTo>
                  <a:cubicBezTo>
                    <a:pt x="4514" y="1115"/>
                    <a:pt x="4808" y="969"/>
                    <a:pt x="5067" y="969"/>
                  </a:cubicBezTo>
                  <a:close/>
                  <a:moveTo>
                    <a:pt x="3922" y="0"/>
                  </a:moveTo>
                  <a:cubicBezTo>
                    <a:pt x="3831" y="61"/>
                    <a:pt x="3709" y="152"/>
                    <a:pt x="3557" y="304"/>
                  </a:cubicBezTo>
                  <a:cubicBezTo>
                    <a:pt x="3223" y="578"/>
                    <a:pt x="2797" y="1003"/>
                    <a:pt x="2341" y="1581"/>
                  </a:cubicBezTo>
                  <a:cubicBezTo>
                    <a:pt x="1764" y="2280"/>
                    <a:pt x="1186" y="3222"/>
                    <a:pt x="730" y="4347"/>
                  </a:cubicBezTo>
                  <a:cubicBezTo>
                    <a:pt x="426" y="5076"/>
                    <a:pt x="183" y="5927"/>
                    <a:pt x="31" y="6839"/>
                  </a:cubicBezTo>
                  <a:cubicBezTo>
                    <a:pt x="31" y="6900"/>
                    <a:pt x="31" y="6961"/>
                    <a:pt x="1" y="7052"/>
                  </a:cubicBezTo>
                  <a:lnTo>
                    <a:pt x="4834" y="7295"/>
                  </a:lnTo>
                  <a:cubicBezTo>
                    <a:pt x="4864" y="7174"/>
                    <a:pt x="4864" y="7082"/>
                    <a:pt x="4895" y="6991"/>
                  </a:cubicBezTo>
                  <a:cubicBezTo>
                    <a:pt x="5016" y="6110"/>
                    <a:pt x="5229" y="5319"/>
                    <a:pt x="5502" y="4590"/>
                  </a:cubicBezTo>
                  <a:cubicBezTo>
                    <a:pt x="6019" y="3192"/>
                    <a:pt x="6718" y="2097"/>
                    <a:pt x="7387" y="1246"/>
                  </a:cubicBezTo>
                  <a:cubicBezTo>
                    <a:pt x="7721" y="851"/>
                    <a:pt x="8025" y="487"/>
                    <a:pt x="8329" y="213"/>
                  </a:cubicBezTo>
                  <a:lnTo>
                    <a:pt x="3922"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32"/>
            <p:cNvSpPr/>
            <p:nvPr/>
          </p:nvSpPr>
          <p:spPr>
            <a:xfrm>
              <a:off x="2250300" y="1290575"/>
              <a:ext cx="137575" cy="117825"/>
            </a:xfrm>
            <a:custGeom>
              <a:rect b="b" l="l" r="r" t="t"/>
              <a:pathLst>
                <a:path extrusionOk="0" h="4713" w="5503">
                  <a:moveTo>
                    <a:pt x="4155" y="0"/>
                  </a:moveTo>
                  <a:cubicBezTo>
                    <a:pt x="3838" y="0"/>
                    <a:pt x="1452" y="1343"/>
                    <a:pt x="730" y="1764"/>
                  </a:cubicBezTo>
                  <a:cubicBezTo>
                    <a:pt x="426" y="2493"/>
                    <a:pt x="183" y="3314"/>
                    <a:pt x="31" y="4256"/>
                  </a:cubicBezTo>
                  <a:cubicBezTo>
                    <a:pt x="31" y="4317"/>
                    <a:pt x="31" y="4378"/>
                    <a:pt x="1" y="4469"/>
                  </a:cubicBezTo>
                  <a:lnTo>
                    <a:pt x="4834" y="4712"/>
                  </a:lnTo>
                  <a:cubicBezTo>
                    <a:pt x="4834" y="4591"/>
                    <a:pt x="4864" y="4499"/>
                    <a:pt x="4864" y="4378"/>
                  </a:cubicBezTo>
                  <a:cubicBezTo>
                    <a:pt x="5016" y="3527"/>
                    <a:pt x="5229" y="2736"/>
                    <a:pt x="5502" y="2007"/>
                  </a:cubicBezTo>
                  <a:cubicBezTo>
                    <a:pt x="5229" y="1551"/>
                    <a:pt x="4347" y="31"/>
                    <a:pt x="4165" y="1"/>
                  </a:cubicBezTo>
                  <a:cubicBezTo>
                    <a:pt x="4162" y="0"/>
                    <a:pt x="4159" y="0"/>
                    <a:pt x="415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32"/>
            <p:cNvSpPr/>
            <p:nvPr/>
          </p:nvSpPr>
          <p:spPr>
            <a:xfrm>
              <a:off x="1262450" y="1707750"/>
              <a:ext cx="1177850" cy="39550"/>
            </a:xfrm>
            <a:custGeom>
              <a:rect b="b" l="l" r="r" t="t"/>
              <a:pathLst>
                <a:path extrusionOk="0" h="1582" w="47114">
                  <a:moveTo>
                    <a:pt x="0" y="1"/>
                  </a:moveTo>
                  <a:lnTo>
                    <a:pt x="0" y="1582"/>
                  </a:lnTo>
                  <a:lnTo>
                    <a:pt x="47114" y="1582"/>
                  </a:lnTo>
                  <a:lnTo>
                    <a:pt x="4711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32"/>
            <p:cNvSpPr/>
            <p:nvPr/>
          </p:nvSpPr>
          <p:spPr>
            <a:xfrm>
              <a:off x="1102875" y="1747275"/>
              <a:ext cx="213550" cy="797150"/>
            </a:xfrm>
            <a:custGeom>
              <a:rect b="b" l="l" r="r" t="t"/>
              <a:pathLst>
                <a:path extrusionOk="0" h="31886" w="8542">
                  <a:moveTo>
                    <a:pt x="6383" y="1"/>
                  </a:moveTo>
                  <a:lnTo>
                    <a:pt x="0" y="31886"/>
                  </a:lnTo>
                  <a:lnTo>
                    <a:pt x="821" y="31886"/>
                  </a:lnTo>
                  <a:lnTo>
                    <a:pt x="854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32"/>
            <p:cNvSpPr/>
            <p:nvPr/>
          </p:nvSpPr>
          <p:spPr>
            <a:xfrm>
              <a:off x="2387100" y="1747275"/>
              <a:ext cx="213550" cy="797150"/>
            </a:xfrm>
            <a:custGeom>
              <a:rect b="b" l="l" r="r" t="t"/>
              <a:pathLst>
                <a:path extrusionOk="0" h="31886" w="8542">
                  <a:moveTo>
                    <a:pt x="0" y="1"/>
                  </a:moveTo>
                  <a:lnTo>
                    <a:pt x="7721" y="31886"/>
                  </a:lnTo>
                  <a:lnTo>
                    <a:pt x="8541" y="31886"/>
                  </a:lnTo>
                  <a:lnTo>
                    <a:pt x="215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32"/>
            <p:cNvSpPr/>
            <p:nvPr/>
          </p:nvSpPr>
          <p:spPr>
            <a:xfrm>
              <a:off x="2490825" y="1911175"/>
              <a:ext cx="202525" cy="351325"/>
            </a:xfrm>
            <a:custGeom>
              <a:rect b="b" l="l" r="r" t="t"/>
              <a:pathLst>
                <a:path extrusionOk="0" h="14053" w="8101">
                  <a:moveTo>
                    <a:pt x="1935" y="1"/>
                  </a:moveTo>
                  <a:cubicBezTo>
                    <a:pt x="986" y="1"/>
                    <a:pt x="1" y="734"/>
                    <a:pt x="350" y="2381"/>
                  </a:cubicBezTo>
                  <a:cubicBezTo>
                    <a:pt x="1079" y="5755"/>
                    <a:pt x="2751" y="4752"/>
                    <a:pt x="3268" y="6089"/>
                  </a:cubicBezTo>
                  <a:cubicBezTo>
                    <a:pt x="3815" y="7457"/>
                    <a:pt x="2751" y="8977"/>
                    <a:pt x="3572" y="10405"/>
                  </a:cubicBezTo>
                  <a:cubicBezTo>
                    <a:pt x="4392" y="11834"/>
                    <a:pt x="5912" y="11165"/>
                    <a:pt x="6885" y="14053"/>
                  </a:cubicBezTo>
                  <a:cubicBezTo>
                    <a:pt x="6885" y="14053"/>
                    <a:pt x="8101" y="11530"/>
                    <a:pt x="7797" y="9889"/>
                  </a:cubicBezTo>
                  <a:cubicBezTo>
                    <a:pt x="7523" y="8217"/>
                    <a:pt x="6034" y="8582"/>
                    <a:pt x="6429" y="6606"/>
                  </a:cubicBezTo>
                  <a:cubicBezTo>
                    <a:pt x="6854" y="4600"/>
                    <a:pt x="6490" y="3414"/>
                    <a:pt x="5304" y="3232"/>
                  </a:cubicBezTo>
                  <a:cubicBezTo>
                    <a:pt x="4119" y="3019"/>
                    <a:pt x="4088" y="2047"/>
                    <a:pt x="3268" y="679"/>
                  </a:cubicBezTo>
                  <a:cubicBezTo>
                    <a:pt x="3003" y="238"/>
                    <a:pt x="2475" y="1"/>
                    <a:pt x="193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32"/>
            <p:cNvSpPr/>
            <p:nvPr/>
          </p:nvSpPr>
          <p:spPr>
            <a:xfrm>
              <a:off x="2542875" y="1958525"/>
              <a:ext cx="126925" cy="365525"/>
            </a:xfrm>
            <a:custGeom>
              <a:rect b="b" l="l" r="r" t="t"/>
              <a:pathLst>
                <a:path extrusionOk="0" h="14621" w="5077">
                  <a:moveTo>
                    <a:pt x="122" y="1"/>
                  </a:moveTo>
                  <a:lnTo>
                    <a:pt x="0" y="92"/>
                  </a:lnTo>
                  <a:cubicBezTo>
                    <a:pt x="2918" y="3557"/>
                    <a:pt x="4043" y="7326"/>
                    <a:pt x="4468" y="9849"/>
                  </a:cubicBezTo>
                  <a:cubicBezTo>
                    <a:pt x="4924" y="12615"/>
                    <a:pt x="4681" y="14590"/>
                    <a:pt x="4681" y="14590"/>
                  </a:cubicBezTo>
                  <a:lnTo>
                    <a:pt x="4863" y="14621"/>
                  </a:lnTo>
                  <a:cubicBezTo>
                    <a:pt x="4863" y="14590"/>
                    <a:pt x="5076" y="12615"/>
                    <a:pt x="4620" y="9849"/>
                  </a:cubicBezTo>
                  <a:cubicBezTo>
                    <a:pt x="4195" y="7265"/>
                    <a:pt x="3070" y="3496"/>
                    <a:pt x="12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32"/>
            <p:cNvSpPr/>
            <p:nvPr/>
          </p:nvSpPr>
          <p:spPr>
            <a:xfrm>
              <a:off x="2662175" y="1975900"/>
              <a:ext cx="169875" cy="296475"/>
            </a:xfrm>
            <a:custGeom>
              <a:rect b="b" l="l" r="r" t="t"/>
              <a:pathLst>
                <a:path extrusionOk="0" h="11859" w="6795">
                  <a:moveTo>
                    <a:pt x="5188" y="1"/>
                  </a:moveTo>
                  <a:cubicBezTo>
                    <a:pt x="4730" y="1"/>
                    <a:pt x="4276" y="204"/>
                    <a:pt x="4043" y="582"/>
                  </a:cubicBezTo>
                  <a:cubicBezTo>
                    <a:pt x="3374" y="1707"/>
                    <a:pt x="3344" y="2527"/>
                    <a:pt x="2341" y="2710"/>
                  </a:cubicBezTo>
                  <a:cubicBezTo>
                    <a:pt x="1338" y="2892"/>
                    <a:pt x="1034" y="3865"/>
                    <a:pt x="1398" y="5567"/>
                  </a:cubicBezTo>
                  <a:cubicBezTo>
                    <a:pt x="1733" y="7239"/>
                    <a:pt x="487" y="6935"/>
                    <a:pt x="243" y="8333"/>
                  </a:cubicBezTo>
                  <a:cubicBezTo>
                    <a:pt x="0" y="9731"/>
                    <a:pt x="1003" y="11859"/>
                    <a:pt x="1003" y="11859"/>
                  </a:cubicBezTo>
                  <a:cubicBezTo>
                    <a:pt x="1854" y="9397"/>
                    <a:pt x="3101" y="9974"/>
                    <a:pt x="3800" y="8759"/>
                  </a:cubicBezTo>
                  <a:cubicBezTo>
                    <a:pt x="4468" y="7573"/>
                    <a:pt x="3617" y="6266"/>
                    <a:pt x="4043" y="5141"/>
                  </a:cubicBezTo>
                  <a:cubicBezTo>
                    <a:pt x="4499" y="4017"/>
                    <a:pt x="5927" y="4838"/>
                    <a:pt x="6505" y="1980"/>
                  </a:cubicBezTo>
                  <a:cubicBezTo>
                    <a:pt x="6794" y="612"/>
                    <a:pt x="5983" y="1"/>
                    <a:pt x="518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32"/>
            <p:cNvSpPr/>
            <p:nvPr/>
          </p:nvSpPr>
          <p:spPr>
            <a:xfrm>
              <a:off x="2681175" y="2015525"/>
              <a:ext cx="107925" cy="308525"/>
            </a:xfrm>
            <a:custGeom>
              <a:rect b="b" l="l" r="r" t="t"/>
              <a:pathLst>
                <a:path extrusionOk="0" h="12341" w="4317">
                  <a:moveTo>
                    <a:pt x="4195" y="0"/>
                  </a:moveTo>
                  <a:cubicBezTo>
                    <a:pt x="1702" y="2949"/>
                    <a:pt x="760" y="6140"/>
                    <a:pt x="395" y="8298"/>
                  </a:cubicBezTo>
                  <a:cubicBezTo>
                    <a:pt x="0" y="10639"/>
                    <a:pt x="213" y="12341"/>
                    <a:pt x="213" y="12341"/>
                  </a:cubicBezTo>
                  <a:lnTo>
                    <a:pt x="335" y="12310"/>
                  </a:lnTo>
                  <a:cubicBezTo>
                    <a:pt x="335" y="12310"/>
                    <a:pt x="152" y="10639"/>
                    <a:pt x="547" y="8329"/>
                  </a:cubicBezTo>
                  <a:cubicBezTo>
                    <a:pt x="882" y="6171"/>
                    <a:pt x="1824" y="3009"/>
                    <a:pt x="4316" y="91"/>
                  </a:cubicBezTo>
                  <a:lnTo>
                    <a:pt x="419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32"/>
            <p:cNvSpPr/>
            <p:nvPr/>
          </p:nvSpPr>
          <p:spPr>
            <a:xfrm>
              <a:off x="2552750" y="2297425"/>
              <a:ext cx="242425" cy="238650"/>
            </a:xfrm>
            <a:custGeom>
              <a:rect b="b" l="l" r="r" t="t"/>
              <a:pathLst>
                <a:path extrusionOk="0" h="9546" w="9697">
                  <a:moveTo>
                    <a:pt x="0" y="1"/>
                  </a:moveTo>
                  <a:lnTo>
                    <a:pt x="1429" y="9545"/>
                  </a:lnTo>
                  <a:lnTo>
                    <a:pt x="8298" y="9545"/>
                  </a:lnTo>
                  <a:lnTo>
                    <a:pt x="9697"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32"/>
            <p:cNvSpPr/>
            <p:nvPr/>
          </p:nvSpPr>
          <p:spPr>
            <a:xfrm>
              <a:off x="2563375" y="2297425"/>
              <a:ext cx="58550" cy="238650"/>
            </a:xfrm>
            <a:custGeom>
              <a:rect b="b" l="l" r="r" t="t"/>
              <a:pathLst>
                <a:path extrusionOk="0" h="9546" w="2342">
                  <a:moveTo>
                    <a:pt x="1" y="1"/>
                  </a:moveTo>
                  <a:lnTo>
                    <a:pt x="1399" y="9545"/>
                  </a:lnTo>
                  <a:lnTo>
                    <a:pt x="2341" y="9545"/>
                  </a:lnTo>
                  <a:lnTo>
                    <a:pt x="913" y="1"/>
                  </a:ln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32"/>
            <p:cNvSpPr/>
            <p:nvPr/>
          </p:nvSpPr>
          <p:spPr>
            <a:xfrm>
              <a:off x="2713850" y="2297425"/>
              <a:ext cx="81325" cy="238650"/>
            </a:xfrm>
            <a:custGeom>
              <a:rect b="b" l="l" r="r" t="t"/>
              <a:pathLst>
                <a:path extrusionOk="0" h="9546" w="3253">
                  <a:moveTo>
                    <a:pt x="1398" y="1"/>
                  </a:moveTo>
                  <a:lnTo>
                    <a:pt x="0" y="9545"/>
                  </a:lnTo>
                  <a:lnTo>
                    <a:pt x="1854" y="9545"/>
                  </a:lnTo>
                  <a:lnTo>
                    <a:pt x="3253" y="1"/>
                  </a:ln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32"/>
            <p:cNvSpPr/>
            <p:nvPr/>
          </p:nvSpPr>
          <p:spPr>
            <a:xfrm>
              <a:off x="2557300" y="2325550"/>
              <a:ext cx="234075" cy="14475"/>
            </a:xfrm>
            <a:custGeom>
              <a:rect b="b" l="l" r="r" t="t"/>
              <a:pathLst>
                <a:path extrusionOk="0" h="579" w="9363">
                  <a:moveTo>
                    <a:pt x="1" y="1"/>
                  </a:moveTo>
                  <a:lnTo>
                    <a:pt x="92" y="578"/>
                  </a:lnTo>
                  <a:lnTo>
                    <a:pt x="9271" y="578"/>
                  </a:lnTo>
                  <a:lnTo>
                    <a:pt x="9363" y="1"/>
                  </a:ln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32"/>
            <p:cNvSpPr/>
            <p:nvPr/>
          </p:nvSpPr>
          <p:spPr>
            <a:xfrm>
              <a:off x="2599850" y="2536050"/>
              <a:ext cx="148975" cy="15975"/>
            </a:xfrm>
            <a:custGeom>
              <a:rect b="b" l="l" r="r" t="t"/>
              <a:pathLst>
                <a:path extrusionOk="0" h="639" w="5959">
                  <a:moveTo>
                    <a:pt x="1" y="0"/>
                  </a:moveTo>
                  <a:lnTo>
                    <a:pt x="1" y="638"/>
                  </a:lnTo>
                  <a:lnTo>
                    <a:pt x="5958" y="638"/>
                  </a:lnTo>
                  <a:lnTo>
                    <a:pt x="5958"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32"/>
            <p:cNvSpPr/>
            <p:nvPr/>
          </p:nvSpPr>
          <p:spPr>
            <a:xfrm>
              <a:off x="2599850" y="2536050"/>
              <a:ext cx="148975" cy="8375"/>
            </a:xfrm>
            <a:custGeom>
              <a:rect b="b" l="l" r="r" t="t"/>
              <a:pathLst>
                <a:path extrusionOk="0" h="335" w="5959">
                  <a:moveTo>
                    <a:pt x="1" y="0"/>
                  </a:moveTo>
                  <a:lnTo>
                    <a:pt x="1" y="335"/>
                  </a:lnTo>
                  <a:lnTo>
                    <a:pt x="5958" y="335"/>
                  </a:lnTo>
                  <a:lnTo>
                    <a:pt x="5958" y="0"/>
                  </a:ln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32"/>
            <p:cNvSpPr/>
            <p:nvPr/>
          </p:nvSpPr>
          <p:spPr>
            <a:xfrm>
              <a:off x="2542100" y="2290600"/>
              <a:ext cx="263725" cy="34975"/>
            </a:xfrm>
            <a:custGeom>
              <a:rect b="b" l="l" r="r" t="t"/>
              <a:pathLst>
                <a:path extrusionOk="0" h="1399" w="10549">
                  <a:moveTo>
                    <a:pt x="1" y="0"/>
                  </a:moveTo>
                  <a:lnTo>
                    <a:pt x="1" y="1399"/>
                  </a:lnTo>
                  <a:lnTo>
                    <a:pt x="10548" y="1399"/>
                  </a:lnTo>
                  <a:lnTo>
                    <a:pt x="10548"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32"/>
            <p:cNvSpPr/>
            <p:nvPr/>
          </p:nvSpPr>
          <p:spPr>
            <a:xfrm>
              <a:off x="2757150" y="2290600"/>
              <a:ext cx="48675" cy="34975"/>
            </a:xfrm>
            <a:custGeom>
              <a:rect b="b" l="l" r="r" t="t"/>
              <a:pathLst>
                <a:path extrusionOk="0" h="1399" w="1947">
                  <a:moveTo>
                    <a:pt x="1" y="0"/>
                  </a:moveTo>
                  <a:lnTo>
                    <a:pt x="1" y="1399"/>
                  </a:lnTo>
                  <a:lnTo>
                    <a:pt x="1946" y="1399"/>
                  </a:lnTo>
                  <a:lnTo>
                    <a:pt x="1946" y="0"/>
                  </a:ln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32"/>
            <p:cNvSpPr/>
            <p:nvPr/>
          </p:nvSpPr>
          <p:spPr>
            <a:xfrm>
              <a:off x="2548175" y="2290600"/>
              <a:ext cx="32700" cy="34975"/>
            </a:xfrm>
            <a:custGeom>
              <a:rect b="b" l="l" r="r" t="t"/>
              <a:pathLst>
                <a:path extrusionOk="0" h="1399" w="1308">
                  <a:moveTo>
                    <a:pt x="1" y="0"/>
                  </a:moveTo>
                  <a:lnTo>
                    <a:pt x="1" y="1399"/>
                  </a:lnTo>
                  <a:lnTo>
                    <a:pt x="1308" y="1399"/>
                  </a:lnTo>
                  <a:lnTo>
                    <a:pt x="1308" y="0"/>
                  </a:ln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9" name="Google Shape;809;p32"/>
          <p:cNvGrpSpPr/>
          <p:nvPr/>
        </p:nvGrpSpPr>
        <p:grpSpPr>
          <a:xfrm>
            <a:off x="5386974" y="3568512"/>
            <a:ext cx="1271331" cy="1265965"/>
            <a:chOff x="6739025" y="763225"/>
            <a:chExt cx="798675" cy="772825"/>
          </a:xfrm>
        </p:grpSpPr>
        <p:sp>
          <p:nvSpPr>
            <p:cNvPr id="810" name="Google Shape;810;p32"/>
            <p:cNvSpPr/>
            <p:nvPr/>
          </p:nvSpPr>
          <p:spPr>
            <a:xfrm>
              <a:off x="6908475" y="780700"/>
              <a:ext cx="459775" cy="134525"/>
            </a:xfrm>
            <a:custGeom>
              <a:rect b="b" l="l" r="r" t="t"/>
              <a:pathLst>
                <a:path extrusionOk="0" fill="none" h="5381" w="18391">
                  <a:moveTo>
                    <a:pt x="18390" y="5380"/>
                  </a:moveTo>
                  <a:lnTo>
                    <a:pt x="9211" y="0"/>
                  </a:lnTo>
                  <a:lnTo>
                    <a:pt x="1" y="5380"/>
                  </a:lnTo>
                </a:path>
              </a:pathLst>
            </a:custGeom>
            <a:noFill/>
            <a:ln cap="flat" cmpd="sng" w="9875">
              <a:solidFill>
                <a:schemeClr val="accent4"/>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32"/>
            <p:cNvSpPr/>
            <p:nvPr/>
          </p:nvSpPr>
          <p:spPr>
            <a:xfrm>
              <a:off x="7121250" y="763225"/>
              <a:ext cx="34225" cy="34225"/>
            </a:xfrm>
            <a:custGeom>
              <a:rect b="b" l="l" r="r" t="t"/>
              <a:pathLst>
                <a:path extrusionOk="0" h="1369" w="1369">
                  <a:moveTo>
                    <a:pt x="700" y="0"/>
                  </a:moveTo>
                  <a:cubicBezTo>
                    <a:pt x="305" y="0"/>
                    <a:pt x="1" y="304"/>
                    <a:pt x="1" y="699"/>
                  </a:cubicBezTo>
                  <a:cubicBezTo>
                    <a:pt x="1" y="1064"/>
                    <a:pt x="305" y="1368"/>
                    <a:pt x="700" y="1368"/>
                  </a:cubicBezTo>
                  <a:cubicBezTo>
                    <a:pt x="1065" y="1368"/>
                    <a:pt x="1369" y="1064"/>
                    <a:pt x="1369" y="699"/>
                  </a:cubicBezTo>
                  <a:cubicBezTo>
                    <a:pt x="1369" y="304"/>
                    <a:pt x="1065" y="0"/>
                    <a:pt x="70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32"/>
            <p:cNvSpPr/>
            <p:nvPr/>
          </p:nvSpPr>
          <p:spPr>
            <a:xfrm>
              <a:off x="6739025" y="900000"/>
              <a:ext cx="798675" cy="636050"/>
            </a:xfrm>
            <a:custGeom>
              <a:rect b="b" l="l" r="r" t="t"/>
              <a:pathLst>
                <a:path extrusionOk="0" h="25442" w="31947">
                  <a:moveTo>
                    <a:pt x="1" y="1"/>
                  </a:moveTo>
                  <a:lnTo>
                    <a:pt x="1" y="25442"/>
                  </a:lnTo>
                  <a:lnTo>
                    <a:pt x="31947" y="25442"/>
                  </a:lnTo>
                  <a:lnTo>
                    <a:pt x="31947"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32"/>
            <p:cNvSpPr/>
            <p:nvPr/>
          </p:nvSpPr>
          <p:spPr>
            <a:xfrm>
              <a:off x="6761075" y="921275"/>
              <a:ext cx="754600" cy="592750"/>
            </a:xfrm>
            <a:custGeom>
              <a:rect b="b" l="l" r="r" t="t"/>
              <a:pathLst>
                <a:path extrusionOk="0" h="23710" w="30184">
                  <a:moveTo>
                    <a:pt x="0" y="1"/>
                  </a:moveTo>
                  <a:lnTo>
                    <a:pt x="0" y="23709"/>
                  </a:lnTo>
                  <a:lnTo>
                    <a:pt x="30183" y="23709"/>
                  </a:lnTo>
                  <a:lnTo>
                    <a:pt x="30183"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32"/>
            <p:cNvSpPr/>
            <p:nvPr/>
          </p:nvSpPr>
          <p:spPr>
            <a:xfrm>
              <a:off x="6783875" y="950925"/>
              <a:ext cx="418725" cy="534225"/>
            </a:xfrm>
            <a:custGeom>
              <a:rect b="b" l="l" r="r" t="t"/>
              <a:pathLst>
                <a:path extrusionOk="0" h="21369" w="16749">
                  <a:moveTo>
                    <a:pt x="0" y="0"/>
                  </a:moveTo>
                  <a:lnTo>
                    <a:pt x="0" y="21368"/>
                  </a:lnTo>
                  <a:lnTo>
                    <a:pt x="16748" y="21368"/>
                  </a:lnTo>
                  <a:lnTo>
                    <a:pt x="16748"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32"/>
            <p:cNvSpPr/>
            <p:nvPr/>
          </p:nvSpPr>
          <p:spPr>
            <a:xfrm>
              <a:off x="7277800" y="1283750"/>
              <a:ext cx="189225" cy="12175"/>
            </a:xfrm>
            <a:custGeom>
              <a:rect b="b" l="l" r="r" t="t"/>
              <a:pathLst>
                <a:path extrusionOk="0" fill="none" h="487" w="7569">
                  <a:moveTo>
                    <a:pt x="7569" y="487"/>
                  </a:moveTo>
                  <a:lnTo>
                    <a:pt x="7265" y="183"/>
                  </a:lnTo>
                  <a:cubicBezTo>
                    <a:pt x="7083" y="0"/>
                    <a:pt x="6809" y="0"/>
                    <a:pt x="6627" y="183"/>
                  </a:cubicBezTo>
                  <a:lnTo>
                    <a:pt x="6627" y="183"/>
                  </a:lnTo>
                  <a:cubicBezTo>
                    <a:pt x="6444" y="365"/>
                    <a:pt x="6171" y="365"/>
                    <a:pt x="5988" y="183"/>
                  </a:cubicBezTo>
                  <a:lnTo>
                    <a:pt x="5988" y="183"/>
                  </a:lnTo>
                  <a:cubicBezTo>
                    <a:pt x="5836" y="0"/>
                    <a:pt x="5532" y="0"/>
                    <a:pt x="5380" y="183"/>
                  </a:cubicBezTo>
                  <a:lnTo>
                    <a:pt x="5380" y="183"/>
                  </a:lnTo>
                  <a:cubicBezTo>
                    <a:pt x="5198" y="365"/>
                    <a:pt x="4924" y="365"/>
                    <a:pt x="4742" y="183"/>
                  </a:cubicBezTo>
                  <a:lnTo>
                    <a:pt x="4742" y="183"/>
                  </a:lnTo>
                  <a:cubicBezTo>
                    <a:pt x="4560" y="0"/>
                    <a:pt x="4286" y="0"/>
                    <a:pt x="4104" y="183"/>
                  </a:cubicBezTo>
                  <a:lnTo>
                    <a:pt x="4104" y="183"/>
                  </a:lnTo>
                  <a:cubicBezTo>
                    <a:pt x="3921" y="365"/>
                    <a:pt x="3648" y="365"/>
                    <a:pt x="3465" y="183"/>
                  </a:cubicBezTo>
                  <a:lnTo>
                    <a:pt x="3465" y="183"/>
                  </a:lnTo>
                  <a:cubicBezTo>
                    <a:pt x="3313" y="0"/>
                    <a:pt x="3009" y="0"/>
                    <a:pt x="2858" y="183"/>
                  </a:cubicBezTo>
                  <a:lnTo>
                    <a:pt x="2858" y="183"/>
                  </a:lnTo>
                  <a:cubicBezTo>
                    <a:pt x="2675" y="365"/>
                    <a:pt x="2402" y="365"/>
                    <a:pt x="2219" y="183"/>
                  </a:cubicBezTo>
                  <a:lnTo>
                    <a:pt x="2219" y="183"/>
                  </a:lnTo>
                  <a:cubicBezTo>
                    <a:pt x="2037" y="0"/>
                    <a:pt x="1763" y="0"/>
                    <a:pt x="1581" y="183"/>
                  </a:cubicBezTo>
                  <a:lnTo>
                    <a:pt x="1581" y="183"/>
                  </a:lnTo>
                  <a:cubicBezTo>
                    <a:pt x="1399" y="365"/>
                    <a:pt x="1125" y="365"/>
                    <a:pt x="943" y="183"/>
                  </a:cubicBezTo>
                  <a:lnTo>
                    <a:pt x="943" y="183"/>
                  </a:lnTo>
                  <a:cubicBezTo>
                    <a:pt x="791" y="0"/>
                    <a:pt x="487" y="0"/>
                    <a:pt x="335" y="183"/>
                  </a:cubicBezTo>
                  <a:lnTo>
                    <a:pt x="0" y="487"/>
                  </a:lnTo>
                </a:path>
              </a:pathLst>
            </a:custGeom>
            <a:solidFill>
              <a:schemeClr val="dk2"/>
            </a:solidFill>
            <a:ln cap="rnd" cmpd="sng" w="68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32"/>
            <p:cNvSpPr/>
            <p:nvPr/>
          </p:nvSpPr>
          <p:spPr>
            <a:xfrm>
              <a:off x="7277800" y="1314150"/>
              <a:ext cx="189225" cy="12175"/>
            </a:xfrm>
            <a:custGeom>
              <a:rect b="b" l="l" r="r" t="t"/>
              <a:pathLst>
                <a:path extrusionOk="0" fill="none" h="487" w="7569">
                  <a:moveTo>
                    <a:pt x="7569" y="486"/>
                  </a:moveTo>
                  <a:lnTo>
                    <a:pt x="7265" y="182"/>
                  </a:lnTo>
                  <a:cubicBezTo>
                    <a:pt x="7083" y="0"/>
                    <a:pt x="6809" y="0"/>
                    <a:pt x="6627" y="182"/>
                  </a:cubicBezTo>
                  <a:lnTo>
                    <a:pt x="6627" y="182"/>
                  </a:lnTo>
                  <a:cubicBezTo>
                    <a:pt x="6444" y="365"/>
                    <a:pt x="6171" y="365"/>
                    <a:pt x="5988" y="182"/>
                  </a:cubicBezTo>
                  <a:lnTo>
                    <a:pt x="5988" y="182"/>
                  </a:lnTo>
                  <a:cubicBezTo>
                    <a:pt x="5836" y="0"/>
                    <a:pt x="5532" y="0"/>
                    <a:pt x="5380" y="182"/>
                  </a:cubicBezTo>
                  <a:lnTo>
                    <a:pt x="5380" y="182"/>
                  </a:lnTo>
                  <a:cubicBezTo>
                    <a:pt x="5198" y="365"/>
                    <a:pt x="4924" y="365"/>
                    <a:pt x="4742" y="182"/>
                  </a:cubicBezTo>
                  <a:lnTo>
                    <a:pt x="4742" y="182"/>
                  </a:lnTo>
                  <a:cubicBezTo>
                    <a:pt x="4560" y="0"/>
                    <a:pt x="4286" y="0"/>
                    <a:pt x="4104" y="182"/>
                  </a:cubicBezTo>
                  <a:lnTo>
                    <a:pt x="4104" y="182"/>
                  </a:lnTo>
                  <a:cubicBezTo>
                    <a:pt x="3921" y="365"/>
                    <a:pt x="3648" y="365"/>
                    <a:pt x="3465" y="182"/>
                  </a:cubicBezTo>
                  <a:lnTo>
                    <a:pt x="3465" y="182"/>
                  </a:lnTo>
                  <a:cubicBezTo>
                    <a:pt x="3313" y="0"/>
                    <a:pt x="3009" y="0"/>
                    <a:pt x="2858" y="182"/>
                  </a:cubicBezTo>
                  <a:lnTo>
                    <a:pt x="2858" y="182"/>
                  </a:lnTo>
                  <a:cubicBezTo>
                    <a:pt x="2675" y="365"/>
                    <a:pt x="2402" y="365"/>
                    <a:pt x="2219" y="182"/>
                  </a:cubicBezTo>
                  <a:lnTo>
                    <a:pt x="2219" y="182"/>
                  </a:lnTo>
                  <a:cubicBezTo>
                    <a:pt x="2037" y="0"/>
                    <a:pt x="1763" y="0"/>
                    <a:pt x="1581" y="182"/>
                  </a:cubicBezTo>
                  <a:lnTo>
                    <a:pt x="1581" y="182"/>
                  </a:lnTo>
                  <a:cubicBezTo>
                    <a:pt x="1399" y="365"/>
                    <a:pt x="1125" y="365"/>
                    <a:pt x="943" y="182"/>
                  </a:cubicBezTo>
                  <a:lnTo>
                    <a:pt x="943" y="182"/>
                  </a:lnTo>
                  <a:cubicBezTo>
                    <a:pt x="791" y="0"/>
                    <a:pt x="487" y="0"/>
                    <a:pt x="335" y="182"/>
                  </a:cubicBezTo>
                  <a:lnTo>
                    <a:pt x="0" y="486"/>
                  </a:lnTo>
                </a:path>
              </a:pathLst>
            </a:custGeom>
            <a:solidFill>
              <a:schemeClr val="dk2"/>
            </a:solidFill>
            <a:ln cap="rnd" cmpd="sng" w="68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32"/>
            <p:cNvSpPr/>
            <p:nvPr/>
          </p:nvSpPr>
          <p:spPr>
            <a:xfrm>
              <a:off x="7277800" y="1344525"/>
              <a:ext cx="95000" cy="12200"/>
            </a:xfrm>
            <a:custGeom>
              <a:rect b="b" l="l" r="r" t="t"/>
              <a:pathLst>
                <a:path extrusionOk="0" fill="none" h="488" w="3800">
                  <a:moveTo>
                    <a:pt x="3800" y="487"/>
                  </a:moveTo>
                  <a:lnTo>
                    <a:pt x="3465" y="183"/>
                  </a:lnTo>
                  <a:cubicBezTo>
                    <a:pt x="3313" y="1"/>
                    <a:pt x="3009" y="1"/>
                    <a:pt x="2858" y="183"/>
                  </a:cubicBezTo>
                  <a:lnTo>
                    <a:pt x="2858" y="183"/>
                  </a:lnTo>
                  <a:cubicBezTo>
                    <a:pt x="2675" y="335"/>
                    <a:pt x="2402" y="335"/>
                    <a:pt x="2219" y="183"/>
                  </a:cubicBezTo>
                  <a:lnTo>
                    <a:pt x="2219" y="183"/>
                  </a:lnTo>
                  <a:cubicBezTo>
                    <a:pt x="2037" y="1"/>
                    <a:pt x="1763" y="1"/>
                    <a:pt x="1581" y="183"/>
                  </a:cubicBezTo>
                  <a:lnTo>
                    <a:pt x="1581" y="183"/>
                  </a:lnTo>
                  <a:cubicBezTo>
                    <a:pt x="1399" y="335"/>
                    <a:pt x="1125" y="335"/>
                    <a:pt x="943" y="183"/>
                  </a:cubicBezTo>
                  <a:lnTo>
                    <a:pt x="943" y="183"/>
                  </a:lnTo>
                  <a:cubicBezTo>
                    <a:pt x="791" y="1"/>
                    <a:pt x="487" y="1"/>
                    <a:pt x="335" y="183"/>
                  </a:cubicBezTo>
                  <a:lnTo>
                    <a:pt x="0" y="487"/>
                  </a:lnTo>
                </a:path>
              </a:pathLst>
            </a:custGeom>
            <a:solidFill>
              <a:schemeClr val="dk2"/>
            </a:solidFill>
            <a:ln cap="rnd" cmpd="sng" w="68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32"/>
            <p:cNvSpPr/>
            <p:nvPr/>
          </p:nvSpPr>
          <p:spPr>
            <a:xfrm>
              <a:off x="7277800" y="1374925"/>
              <a:ext cx="95000" cy="12200"/>
            </a:xfrm>
            <a:custGeom>
              <a:rect b="b" l="l" r="r" t="t"/>
              <a:pathLst>
                <a:path extrusionOk="0" fill="none" h="488" w="3800">
                  <a:moveTo>
                    <a:pt x="3800" y="487"/>
                  </a:moveTo>
                  <a:lnTo>
                    <a:pt x="3465" y="153"/>
                  </a:lnTo>
                  <a:cubicBezTo>
                    <a:pt x="3313" y="1"/>
                    <a:pt x="3009" y="1"/>
                    <a:pt x="2858" y="153"/>
                  </a:cubicBezTo>
                  <a:lnTo>
                    <a:pt x="2858" y="153"/>
                  </a:lnTo>
                  <a:cubicBezTo>
                    <a:pt x="2675" y="335"/>
                    <a:pt x="2402" y="335"/>
                    <a:pt x="2219" y="153"/>
                  </a:cubicBezTo>
                  <a:lnTo>
                    <a:pt x="2219" y="153"/>
                  </a:lnTo>
                  <a:cubicBezTo>
                    <a:pt x="2037" y="1"/>
                    <a:pt x="1763" y="1"/>
                    <a:pt x="1581" y="153"/>
                  </a:cubicBezTo>
                  <a:lnTo>
                    <a:pt x="1581" y="153"/>
                  </a:lnTo>
                  <a:cubicBezTo>
                    <a:pt x="1399" y="335"/>
                    <a:pt x="1125" y="335"/>
                    <a:pt x="943" y="153"/>
                  </a:cubicBezTo>
                  <a:lnTo>
                    <a:pt x="943" y="153"/>
                  </a:lnTo>
                  <a:cubicBezTo>
                    <a:pt x="791" y="1"/>
                    <a:pt x="487" y="1"/>
                    <a:pt x="335" y="153"/>
                  </a:cubicBezTo>
                  <a:lnTo>
                    <a:pt x="0" y="487"/>
                  </a:lnTo>
                </a:path>
              </a:pathLst>
            </a:custGeom>
            <a:solidFill>
              <a:schemeClr val="dk2"/>
            </a:solidFill>
            <a:ln cap="rnd" cmpd="sng" w="68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32"/>
            <p:cNvSpPr/>
            <p:nvPr/>
          </p:nvSpPr>
          <p:spPr>
            <a:xfrm>
              <a:off x="7287675" y="1428125"/>
              <a:ext cx="28150" cy="27375"/>
            </a:xfrm>
            <a:custGeom>
              <a:rect b="b" l="l" r="r" t="t"/>
              <a:pathLst>
                <a:path extrusionOk="0" h="1095" w="1126">
                  <a:moveTo>
                    <a:pt x="578" y="0"/>
                  </a:moveTo>
                  <a:cubicBezTo>
                    <a:pt x="274" y="0"/>
                    <a:pt x="0" y="244"/>
                    <a:pt x="0" y="548"/>
                  </a:cubicBezTo>
                  <a:cubicBezTo>
                    <a:pt x="0" y="852"/>
                    <a:pt x="274" y="1095"/>
                    <a:pt x="578" y="1095"/>
                  </a:cubicBezTo>
                  <a:cubicBezTo>
                    <a:pt x="882" y="1095"/>
                    <a:pt x="1125" y="852"/>
                    <a:pt x="1125" y="548"/>
                  </a:cubicBezTo>
                  <a:cubicBezTo>
                    <a:pt x="1125" y="244"/>
                    <a:pt x="882" y="0"/>
                    <a:pt x="578" y="0"/>
                  </a:cubicBezTo>
                  <a:close/>
                </a:path>
              </a:pathLst>
            </a:cu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32"/>
            <p:cNvSpPr/>
            <p:nvPr/>
          </p:nvSpPr>
          <p:spPr>
            <a:xfrm>
              <a:off x="7349225" y="1428125"/>
              <a:ext cx="28150" cy="27375"/>
            </a:xfrm>
            <a:custGeom>
              <a:rect b="b" l="l" r="r" t="t"/>
              <a:pathLst>
                <a:path extrusionOk="0" h="1095" w="1126">
                  <a:moveTo>
                    <a:pt x="548" y="0"/>
                  </a:moveTo>
                  <a:cubicBezTo>
                    <a:pt x="274" y="0"/>
                    <a:pt x="1" y="244"/>
                    <a:pt x="1" y="548"/>
                  </a:cubicBezTo>
                  <a:cubicBezTo>
                    <a:pt x="1" y="852"/>
                    <a:pt x="244" y="1095"/>
                    <a:pt x="548" y="1095"/>
                  </a:cubicBezTo>
                  <a:cubicBezTo>
                    <a:pt x="852" y="1095"/>
                    <a:pt x="1125" y="852"/>
                    <a:pt x="1125" y="548"/>
                  </a:cubicBezTo>
                  <a:cubicBezTo>
                    <a:pt x="1125" y="244"/>
                    <a:pt x="882" y="0"/>
                    <a:pt x="548" y="0"/>
                  </a:cubicBezTo>
                  <a:close/>
                </a:path>
              </a:pathLst>
            </a:cu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32"/>
            <p:cNvSpPr/>
            <p:nvPr/>
          </p:nvSpPr>
          <p:spPr>
            <a:xfrm>
              <a:off x="7251200" y="979800"/>
              <a:ext cx="113250" cy="192275"/>
            </a:xfrm>
            <a:custGeom>
              <a:rect b="b" l="l" r="r" t="t"/>
              <a:pathLst>
                <a:path extrusionOk="0" h="7691" w="4530">
                  <a:moveTo>
                    <a:pt x="4529" y="0"/>
                  </a:moveTo>
                  <a:cubicBezTo>
                    <a:pt x="2037" y="0"/>
                    <a:pt x="0" y="2006"/>
                    <a:pt x="0" y="4499"/>
                  </a:cubicBezTo>
                  <a:cubicBezTo>
                    <a:pt x="0" y="5745"/>
                    <a:pt x="517" y="6869"/>
                    <a:pt x="1338" y="7690"/>
                  </a:cubicBezTo>
                  <a:lnTo>
                    <a:pt x="4529" y="4499"/>
                  </a:lnTo>
                  <a:lnTo>
                    <a:pt x="4529" y="0"/>
                  </a:lnTo>
                  <a:close/>
                </a:path>
              </a:pathLst>
            </a:custGeom>
            <a:no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32"/>
            <p:cNvSpPr/>
            <p:nvPr/>
          </p:nvSpPr>
          <p:spPr>
            <a:xfrm>
              <a:off x="7284625" y="1012475"/>
              <a:ext cx="192275" cy="192275"/>
            </a:xfrm>
            <a:custGeom>
              <a:rect b="b" l="l" r="r" t="t"/>
              <a:pathLst>
                <a:path extrusionOk="0" h="7691" w="7691">
                  <a:moveTo>
                    <a:pt x="6354" y="0"/>
                  </a:moveTo>
                  <a:lnTo>
                    <a:pt x="3192" y="3192"/>
                  </a:lnTo>
                  <a:lnTo>
                    <a:pt x="1" y="6383"/>
                  </a:lnTo>
                  <a:cubicBezTo>
                    <a:pt x="822" y="7204"/>
                    <a:pt x="1946" y="7690"/>
                    <a:pt x="3192" y="7690"/>
                  </a:cubicBezTo>
                  <a:cubicBezTo>
                    <a:pt x="5654" y="7690"/>
                    <a:pt x="7691" y="5684"/>
                    <a:pt x="7691" y="3192"/>
                  </a:cubicBezTo>
                  <a:cubicBezTo>
                    <a:pt x="7691" y="1945"/>
                    <a:pt x="7174" y="821"/>
                    <a:pt x="6354" y="0"/>
                  </a:cubicBezTo>
                  <a:close/>
                </a:path>
              </a:pathLst>
            </a:custGeom>
            <a:no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32"/>
            <p:cNvSpPr/>
            <p:nvPr/>
          </p:nvSpPr>
          <p:spPr>
            <a:xfrm>
              <a:off x="7364425" y="979800"/>
              <a:ext cx="79050" cy="112475"/>
            </a:xfrm>
            <a:custGeom>
              <a:rect b="b" l="l" r="r" t="t"/>
              <a:pathLst>
                <a:path extrusionOk="0" h="4499" w="3162">
                  <a:moveTo>
                    <a:pt x="0" y="0"/>
                  </a:moveTo>
                  <a:lnTo>
                    <a:pt x="0" y="4499"/>
                  </a:lnTo>
                  <a:lnTo>
                    <a:pt x="3162" y="1307"/>
                  </a:lnTo>
                  <a:cubicBezTo>
                    <a:pt x="2371" y="486"/>
                    <a:pt x="1216" y="0"/>
                    <a:pt x="0" y="0"/>
                  </a:cubicBezTo>
                  <a:close/>
                </a:path>
              </a:pathLst>
            </a:custGeom>
            <a:solidFill>
              <a:schemeClr val="accent4"/>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32"/>
            <p:cNvSpPr/>
            <p:nvPr/>
          </p:nvSpPr>
          <p:spPr>
            <a:xfrm>
              <a:off x="7322625" y="1050450"/>
              <a:ext cx="100325" cy="100350"/>
            </a:xfrm>
            <a:custGeom>
              <a:rect b="b" l="l" r="r" t="t"/>
              <a:pathLst>
                <a:path extrusionOk="0" h="4014" w="4013">
                  <a:moveTo>
                    <a:pt x="3314" y="1"/>
                  </a:moveTo>
                  <a:lnTo>
                    <a:pt x="1642" y="1673"/>
                  </a:lnTo>
                  <a:lnTo>
                    <a:pt x="1" y="3314"/>
                  </a:lnTo>
                  <a:cubicBezTo>
                    <a:pt x="426" y="3739"/>
                    <a:pt x="1004" y="4013"/>
                    <a:pt x="1642" y="4013"/>
                  </a:cubicBezTo>
                  <a:cubicBezTo>
                    <a:pt x="2949" y="4013"/>
                    <a:pt x="3982" y="2949"/>
                    <a:pt x="3982" y="1673"/>
                  </a:cubicBezTo>
                  <a:cubicBezTo>
                    <a:pt x="4013" y="1034"/>
                    <a:pt x="3739" y="426"/>
                    <a:pt x="331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32"/>
            <p:cNvSpPr/>
            <p:nvPr/>
          </p:nvSpPr>
          <p:spPr>
            <a:xfrm>
              <a:off x="7305150" y="1033750"/>
              <a:ext cx="59300" cy="99550"/>
            </a:xfrm>
            <a:custGeom>
              <a:rect b="b" l="l" r="r" t="t"/>
              <a:pathLst>
                <a:path extrusionOk="0" h="3982" w="2372">
                  <a:moveTo>
                    <a:pt x="2371" y="0"/>
                  </a:moveTo>
                  <a:cubicBezTo>
                    <a:pt x="1064" y="0"/>
                    <a:pt x="1" y="1034"/>
                    <a:pt x="1" y="2341"/>
                  </a:cubicBezTo>
                  <a:cubicBezTo>
                    <a:pt x="1" y="2979"/>
                    <a:pt x="274" y="3556"/>
                    <a:pt x="700" y="3982"/>
                  </a:cubicBezTo>
                  <a:lnTo>
                    <a:pt x="2371" y="2341"/>
                  </a:lnTo>
                  <a:lnTo>
                    <a:pt x="237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32"/>
            <p:cNvSpPr/>
            <p:nvPr/>
          </p:nvSpPr>
          <p:spPr>
            <a:xfrm>
              <a:off x="7364425" y="1033750"/>
              <a:ext cx="41050" cy="58525"/>
            </a:xfrm>
            <a:custGeom>
              <a:rect b="b" l="l" r="r" t="t"/>
              <a:pathLst>
                <a:path extrusionOk="0" h="2341" w="1642">
                  <a:moveTo>
                    <a:pt x="0" y="0"/>
                  </a:moveTo>
                  <a:lnTo>
                    <a:pt x="0" y="2341"/>
                  </a:lnTo>
                  <a:lnTo>
                    <a:pt x="1642" y="669"/>
                  </a:lnTo>
                  <a:cubicBezTo>
                    <a:pt x="1216" y="274"/>
                    <a:pt x="639" y="0"/>
                    <a:pt x="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7" name="Google Shape;827;p32"/>
          <p:cNvGrpSpPr/>
          <p:nvPr/>
        </p:nvGrpSpPr>
        <p:grpSpPr>
          <a:xfrm rot="5400000">
            <a:off x="7540707" y="3790101"/>
            <a:ext cx="478463" cy="1271324"/>
            <a:chOff x="978925" y="1314225"/>
            <a:chExt cx="286025" cy="1306200"/>
          </a:xfrm>
        </p:grpSpPr>
        <p:sp>
          <p:nvSpPr>
            <p:cNvPr id="828" name="Google Shape;828;p32"/>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32"/>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32"/>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32"/>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32"/>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32"/>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32"/>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32"/>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32"/>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32"/>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32"/>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32"/>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32"/>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32"/>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32"/>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32"/>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32"/>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32"/>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46" name="Google Shape;846;p32"/>
          <p:cNvGrpSpPr/>
          <p:nvPr/>
        </p:nvGrpSpPr>
        <p:grpSpPr>
          <a:xfrm rot="10800000">
            <a:off x="269193" y="2086050"/>
            <a:ext cx="338911" cy="1306200"/>
            <a:chOff x="978925" y="1314225"/>
            <a:chExt cx="286025" cy="1306200"/>
          </a:xfrm>
        </p:grpSpPr>
        <p:sp>
          <p:nvSpPr>
            <p:cNvPr id="847" name="Google Shape;847;p32"/>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32"/>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32"/>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32"/>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32"/>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32"/>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32"/>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32"/>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32"/>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32"/>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32"/>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32"/>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2" name="Shape 862"/>
        <p:cNvGrpSpPr/>
        <p:nvPr/>
      </p:nvGrpSpPr>
      <p:grpSpPr>
        <a:xfrm>
          <a:off x="0" y="0"/>
          <a:ext cx="0" cy="0"/>
          <a:chOff x="0" y="0"/>
          <a:chExt cx="0" cy="0"/>
        </a:xfrm>
      </p:grpSpPr>
      <p:sp>
        <p:nvSpPr>
          <p:cNvPr id="863" name="Google Shape;863;p33"/>
          <p:cNvSpPr txBox="1"/>
          <p:nvPr>
            <p:ph type="title"/>
          </p:nvPr>
        </p:nvSpPr>
        <p:spPr>
          <a:xfrm flipH="1">
            <a:off x="318825" y="887150"/>
            <a:ext cx="6110700" cy="24822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1" lang="en" sz="3000">
                <a:solidFill>
                  <a:schemeClr val="dk1"/>
                </a:solidFill>
                <a:latin typeface="Kanit"/>
                <a:ea typeface="Kanit"/>
                <a:cs typeface="Kanit"/>
                <a:sym typeface="Kanit"/>
              </a:rPr>
              <a:t>MARKETING</a:t>
            </a:r>
            <a:r>
              <a:rPr lang="en" sz="3000"/>
              <a:t> is used to identify the customer, to keep the customer, and to satisfy the customer.</a:t>
            </a:r>
            <a:endParaRPr sz="3000"/>
          </a:p>
        </p:txBody>
      </p:sp>
      <p:grpSp>
        <p:nvGrpSpPr>
          <p:cNvPr id="864" name="Google Shape;864;p33"/>
          <p:cNvGrpSpPr/>
          <p:nvPr/>
        </p:nvGrpSpPr>
        <p:grpSpPr>
          <a:xfrm>
            <a:off x="3089875" y="388679"/>
            <a:ext cx="1306200" cy="384675"/>
            <a:chOff x="5273175" y="1426475"/>
            <a:chExt cx="1306200" cy="286025"/>
          </a:xfrm>
        </p:grpSpPr>
        <p:sp>
          <p:nvSpPr>
            <p:cNvPr id="865" name="Google Shape;865;p33"/>
            <p:cNvSpPr/>
            <p:nvPr/>
          </p:nvSpPr>
          <p:spPr>
            <a:xfrm rot="-5400000">
              <a:off x="5273175" y="1626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33"/>
            <p:cNvSpPr/>
            <p:nvPr/>
          </p:nvSpPr>
          <p:spPr>
            <a:xfrm rot="-5400000">
              <a:off x="5273175" y="14264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33"/>
            <p:cNvSpPr/>
            <p:nvPr/>
          </p:nvSpPr>
          <p:spPr>
            <a:xfrm rot="-5400000">
              <a:off x="5425725" y="1626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33"/>
            <p:cNvSpPr/>
            <p:nvPr/>
          </p:nvSpPr>
          <p:spPr>
            <a:xfrm rot="-5400000">
              <a:off x="5425725" y="14264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33"/>
            <p:cNvSpPr/>
            <p:nvPr/>
          </p:nvSpPr>
          <p:spPr>
            <a:xfrm rot="-5400000">
              <a:off x="5578275" y="1626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33"/>
            <p:cNvSpPr/>
            <p:nvPr/>
          </p:nvSpPr>
          <p:spPr>
            <a:xfrm rot="-5400000">
              <a:off x="5578275" y="14264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33"/>
            <p:cNvSpPr/>
            <p:nvPr/>
          </p:nvSpPr>
          <p:spPr>
            <a:xfrm rot="-5400000">
              <a:off x="5730825" y="1626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33"/>
            <p:cNvSpPr/>
            <p:nvPr/>
          </p:nvSpPr>
          <p:spPr>
            <a:xfrm rot="-5400000">
              <a:off x="5730825" y="14264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33"/>
            <p:cNvSpPr/>
            <p:nvPr/>
          </p:nvSpPr>
          <p:spPr>
            <a:xfrm rot="-5400000">
              <a:off x="5883375" y="1626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33"/>
            <p:cNvSpPr/>
            <p:nvPr/>
          </p:nvSpPr>
          <p:spPr>
            <a:xfrm rot="-5400000">
              <a:off x="5883375" y="14264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33"/>
            <p:cNvSpPr/>
            <p:nvPr/>
          </p:nvSpPr>
          <p:spPr>
            <a:xfrm rot="-5400000">
              <a:off x="6035925" y="1626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33"/>
            <p:cNvSpPr/>
            <p:nvPr/>
          </p:nvSpPr>
          <p:spPr>
            <a:xfrm rot="-5400000">
              <a:off x="6035925" y="14264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33"/>
            <p:cNvSpPr/>
            <p:nvPr/>
          </p:nvSpPr>
          <p:spPr>
            <a:xfrm rot="-5400000">
              <a:off x="6188475" y="1626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33"/>
            <p:cNvSpPr/>
            <p:nvPr/>
          </p:nvSpPr>
          <p:spPr>
            <a:xfrm rot="-5400000">
              <a:off x="6188475" y="14264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33"/>
            <p:cNvSpPr/>
            <p:nvPr/>
          </p:nvSpPr>
          <p:spPr>
            <a:xfrm rot="-5400000">
              <a:off x="6341025" y="1626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33"/>
            <p:cNvSpPr/>
            <p:nvPr/>
          </p:nvSpPr>
          <p:spPr>
            <a:xfrm rot="-5400000">
              <a:off x="6341025" y="14264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33"/>
            <p:cNvSpPr/>
            <p:nvPr/>
          </p:nvSpPr>
          <p:spPr>
            <a:xfrm rot="-5400000">
              <a:off x="6493575" y="1626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33"/>
            <p:cNvSpPr/>
            <p:nvPr/>
          </p:nvSpPr>
          <p:spPr>
            <a:xfrm rot="-5400000">
              <a:off x="6493575" y="14264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3" name="Google Shape;883;p33"/>
          <p:cNvGrpSpPr/>
          <p:nvPr/>
        </p:nvGrpSpPr>
        <p:grpSpPr>
          <a:xfrm rot="5400000">
            <a:off x="752556" y="4418212"/>
            <a:ext cx="468538" cy="543450"/>
            <a:chOff x="572094" y="1297750"/>
            <a:chExt cx="286025" cy="543450"/>
          </a:xfrm>
        </p:grpSpPr>
        <p:sp>
          <p:nvSpPr>
            <p:cNvPr id="884" name="Google Shape;884;p33"/>
            <p:cNvSpPr/>
            <p:nvPr/>
          </p:nvSpPr>
          <p:spPr>
            <a:xfrm rot="10800000">
              <a:off x="772319" y="17554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33"/>
            <p:cNvSpPr/>
            <p:nvPr/>
          </p:nvSpPr>
          <p:spPr>
            <a:xfrm rot="10800000">
              <a:off x="572094" y="17554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33"/>
            <p:cNvSpPr/>
            <p:nvPr/>
          </p:nvSpPr>
          <p:spPr>
            <a:xfrm rot="10800000">
              <a:off x="772319" y="16028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33"/>
            <p:cNvSpPr/>
            <p:nvPr/>
          </p:nvSpPr>
          <p:spPr>
            <a:xfrm rot="10800000">
              <a:off x="572094" y="16028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33"/>
            <p:cNvSpPr/>
            <p:nvPr/>
          </p:nvSpPr>
          <p:spPr>
            <a:xfrm rot="10800000">
              <a:off x="772319" y="14503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33"/>
            <p:cNvSpPr/>
            <p:nvPr/>
          </p:nvSpPr>
          <p:spPr>
            <a:xfrm rot="10800000">
              <a:off x="572094" y="14503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33"/>
            <p:cNvSpPr/>
            <p:nvPr/>
          </p:nvSpPr>
          <p:spPr>
            <a:xfrm rot="10800000">
              <a:off x="772319" y="12977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33"/>
            <p:cNvSpPr/>
            <p:nvPr/>
          </p:nvSpPr>
          <p:spPr>
            <a:xfrm rot="10800000">
              <a:off x="572094" y="12977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2" name="Google Shape;892;p33"/>
          <p:cNvGrpSpPr/>
          <p:nvPr/>
        </p:nvGrpSpPr>
        <p:grpSpPr>
          <a:xfrm>
            <a:off x="7002450" y="535000"/>
            <a:ext cx="286025" cy="238350"/>
            <a:chOff x="8142875" y="814150"/>
            <a:chExt cx="286025" cy="238350"/>
          </a:xfrm>
        </p:grpSpPr>
        <p:sp>
          <p:nvSpPr>
            <p:cNvPr id="893" name="Google Shape;893;p33"/>
            <p:cNvSpPr/>
            <p:nvPr/>
          </p:nvSpPr>
          <p:spPr>
            <a:xfrm flipH="1" rot="10800000">
              <a:off x="8142875" y="966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33"/>
            <p:cNvSpPr/>
            <p:nvPr/>
          </p:nvSpPr>
          <p:spPr>
            <a:xfrm flipH="1" rot="10800000">
              <a:off x="8343100" y="966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33"/>
            <p:cNvSpPr/>
            <p:nvPr/>
          </p:nvSpPr>
          <p:spPr>
            <a:xfrm flipH="1" rot="10800000">
              <a:off x="8142875" y="8141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33"/>
            <p:cNvSpPr/>
            <p:nvPr/>
          </p:nvSpPr>
          <p:spPr>
            <a:xfrm flipH="1" rot="10800000">
              <a:off x="8343100" y="8141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7" name="Google Shape;897;p33"/>
          <p:cNvGrpSpPr/>
          <p:nvPr/>
        </p:nvGrpSpPr>
        <p:grpSpPr>
          <a:xfrm>
            <a:off x="6429523" y="1005149"/>
            <a:ext cx="2432032" cy="3700821"/>
            <a:chOff x="4364191" y="1005155"/>
            <a:chExt cx="3846326" cy="3700821"/>
          </a:xfrm>
        </p:grpSpPr>
        <p:grpSp>
          <p:nvGrpSpPr>
            <p:cNvPr id="898" name="Google Shape;898;p33"/>
            <p:cNvGrpSpPr/>
            <p:nvPr/>
          </p:nvGrpSpPr>
          <p:grpSpPr>
            <a:xfrm rot="-5400000">
              <a:off x="6971694" y="2968263"/>
              <a:ext cx="696000" cy="286025"/>
              <a:chOff x="4948706" y="4322475"/>
              <a:chExt cx="696000" cy="286025"/>
            </a:xfrm>
          </p:grpSpPr>
          <p:sp>
            <p:nvSpPr>
              <p:cNvPr id="899" name="Google Shape;899;p33"/>
              <p:cNvSpPr/>
              <p:nvPr/>
            </p:nvSpPr>
            <p:spPr>
              <a:xfrm flipH="1" rot="5400000">
                <a:off x="5558906" y="4522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33"/>
              <p:cNvSpPr/>
              <p:nvPr/>
            </p:nvSpPr>
            <p:spPr>
              <a:xfrm flipH="1" rot="5400000">
                <a:off x="5558906" y="43224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33"/>
              <p:cNvSpPr/>
              <p:nvPr/>
            </p:nvSpPr>
            <p:spPr>
              <a:xfrm flipH="1" rot="5400000">
                <a:off x="5406356" y="4522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33"/>
              <p:cNvSpPr/>
              <p:nvPr/>
            </p:nvSpPr>
            <p:spPr>
              <a:xfrm flipH="1" rot="5400000">
                <a:off x="5406356" y="43224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33"/>
              <p:cNvSpPr/>
              <p:nvPr/>
            </p:nvSpPr>
            <p:spPr>
              <a:xfrm flipH="1" rot="5400000">
                <a:off x="5253806" y="4522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33"/>
              <p:cNvSpPr/>
              <p:nvPr/>
            </p:nvSpPr>
            <p:spPr>
              <a:xfrm flipH="1" rot="5400000">
                <a:off x="5253806" y="43224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33"/>
              <p:cNvSpPr/>
              <p:nvPr/>
            </p:nvSpPr>
            <p:spPr>
              <a:xfrm flipH="1" rot="5400000">
                <a:off x="5101256" y="4522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33"/>
              <p:cNvSpPr/>
              <p:nvPr/>
            </p:nvSpPr>
            <p:spPr>
              <a:xfrm flipH="1" rot="5400000">
                <a:off x="5101256" y="43224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33"/>
              <p:cNvSpPr/>
              <p:nvPr/>
            </p:nvSpPr>
            <p:spPr>
              <a:xfrm flipH="1" rot="5400000">
                <a:off x="4948706" y="4522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33"/>
              <p:cNvSpPr/>
              <p:nvPr/>
            </p:nvSpPr>
            <p:spPr>
              <a:xfrm flipH="1" rot="5400000">
                <a:off x="4948706" y="43224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09" name="Google Shape;909;p33"/>
            <p:cNvGrpSpPr/>
            <p:nvPr/>
          </p:nvGrpSpPr>
          <p:grpSpPr>
            <a:xfrm>
              <a:off x="7451217" y="1655075"/>
              <a:ext cx="759300" cy="759300"/>
              <a:chOff x="4888775" y="658650"/>
              <a:chExt cx="759300" cy="759300"/>
            </a:xfrm>
          </p:grpSpPr>
          <p:sp>
            <p:nvSpPr>
              <p:cNvPr id="910" name="Google Shape;910;p33"/>
              <p:cNvSpPr/>
              <p:nvPr/>
            </p:nvSpPr>
            <p:spPr>
              <a:xfrm>
                <a:off x="4888775" y="658650"/>
                <a:ext cx="759300" cy="759300"/>
              </a:xfrm>
              <a:prstGeom prst="ellipse">
                <a:avLst/>
              </a:prstGeom>
              <a:solidFill>
                <a:schemeClr val="accent3"/>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11" name="Google Shape;911;p33"/>
              <p:cNvGrpSpPr/>
              <p:nvPr/>
            </p:nvGrpSpPr>
            <p:grpSpPr>
              <a:xfrm>
                <a:off x="5263764" y="794496"/>
                <a:ext cx="261267" cy="262931"/>
                <a:chOff x="6100417" y="665783"/>
                <a:chExt cx="187020" cy="188211"/>
              </a:xfrm>
            </p:grpSpPr>
            <p:cxnSp>
              <p:nvCxnSpPr>
                <p:cNvPr id="912" name="Google Shape;912;p33"/>
                <p:cNvCxnSpPr/>
                <p:nvPr/>
              </p:nvCxnSpPr>
              <p:spPr>
                <a:xfrm>
                  <a:off x="6100417" y="665783"/>
                  <a:ext cx="0" cy="167100"/>
                </a:xfrm>
                <a:prstGeom prst="straightConnector1">
                  <a:avLst/>
                </a:prstGeom>
                <a:noFill/>
                <a:ln cap="flat" cmpd="sng" w="38100">
                  <a:solidFill>
                    <a:schemeClr val="accent1"/>
                  </a:solidFill>
                  <a:prstDash val="solid"/>
                  <a:round/>
                  <a:headEnd len="med" w="med" type="none"/>
                  <a:tailEnd len="med" w="med" type="none"/>
                </a:ln>
              </p:spPr>
            </p:cxnSp>
            <p:cxnSp>
              <p:nvCxnSpPr>
                <p:cNvPr id="913" name="Google Shape;913;p33"/>
                <p:cNvCxnSpPr/>
                <p:nvPr/>
              </p:nvCxnSpPr>
              <p:spPr>
                <a:xfrm rot="10800000">
                  <a:off x="6119737" y="853994"/>
                  <a:ext cx="167700" cy="0"/>
                </a:xfrm>
                <a:prstGeom prst="straightConnector1">
                  <a:avLst/>
                </a:prstGeom>
                <a:noFill/>
                <a:ln cap="flat" cmpd="sng" w="38100">
                  <a:solidFill>
                    <a:schemeClr val="accent1"/>
                  </a:solidFill>
                  <a:prstDash val="solid"/>
                  <a:round/>
                  <a:headEnd len="med" w="med" type="none"/>
                  <a:tailEnd len="med" w="med" type="none"/>
                </a:ln>
              </p:spPr>
            </p:cxnSp>
          </p:grpSp>
        </p:grpSp>
        <p:grpSp>
          <p:nvGrpSpPr>
            <p:cNvPr id="914" name="Google Shape;914;p33"/>
            <p:cNvGrpSpPr/>
            <p:nvPr/>
          </p:nvGrpSpPr>
          <p:grpSpPr>
            <a:xfrm>
              <a:off x="5281078" y="1052505"/>
              <a:ext cx="1735200" cy="1309645"/>
              <a:chOff x="6264428" y="814155"/>
              <a:chExt cx="1735200" cy="1309645"/>
            </a:xfrm>
          </p:grpSpPr>
          <p:grpSp>
            <p:nvGrpSpPr>
              <p:cNvPr id="915" name="Google Shape;915;p33"/>
              <p:cNvGrpSpPr/>
              <p:nvPr/>
            </p:nvGrpSpPr>
            <p:grpSpPr>
              <a:xfrm>
                <a:off x="6766084" y="814155"/>
                <a:ext cx="731870" cy="241954"/>
                <a:chOff x="6908475" y="763225"/>
                <a:chExt cx="459775" cy="152000"/>
              </a:xfrm>
            </p:grpSpPr>
            <p:sp>
              <p:nvSpPr>
                <p:cNvPr id="916" name="Google Shape;916;p33"/>
                <p:cNvSpPr/>
                <p:nvPr/>
              </p:nvSpPr>
              <p:spPr>
                <a:xfrm>
                  <a:off x="6908475" y="780700"/>
                  <a:ext cx="459775" cy="134525"/>
                </a:xfrm>
                <a:custGeom>
                  <a:rect b="b" l="l" r="r" t="t"/>
                  <a:pathLst>
                    <a:path extrusionOk="0" fill="none" h="5381" w="18391">
                      <a:moveTo>
                        <a:pt x="18390" y="5380"/>
                      </a:moveTo>
                      <a:lnTo>
                        <a:pt x="9211" y="0"/>
                      </a:lnTo>
                      <a:lnTo>
                        <a:pt x="1" y="5380"/>
                      </a:lnTo>
                    </a:path>
                  </a:pathLst>
                </a:custGeom>
                <a:noFill/>
                <a:ln cap="flat" cmpd="sng" w="9875">
                  <a:solidFill>
                    <a:schemeClr val="accent4"/>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33"/>
                <p:cNvSpPr/>
                <p:nvPr/>
              </p:nvSpPr>
              <p:spPr>
                <a:xfrm>
                  <a:off x="7121250" y="763225"/>
                  <a:ext cx="34225" cy="34225"/>
                </a:xfrm>
                <a:custGeom>
                  <a:rect b="b" l="l" r="r" t="t"/>
                  <a:pathLst>
                    <a:path extrusionOk="0" h="1369" w="1369">
                      <a:moveTo>
                        <a:pt x="700" y="0"/>
                      </a:moveTo>
                      <a:cubicBezTo>
                        <a:pt x="305" y="0"/>
                        <a:pt x="1" y="304"/>
                        <a:pt x="1" y="699"/>
                      </a:cubicBezTo>
                      <a:cubicBezTo>
                        <a:pt x="1" y="1064"/>
                        <a:pt x="305" y="1368"/>
                        <a:pt x="700" y="1368"/>
                      </a:cubicBezTo>
                      <a:cubicBezTo>
                        <a:pt x="1065" y="1368"/>
                        <a:pt x="1369" y="1064"/>
                        <a:pt x="1369" y="699"/>
                      </a:cubicBezTo>
                      <a:cubicBezTo>
                        <a:pt x="1369" y="304"/>
                        <a:pt x="1065" y="0"/>
                        <a:pt x="70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18" name="Google Shape;918;p33"/>
              <p:cNvSpPr/>
              <p:nvPr/>
            </p:nvSpPr>
            <p:spPr>
              <a:xfrm>
                <a:off x="6264428" y="1056100"/>
                <a:ext cx="1735200" cy="1067700"/>
              </a:xfrm>
              <a:prstGeom prst="rect">
                <a:avLst/>
              </a:prstGeom>
              <a:solidFill>
                <a:schemeClr val="accent4"/>
              </a:solid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19" name="Google Shape;919;p33"/>
              <p:cNvGrpSpPr/>
              <p:nvPr/>
            </p:nvGrpSpPr>
            <p:grpSpPr>
              <a:xfrm flipH="1">
                <a:off x="6334465" y="1110708"/>
                <a:ext cx="1595100" cy="958500"/>
                <a:chOff x="2966928" y="2489233"/>
                <a:chExt cx="1595100" cy="958500"/>
              </a:xfrm>
            </p:grpSpPr>
            <p:sp>
              <p:nvSpPr>
                <p:cNvPr id="920" name="Google Shape;920;p33"/>
                <p:cNvSpPr/>
                <p:nvPr/>
              </p:nvSpPr>
              <p:spPr>
                <a:xfrm>
                  <a:off x="2966928" y="2489233"/>
                  <a:ext cx="1595100" cy="9585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33"/>
                <p:cNvSpPr/>
                <p:nvPr/>
              </p:nvSpPr>
              <p:spPr>
                <a:xfrm>
                  <a:off x="3068661" y="2882961"/>
                  <a:ext cx="390300" cy="390300"/>
                </a:xfrm>
                <a:prstGeom prst="ellipse">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33"/>
                <p:cNvSpPr/>
                <p:nvPr/>
              </p:nvSpPr>
              <p:spPr>
                <a:xfrm>
                  <a:off x="3313792" y="2882961"/>
                  <a:ext cx="390300" cy="390300"/>
                </a:xfrm>
                <a:prstGeom prst="ellipse">
                  <a:avLst/>
                </a:prstGeom>
                <a:solidFill>
                  <a:schemeClr val="accent3"/>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33"/>
                <p:cNvSpPr/>
                <p:nvPr/>
              </p:nvSpPr>
              <p:spPr>
                <a:xfrm>
                  <a:off x="3191218" y="2663825"/>
                  <a:ext cx="390300" cy="390300"/>
                </a:xfrm>
                <a:prstGeom prst="ellipse">
                  <a:avLst/>
                </a:prstGeom>
                <a:solidFill>
                  <a:schemeClr val="accent3"/>
                </a:solid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24" name="Google Shape;924;p33"/>
              <p:cNvGrpSpPr/>
              <p:nvPr/>
            </p:nvGrpSpPr>
            <p:grpSpPr>
              <a:xfrm>
                <a:off x="6416978" y="1279688"/>
                <a:ext cx="673901" cy="242191"/>
                <a:chOff x="8116750" y="2573743"/>
                <a:chExt cx="646800" cy="242191"/>
              </a:xfrm>
            </p:grpSpPr>
            <p:sp>
              <p:nvSpPr>
                <p:cNvPr id="925" name="Google Shape;925;p33"/>
                <p:cNvSpPr/>
                <p:nvPr/>
              </p:nvSpPr>
              <p:spPr>
                <a:xfrm>
                  <a:off x="8116750" y="2573743"/>
                  <a:ext cx="5709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33"/>
                <p:cNvSpPr/>
                <p:nvPr/>
              </p:nvSpPr>
              <p:spPr>
                <a:xfrm>
                  <a:off x="8116750" y="2643294"/>
                  <a:ext cx="3765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33"/>
                <p:cNvSpPr/>
                <p:nvPr/>
              </p:nvSpPr>
              <p:spPr>
                <a:xfrm>
                  <a:off x="8116750" y="2712818"/>
                  <a:ext cx="5112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33"/>
                <p:cNvSpPr/>
                <p:nvPr/>
              </p:nvSpPr>
              <p:spPr>
                <a:xfrm>
                  <a:off x="8116750" y="278233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29" name="Google Shape;929;p33"/>
              <p:cNvSpPr/>
              <p:nvPr/>
            </p:nvSpPr>
            <p:spPr>
              <a:xfrm>
                <a:off x="6420675" y="1581963"/>
                <a:ext cx="666526" cy="318238"/>
              </a:xfrm>
              <a:custGeom>
                <a:rect b="b" l="l" r="r" t="t"/>
                <a:pathLst>
                  <a:path extrusionOk="0" h="21369" w="16749">
                    <a:moveTo>
                      <a:pt x="0" y="0"/>
                    </a:moveTo>
                    <a:lnTo>
                      <a:pt x="0" y="21368"/>
                    </a:lnTo>
                    <a:lnTo>
                      <a:pt x="16748" y="21368"/>
                    </a:lnTo>
                    <a:lnTo>
                      <a:pt x="16748"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30" name="Google Shape;930;p33"/>
            <p:cNvGrpSpPr/>
            <p:nvPr/>
          </p:nvGrpSpPr>
          <p:grpSpPr>
            <a:xfrm>
              <a:off x="5763804" y="3149363"/>
              <a:ext cx="2284086" cy="1459132"/>
              <a:chOff x="6144804" y="3149363"/>
              <a:chExt cx="2284086" cy="1459132"/>
            </a:xfrm>
          </p:grpSpPr>
          <p:sp>
            <p:nvSpPr>
              <p:cNvPr id="931" name="Google Shape;931;p33"/>
              <p:cNvSpPr/>
              <p:nvPr/>
            </p:nvSpPr>
            <p:spPr>
              <a:xfrm>
                <a:off x="6339114" y="3668062"/>
                <a:ext cx="691124" cy="174228"/>
              </a:xfrm>
              <a:custGeom>
                <a:rect b="b" l="l" r="r" t="t"/>
                <a:pathLst>
                  <a:path extrusionOk="0" h="2889" w="11460">
                    <a:moveTo>
                      <a:pt x="1" y="1"/>
                    </a:moveTo>
                    <a:lnTo>
                      <a:pt x="1" y="2889"/>
                    </a:lnTo>
                    <a:lnTo>
                      <a:pt x="11460" y="2889"/>
                    </a:lnTo>
                    <a:lnTo>
                      <a:pt x="11460"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33"/>
              <p:cNvSpPr/>
              <p:nvPr/>
            </p:nvSpPr>
            <p:spPr>
              <a:xfrm>
                <a:off x="6630579" y="3688265"/>
                <a:ext cx="258538" cy="135692"/>
              </a:xfrm>
              <a:custGeom>
                <a:rect b="b" l="l" r="r" t="t"/>
                <a:pathLst>
                  <a:path extrusionOk="0" h="2250" w="4287">
                    <a:moveTo>
                      <a:pt x="1" y="0"/>
                    </a:moveTo>
                    <a:lnTo>
                      <a:pt x="1" y="2250"/>
                    </a:lnTo>
                    <a:lnTo>
                      <a:pt x="4286" y="2250"/>
                    </a:lnTo>
                    <a:lnTo>
                      <a:pt x="428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33"/>
              <p:cNvSpPr/>
              <p:nvPr/>
            </p:nvSpPr>
            <p:spPr>
              <a:xfrm>
                <a:off x="6482102" y="3708407"/>
                <a:ext cx="71585" cy="106382"/>
              </a:xfrm>
              <a:custGeom>
                <a:rect b="b" l="l" r="r" t="t"/>
                <a:pathLst>
                  <a:path extrusionOk="0" h="1764" w="1187">
                    <a:moveTo>
                      <a:pt x="578" y="1"/>
                    </a:moveTo>
                    <a:cubicBezTo>
                      <a:pt x="244" y="1"/>
                      <a:pt x="1" y="396"/>
                      <a:pt x="1" y="882"/>
                    </a:cubicBezTo>
                    <a:cubicBezTo>
                      <a:pt x="1" y="1368"/>
                      <a:pt x="244" y="1764"/>
                      <a:pt x="578" y="1764"/>
                    </a:cubicBezTo>
                    <a:cubicBezTo>
                      <a:pt x="912" y="1764"/>
                      <a:pt x="1186" y="1368"/>
                      <a:pt x="1186" y="882"/>
                    </a:cubicBezTo>
                    <a:cubicBezTo>
                      <a:pt x="1186" y="396"/>
                      <a:pt x="912" y="1"/>
                      <a:pt x="57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33"/>
              <p:cNvSpPr/>
              <p:nvPr/>
            </p:nvSpPr>
            <p:spPr>
              <a:xfrm>
                <a:off x="6339114" y="3149363"/>
                <a:ext cx="691124" cy="174168"/>
              </a:xfrm>
              <a:custGeom>
                <a:rect b="b" l="l" r="r" t="t"/>
                <a:pathLst>
                  <a:path extrusionOk="0" h="2888" w="11460">
                    <a:moveTo>
                      <a:pt x="1" y="0"/>
                    </a:moveTo>
                    <a:lnTo>
                      <a:pt x="1" y="2888"/>
                    </a:lnTo>
                    <a:lnTo>
                      <a:pt x="11460" y="2888"/>
                    </a:lnTo>
                    <a:lnTo>
                      <a:pt x="1146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33"/>
              <p:cNvSpPr/>
              <p:nvPr/>
            </p:nvSpPr>
            <p:spPr>
              <a:xfrm>
                <a:off x="6628769" y="3169505"/>
                <a:ext cx="260347" cy="135692"/>
              </a:xfrm>
              <a:custGeom>
                <a:rect b="b" l="l" r="r" t="t"/>
                <a:pathLst>
                  <a:path extrusionOk="0" h="2250" w="4317">
                    <a:moveTo>
                      <a:pt x="0" y="0"/>
                    </a:moveTo>
                    <a:lnTo>
                      <a:pt x="0" y="2250"/>
                    </a:lnTo>
                    <a:lnTo>
                      <a:pt x="4316" y="2250"/>
                    </a:lnTo>
                    <a:lnTo>
                      <a:pt x="431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33"/>
              <p:cNvSpPr/>
              <p:nvPr/>
            </p:nvSpPr>
            <p:spPr>
              <a:xfrm>
                <a:off x="6480293" y="3191396"/>
                <a:ext cx="71525" cy="104634"/>
              </a:xfrm>
              <a:custGeom>
                <a:rect b="b" l="l" r="r" t="t"/>
                <a:pathLst>
                  <a:path extrusionOk="0" h="1735" w="1186">
                    <a:moveTo>
                      <a:pt x="641" y="0"/>
                    </a:moveTo>
                    <a:cubicBezTo>
                      <a:pt x="630" y="0"/>
                      <a:pt x="619" y="1"/>
                      <a:pt x="608" y="2"/>
                    </a:cubicBezTo>
                    <a:cubicBezTo>
                      <a:pt x="274" y="2"/>
                      <a:pt x="0" y="367"/>
                      <a:pt x="0" y="853"/>
                    </a:cubicBezTo>
                    <a:cubicBezTo>
                      <a:pt x="0" y="1340"/>
                      <a:pt x="274" y="1735"/>
                      <a:pt x="608" y="1735"/>
                    </a:cubicBezTo>
                    <a:cubicBezTo>
                      <a:pt x="942" y="1735"/>
                      <a:pt x="1186" y="1340"/>
                      <a:pt x="1186" y="853"/>
                    </a:cubicBezTo>
                    <a:cubicBezTo>
                      <a:pt x="1186" y="384"/>
                      <a:pt x="932" y="0"/>
                      <a:pt x="64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33"/>
              <p:cNvSpPr/>
              <p:nvPr/>
            </p:nvSpPr>
            <p:spPr>
              <a:xfrm>
                <a:off x="6293280" y="3493956"/>
                <a:ext cx="691184" cy="174168"/>
              </a:xfrm>
              <a:custGeom>
                <a:rect b="b" l="l" r="r" t="t"/>
                <a:pathLst>
                  <a:path extrusionOk="0" h="2888" w="11461">
                    <a:moveTo>
                      <a:pt x="1" y="0"/>
                    </a:moveTo>
                    <a:lnTo>
                      <a:pt x="1" y="2888"/>
                    </a:lnTo>
                    <a:lnTo>
                      <a:pt x="11460" y="2888"/>
                    </a:lnTo>
                    <a:lnTo>
                      <a:pt x="11460"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33"/>
              <p:cNvSpPr/>
              <p:nvPr/>
            </p:nvSpPr>
            <p:spPr>
              <a:xfrm>
                <a:off x="6373971" y="3323468"/>
                <a:ext cx="691124" cy="174228"/>
              </a:xfrm>
              <a:custGeom>
                <a:rect b="b" l="l" r="r" t="t"/>
                <a:pathLst>
                  <a:path extrusionOk="0" h="2889" w="11460">
                    <a:moveTo>
                      <a:pt x="0" y="1"/>
                    </a:moveTo>
                    <a:lnTo>
                      <a:pt x="0" y="2888"/>
                    </a:lnTo>
                    <a:lnTo>
                      <a:pt x="11459" y="2888"/>
                    </a:lnTo>
                    <a:lnTo>
                      <a:pt x="1145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33"/>
              <p:cNvSpPr/>
              <p:nvPr/>
            </p:nvSpPr>
            <p:spPr>
              <a:xfrm>
                <a:off x="6553627" y="3341802"/>
                <a:ext cx="260347" cy="133883"/>
              </a:xfrm>
              <a:custGeom>
                <a:rect b="b" l="l" r="r" t="t"/>
                <a:pathLst>
                  <a:path extrusionOk="0" h="2220" w="4317">
                    <a:moveTo>
                      <a:pt x="0" y="1"/>
                    </a:moveTo>
                    <a:lnTo>
                      <a:pt x="0" y="2219"/>
                    </a:lnTo>
                    <a:lnTo>
                      <a:pt x="4316" y="2219"/>
                    </a:lnTo>
                    <a:lnTo>
                      <a:pt x="4316"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33"/>
              <p:cNvSpPr/>
              <p:nvPr/>
            </p:nvSpPr>
            <p:spPr>
              <a:xfrm>
                <a:off x="6427102" y="3884383"/>
                <a:ext cx="472992" cy="724112"/>
              </a:xfrm>
              <a:custGeom>
                <a:rect b="b" l="l" r="r" t="t"/>
                <a:pathLst>
                  <a:path extrusionOk="0" h="12007" w="7843">
                    <a:moveTo>
                      <a:pt x="5168" y="1"/>
                    </a:moveTo>
                    <a:lnTo>
                      <a:pt x="1" y="12007"/>
                    </a:lnTo>
                    <a:lnTo>
                      <a:pt x="761" y="12007"/>
                    </a:lnTo>
                    <a:lnTo>
                      <a:pt x="7843"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33"/>
              <p:cNvSpPr/>
              <p:nvPr/>
            </p:nvSpPr>
            <p:spPr>
              <a:xfrm>
                <a:off x="6680091" y="3884383"/>
                <a:ext cx="471182" cy="724112"/>
              </a:xfrm>
              <a:custGeom>
                <a:rect b="b" l="l" r="r" t="t"/>
                <a:pathLst>
                  <a:path extrusionOk="0" h="12007" w="7813">
                    <a:moveTo>
                      <a:pt x="5168" y="1"/>
                    </a:moveTo>
                    <a:lnTo>
                      <a:pt x="0" y="12007"/>
                    </a:lnTo>
                    <a:lnTo>
                      <a:pt x="760" y="12007"/>
                    </a:lnTo>
                    <a:lnTo>
                      <a:pt x="78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33"/>
              <p:cNvSpPr/>
              <p:nvPr/>
            </p:nvSpPr>
            <p:spPr>
              <a:xfrm>
                <a:off x="7891723" y="3884383"/>
                <a:ext cx="471182" cy="724112"/>
              </a:xfrm>
              <a:custGeom>
                <a:rect b="b" l="l" r="r" t="t"/>
                <a:pathLst>
                  <a:path extrusionOk="0" h="12007" w="7813">
                    <a:moveTo>
                      <a:pt x="1" y="1"/>
                    </a:moveTo>
                    <a:lnTo>
                      <a:pt x="7053" y="12007"/>
                    </a:lnTo>
                    <a:lnTo>
                      <a:pt x="7813" y="12007"/>
                    </a:lnTo>
                    <a:lnTo>
                      <a:pt x="2645"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33"/>
              <p:cNvSpPr/>
              <p:nvPr/>
            </p:nvSpPr>
            <p:spPr>
              <a:xfrm>
                <a:off x="7638794" y="3884383"/>
                <a:ext cx="472992" cy="724112"/>
              </a:xfrm>
              <a:custGeom>
                <a:rect b="b" l="l" r="r" t="t"/>
                <a:pathLst>
                  <a:path extrusionOk="0" h="12007" w="7843">
                    <a:moveTo>
                      <a:pt x="0" y="1"/>
                    </a:moveTo>
                    <a:lnTo>
                      <a:pt x="7083" y="12007"/>
                    </a:lnTo>
                    <a:lnTo>
                      <a:pt x="7842" y="12007"/>
                    </a:lnTo>
                    <a:lnTo>
                      <a:pt x="2645"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33"/>
              <p:cNvSpPr/>
              <p:nvPr/>
            </p:nvSpPr>
            <p:spPr>
              <a:xfrm>
                <a:off x="6144804" y="3825764"/>
                <a:ext cx="2284086" cy="119168"/>
              </a:xfrm>
              <a:custGeom>
                <a:rect b="b" l="l" r="r" t="t"/>
                <a:pathLst>
                  <a:path extrusionOk="0" h="1976" w="37874">
                    <a:moveTo>
                      <a:pt x="1" y="0"/>
                    </a:moveTo>
                    <a:lnTo>
                      <a:pt x="1" y="1976"/>
                    </a:lnTo>
                    <a:lnTo>
                      <a:pt x="37874" y="1976"/>
                    </a:lnTo>
                    <a:lnTo>
                      <a:pt x="3787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33"/>
              <p:cNvSpPr/>
              <p:nvPr/>
            </p:nvSpPr>
            <p:spPr>
              <a:xfrm>
                <a:off x="6293280" y="3525135"/>
                <a:ext cx="691184" cy="115549"/>
              </a:xfrm>
              <a:custGeom>
                <a:rect b="b" l="l" r="r" t="t"/>
                <a:pathLst>
                  <a:path extrusionOk="0" h="1916" w="11461">
                    <a:moveTo>
                      <a:pt x="1" y="0"/>
                    </a:moveTo>
                    <a:lnTo>
                      <a:pt x="1" y="1915"/>
                    </a:lnTo>
                    <a:lnTo>
                      <a:pt x="11460" y="1915"/>
                    </a:lnTo>
                    <a:lnTo>
                      <a:pt x="1146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46" name="Google Shape;946;p33"/>
            <p:cNvGrpSpPr/>
            <p:nvPr/>
          </p:nvGrpSpPr>
          <p:grpSpPr>
            <a:xfrm>
              <a:off x="4364191" y="1005155"/>
              <a:ext cx="1243952" cy="3700821"/>
              <a:chOff x="5031025" y="700525"/>
              <a:chExt cx="636325" cy="1893100"/>
            </a:xfrm>
          </p:grpSpPr>
          <p:sp>
            <p:nvSpPr>
              <p:cNvPr id="947" name="Google Shape;947;p33"/>
              <p:cNvSpPr/>
              <p:nvPr/>
            </p:nvSpPr>
            <p:spPr>
              <a:xfrm>
                <a:off x="5399025" y="2486400"/>
                <a:ext cx="158475" cy="100500"/>
              </a:xfrm>
              <a:custGeom>
                <a:rect b="b" l="l" r="r" t="t"/>
                <a:pathLst>
                  <a:path extrusionOk="0" h="4020" w="6339">
                    <a:moveTo>
                      <a:pt x="5938" y="0"/>
                    </a:moveTo>
                    <a:lnTo>
                      <a:pt x="4003" y="367"/>
                    </a:lnTo>
                    <a:lnTo>
                      <a:pt x="3770" y="1268"/>
                    </a:lnTo>
                    <a:cubicBezTo>
                      <a:pt x="3770" y="1268"/>
                      <a:pt x="1" y="3569"/>
                      <a:pt x="601" y="3936"/>
                    </a:cubicBezTo>
                    <a:cubicBezTo>
                      <a:pt x="701" y="3994"/>
                      <a:pt x="856" y="4019"/>
                      <a:pt x="1049" y="4019"/>
                    </a:cubicBezTo>
                    <a:cubicBezTo>
                      <a:pt x="2073" y="4019"/>
                      <a:pt x="4164" y="3325"/>
                      <a:pt x="4837" y="3269"/>
                    </a:cubicBezTo>
                    <a:cubicBezTo>
                      <a:pt x="5071" y="3236"/>
                      <a:pt x="5304" y="3202"/>
                      <a:pt x="5538" y="3136"/>
                    </a:cubicBezTo>
                    <a:cubicBezTo>
                      <a:pt x="6038" y="3036"/>
                      <a:pt x="6338" y="2569"/>
                      <a:pt x="6305" y="2068"/>
                    </a:cubicBezTo>
                    <a:cubicBezTo>
                      <a:pt x="6172" y="934"/>
                      <a:pt x="5938" y="0"/>
                      <a:pt x="59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33"/>
              <p:cNvSpPr/>
              <p:nvPr/>
            </p:nvSpPr>
            <p:spPr>
              <a:xfrm>
                <a:off x="5043775" y="2493050"/>
                <a:ext cx="159300" cy="100575"/>
              </a:xfrm>
              <a:custGeom>
                <a:rect b="b" l="l" r="r" t="t"/>
                <a:pathLst>
                  <a:path extrusionOk="0" h="4023" w="6372">
                    <a:moveTo>
                      <a:pt x="4103" y="1"/>
                    </a:moveTo>
                    <a:lnTo>
                      <a:pt x="3770" y="1268"/>
                    </a:lnTo>
                    <a:cubicBezTo>
                      <a:pt x="3770" y="1268"/>
                      <a:pt x="0" y="3570"/>
                      <a:pt x="634" y="3937"/>
                    </a:cubicBezTo>
                    <a:cubicBezTo>
                      <a:pt x="732" y="3997"/>
                      <a:pt x="888" y="4022"/>
                      <a:pt x="1084" y="4022"/>
                    </a:cubicBezTo>
                    <a:cubicBezTo>
                      <a:pt x="2094" y="4022"/>
                      <a:pt x="4167" y="3354"/>
                      <a:pt x="4837" y="3270"/>
                    </a:cubicBezTo>
                    <a:cubicBezTo>
                      <a:pt x="5204" y="3237"/>
                      <a:pt x="5571" y="3170"/>
                      <a:pt x="5838" y="3070"/>
                    </a:cubicBezTo>
                    <a:cubicBezTo>
                      <a:pt x="6171" y="3003"/>
                      <a:pt x="6372" y="2703"/>
                      <a:pt x="6338" y="2369"/>
                    </a:cubicBezTo>
                    <a:cubicBezTo>
                      <a:pt x="6238" y="1135"/>
                      <a:pt x="5938" y="34"/>
                      <a:pt x="5938" y="34"/>
                    </a:cubicBezTo>
                    <a:lnTo>
                      <a:pt x="593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33"/>
              <p:cNvSpPr/>
              <p:nvPr/>
            </p:nvSpPr>
            <p:spPr>
              <a:xfrm>
                <a:off x="5130500" y="1458150"/>
                <a:ext cx="437000" cy="1049100"/>
              </a:xfrm>
              <a:custGeom>
                <a:rect b="b" l="l" r="r" t="t"/>
                <a:pathLst>
                  <a:path extrusionOk="0" h="41964" w="17480">
                    <a:moveTo>
                      <a:pt x="16846" y="1"/>
                    </a:moveTo>
                    <a:lnTo>
                      <a:pt x="3570" y="434"/>
                    </a:lnTo>
                    <a:cubicBezTo>
                      <a:pt x="2736" y="3637"/>
                      <a:pt x="701" y="19781"/>
                      <a:pt x="401" y="23751"/>
                    </a:cubicBezTo>
                    <a:cubicBezTo>
                      <a:pt x="134" y="27687"/>
                      <a:pt x="1" y="41964"/>
                      <a:pt x="1" y="41964"/>
                    </a:cubicBezTo>
                    <a:lnTo>
                      <a:pt x="3236" y="41964"/>
                    </a:lnTo>
                    <a:cubicBezTo>
                      <a:pt x="3236" y="41964"/>
                      <a:pt x="5204" y="33291"/>
                      <a:pt x="5571" y="31723"/>
                    </a:cubicBezTo>
                    <a:cubicBezTo>
                      <a:pt x="5905" y="30156"/>
                      <a:pt x="5571" y="25852"/>
                      <a:pt x="6338" y="23317"/>
                    </a:cubicBezTo>
                    <a:cubicBezTo>
                      <a:pt x="7139" y="20782"/>
                      <a:pt x="9207" y="9741"/>
                      <a:pt x="9207" y="9741"/>
                    </a:cubicBezTo>
                    <a:cubicBezTo>
                      <a:pt x="9207" y="9741"/>
                      <a:pt x="10375" y="22950"/>
                      <a:pt x="10742" y="26853"/>
                    </a:cubicBezTo>
                    <a:cubicBezTo>
                      <a:pt x="11075" y="30723"/>
                      <a:pt x="13977" y="41831"/>
                      <a:pt x="13977" y="41831"/>
                    </a:cubicBezTo>
                    <a:cubicBezTo>
                      <a:pt x="14231" y="41917"/>
                      <a:pt x="14508" y="41952"/>
                      <a:pt x="14790" y="41952"/>
                    </a:cubicBezTo>
                    <a:cubicBezTo>
                      <a:pt x="15917" y="41952"/>
                      <a:pt x="17113" y="41397"/>
                      <a:pt x="17113" y="41397"/>
                    </a:cubicBezTo>
                    <a:cubicBezTo>
                      <a:pt x="17113" y="41397"/>
                      <a:pt x="16379" y="27354"/>
                      <a:pt x="16846" y="23884"/>
                    </a:cubicBezTo>
                    <a:cubicBezTo>
                      <a:pt x="17313" y="20415"/>
                      <a:pt x="17246" y="10241"/>
                      <a:pt x="17346" y="7406"/>
                    </a:cubicBezTo>
                    <a:cubicBezTo>
                      <a:pt x="17480" y="4571"/>
                      <a:pt x="16846" y="1"/>
                      <a:pt x="168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33"/>
              <p:cNvSpPr/>
              <p:nvPr/>
            </p:nvSpPr>
            <p:spPr>
              <a:xfrm>
                <a:off x="5184700" y="1644950"/>
                <a:ext cx="168475" cy="861475"/>
              </a:xfrm>
              <a:custGeom>
                <a:rect b="b" l="l" r="r" t="t"/>
                <a:pathLst>
                  <a:path extrusionOk="0" fill="none" h="34459" w="6739">
                    <a:moveTo>
                      <a:pt x="6739" y="1"/>
                    </a:moveTo>
                    <a:cubicBezTo>
                      <a:pt x="6739" y="1"/>
                      <a:pt x="4404" y="9708"/>
                      <a:pt x="3837" y="12643"/>
                    </a:cubicBezTo>
                    <a:cubicBezTo>
                      <a:pt x="3270" y="15612"/>
                      <a:pt x="2402" y="20849"/>
                      <a:pt x="2136" y="22984"/>
                    </a:cubicBezTo>
                    <a:cubicBezTo>
                      <a:pt x="1835" y="25085"/>
                      <a:pt x="1" y="34459"/>
                      <a:pt x="1" y="34459"/>
                    </a:cubicBezTo>
                  </a:path>
                </a:pathLst>
              </a:custGeom>
              <a:solidFill>
                <a:schemeClr val="dk1"/>
              </a:solidFill>
              <a:ln cap="rnd" cmpd="sng" w="58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33"/>
              <p:cNvSpPr/>
              <p:nvPr/>
            </p:nvSpPr>
            <p:spPr>
              <a:xfrm>
                <a:off x="5506600" y="1461500"/>
                <a:ext cx="30050" cy="1039100"/>
              </a:xfrm>
              <a:custGeom>
                <a:rect b="b" l="l" r="r" t="t"/>
                <a:pathLst>
                  <a:path extrusionOk="0" fill="none" h="41564" w="1202">
                    <a:moveTo>
                      <a:pt x="1" y="0"/>
                    </a:moveTo>
                    <a:cubicBezTo>
                      <a:pt x="1" y="0"/>
                      <a:pt x="201" y="15344"/>
                      <a:pt x="201" y="16879"/>
                    </a:cubicBezTo>
                    <a:cubicBezTo>
                      <a:pt x="201" y="18447"/>
                      <a:pt x="134" y="21682"/>
                      <a:pt x="201" y="24217"/>
                    </a:cubicBezTo>
                    <a:cubicBezTo>
                      <a:pt x="267" y="26786"/>
                      <a:pt x="1201" y="41563"/>
                      <a:pt x="1201" y="41563"/>
                    </a:cubicBezTo>
                  </a:path>
                </a:pathLst>
              </a:custGeom>
              <a:solidFill>
                <a:schemeClr val="dk1"/>
              </a:solidFill>
              <a:ln cap="rnd" cmpd="sng" w="58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33"/>
              <p:cNvSpPr/>
              <p:nvPr/>
            </p:nvSpPr>
            <p:spPr>
              <a:xfrm>
                <a:off x="5331475" y="1464825"/>
                <a:ext cx="29225" cy="236850"/>
              </a:xfrm>
              <a:custGeom>
                <a:rect b="b" l="l" r="r" t="t"/>
                <a:pathLst>
                  <a:path extrusionOk="0" fill="none" h="9474" w="1169">
                    <a:moveTo>
                      <a:pt x="1168" y="9474"/>
                    </a:moveTo>
                    <a:cubicBezTo>
                      <a:pt x="868" y="7673"/>
                      <a:pt x="1" y="0"/>
                      <a:pt x="1" y="0"/>
                    </a:cubicBezTo>
                  </a:path>
                </a:pathLst>
              </a:custGeom>
              <a:solidFill>
                <a:schemeClr val="dk1"/>
              </a:solidFill>
              <a:ln cap="rnd" cmpd="sng" w="58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33"/>
              <p:cNvSpPr/>
              <p:nvPr/>
            </p:nvSpPr>
            <p:spPr>
              <a:xfrm>
                <a:off x="5031025" y="912750"/>
                <a:ext cx="633225" cy="584625"/>
              </a:xfrm>
              <a:custGeom>
                <a:rect b="b" l="l" r="r" t="t"/>
                <a:pathLst>
                  <a:path extrusionOk="0" h="23385" w="25329">
                    <a:moveTo>
                      <a:pt x="11852" y="1"/>
                    </a:moveTo>
                    <a:cubicBezTo>
                      <a:pt x="11852" y="1"/>
                      <a:pt x="9450" y="435"/>
                      <a:pt x="8116" y="1035"/>
                    </a:cubicBezTo>
                    <a:cubicBezTo>
                      <a:pt x="6748" y="1635"/>
                      <a:pt x="4480" y="2903"/>
                      <a:pt x="4046" y="4738"/>
                    </a:cubicBezTo>
                    <a:cubicBezTo>
                      <a:pt x="3613" y="6572"/>
                      <a:pt x="2779" y="9908"/>
                      <a:pt x="2278" y="11609"/>
                    </a:cubicBezTo>
                    <a:cubicBezTo>
                      <a:pt x="1778" y="13344"/>
                      <a:pt x="944" y="15279"/>
                      <a:pt x="610" y="17280"/>
                    </a:cubicBezTo>
                    <a:cubicBezTo>
                      <a:pt x="0" y="20747"/>
                      <a:pt x="2160" y="21212"/>
                      <a:pt x="3675" y="21212"/>
                    </a:cubicBezTo>
                    <a:cubicBezTo>
                      <a:pt x="4230" y="21212"/>
                      <a:pt x="4699" y="21149"/>
                      <a:pt x="4914" y="21149"/>
                    </a:cubicBezTo>
                    <a:cubicBezTo>
                      <a:pt x="5681" y="21149"/>
                      <a:pt x="7282" y="15279"/>
                      <a:pt x="7282" y="15279"/>
                    </a:cubicBezTo>
                    <a:lnTo>
                      <a:pt x="7282" y="15279"/>
                    </a:lnTo>
                    <a:cubicBezTo>
                      <a:pt x="7315" y="15946"/>
                      <a:pt x="6615" y="20916"/>
                      <a:pt x="6681" y="22150"/>
                    </a:cubicBezTo>
                    <a:cubicBezTo>
                      <a:pt x="6748" y="23384"/>
                      <a:pt x="6915" y="23017"/>
                      <a:pt x="8816" y="23218"/>
                    </a:cubicBezTo>
                    <a:cubicBezTo>
                      <a:pt x="9006" y="23238"/>
                      <a:pt x="9247" y="23247"/>
                      <a:pt x="9528" y="23247"/>
                    </a:cubicBezTo>
                    <a:cubicBezTo>
                      <a:pt x="12052" y="23247"/>
                      <a:pt x="17783" y="22517"/>
                      <a:pt x="18623" y="22517"/>
                    </a:cubicBezTo>
                    <a:cubicBezTo>
                      <a:pt x="18772" y="22517"/>
                      <a:pt x="18940" y="22518"/>
                      <a:pt x="19119" y="22518"/>
                    </a:cubicBezTo>
                    <a:cubicBezTo>
                      <a:pt x="20101" y="22518"/>
                      <a:pt x="21410" y="22494"/>
                      <a:pt x="21692" y="22184"/>
                    </a:cubicBezTo>
                    <a:cubicBezTo>
                      <a:pt x="22059" y="21850"/>
                      <a:pt x="21325" y="18014"/>
                      <a:pt x="21325" y="18014"/>
                    </a:cubicBezTo>
                    <a:cubicBezTo>
                      <a:pt x="21325" y="18014"/>
                      <a:pt x="23860" y="16213"/>
                      <a:pt x="24594" y="15279"/>
                    </a:cubicBezTo>
                    <a:cubicBezTo>
                      <a:pt x="25328" y="14345"/>
                      <a:pt x="25061" y="10442"/>
                      <a:pt x="24828" y="8907"/>
                    </a:cubicBezTo>
                    <a:cubicBezTo>
                      <a:pt x="24561" y="7406"/>
                      <a:pt x="24427" y="6205"/>
                      <a:pt x="23960" y="4904"/>
                    </a:cubicBezTo>
                    <a:cubicBezTo>
                      <a:pt x="23493" y="3637"/>
                      <a:pt x="21559" y="2136"/>
                      <a:pt x="19691" y="1302"/>
                    </a:cubicBezTo>
                    <a:cubicBezTo>
                      <a:pt x="17823" y="501"/>
                      <a:pt x="15721" y="1"/>
                      <a:pt x="1572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33"/>
              <p:cNvSpPr/>
              <p:nvPr/>
            </p:nvSpPr>
            <p:spPr>
              <a:xfrm>
                <a:off x="5248150" y="733150"/>
                <a:ext cx="178425" cy="197150"/>
              </a:xfrm>
              <a:custGeom>
                <a:rect b="b" l="l" r="r" t="t"/>
                <a:pathLst>
                  <a:path extrusionOk="0" h="7886" w="7137">
                    <a:moveTo>
                      <a:pt x="3094" y="0"/>
                    </a:moveTo>
                    <a:cubicBezTo>
                      <a:pt x="1419" y="0"/>
                      <a:pt x="1" y="807"/>
                      <a:pt x="1499" y="2615"/>
                    </a:cubicBezTo>
                    <a:cubicBezTo>
                      <a:pt x="1532" y="3649"/>
                      <a:pt x="1766" y="3883"/>
                      <a:pt x="1699" y="4516"/>
                    </a:cubicBezTo>
                    <a:cubicBezTo>
                      <a:pt x="1644" y="5064"/>
                      <a:pt x="1567" y="5837"/>
                      <a:pt x="2650" y="5837"/>
                    </a:cubicBezTo>
                    <a:cubicBezTo>
                      <a:pt x="2886" y="5837"/>
                      <a:pt x="3176" y="5801"/>
                      <a:pt x="3534" y="5717"/>
                    </a:cubicBezTo>
                    <a:lnTo>
                      <a:pt x="3534" y="7885"/>
                    </a:lnTo>
                    <a:lnTo>
                      <a:pt x="6803" y="7752"/>
                    </a:lnTo>
                    <a:lnTo>
                      <a:pt x="6269" y="5017"/>
                    </a:lnTo>
                    <a:cubicBezTo>
                      <a:pt x="6269" y="5017"/>
                      <a:pt x="7136" y="1281"/>
                      <a:pt x="5068" y="380"/>
                    </a:cubicBezTo>
                    <a:cubicBezTo>
                      <a:pt x="4484" y="131"/>
                      <a:pt x="3768" y="0"/>
                      <a:pt x="3094" y="0"/>
                    </a:cubicBezTo>
                    <a:close/>
                  </a:path>
                </a:pathLst>
              </a:custGeom>
              <a:solidFill>
                <a:srgbClr val="C38A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33"/>
              <p:cNvSpPr/>
              <p:nvPr/>
            </p:nvSpPr>
            <p:spPr>
              <a:xfrm>
                <a:off x="5374000" y="895550"/>
                <a:ext cx="60900" cy="58175"/>
              </a:xfrm>
              <a:custGeom>
                <a:rect b="b" l="l" r="r" t="t"/>
                <a:pathLst>
                  <a:path extrusionOk="0" h="2327" w="2436">
                    <a:moveTo>
                      <a:pt x="1713" y="1"/>
                    </a:moveTo>
                    <a:cubicBezTo>
                      <a:pt x="1664" y="1"/>
                      <a:pt x="1615" y="17"/>
                      <a:pt x="1569" y="55"/>
                    </a:cubicBezTo>
                    <a:cubicBezTo>
                      <a:pt x="1569" y="55"/>
                      <a:pt x="468" y="1089"/>
                      <a:pt x="1" y="1123"/>
                    </a:cubicBezTo>
                    <a:cubicBezTo>
                      <a:pt x="1" y="1123"/>
                      <a:pt x="349" y="2326"/>
                      <a:pt x="922" y="2326"/>
                    </a:cubicBezTo>
                    <a:cubicBezTo>
                      <a:pt x="938" y="2326"/>
                      <a:pt x="953" y="2325"/>
                      <a:pt x="968" y="2323"/>
                    </a:cubicBezTo>
                    <a:cubicBezTo>
                      <a:pt x="1602" y="2257"/>
                      <a:pt x="2436" y="789"/>
                      <a:pt x="2436" y="789"/>
                    </a:cubicBezTo>
                    <a:cubicBezTo>
                      <a:pt x="2436" y="789"/>
                      <a:pt x="2054" y="1"/>
                      <a:pt x="171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33"/>
              <p:cNvSpPr/>
              <p:nvPr/>
            </p:nvSpPr>
            <p:spPr>
              <a:xfrm>
                <a:off x="5313975" y="895550"/>
                <a:ext cx="61725" cy="58175"/>
              </a:xfrm>
              <a:custGeom>
                <a:rect b="b" l="l" r="r" t="t"/>
                <a:pathLst>
                  <a:path extrusionOk="0" h="2327" w="2469">
                    <a:moveTo>
                      <a:pt x="723" y="1"/>
                    </a:moveTo>
                    <a:cubicBezTo>
                      <a:pt x="382" y="1"/>
                      <a:pt x="0" y="789"/>
                      <a:pt x="0" y="789"/>
                    </a:cubicBezTo>
                    <a:cubicBezTo>
                      <a:pt x="0" y="789"/>
                      <a:pt x="867" y="2257"/>
                      <a:pt x="1468" y="2323"/>
                    </a:cubicBezTo>
                    <a:cubicBezTo>
                      <a:pt x="1484" y="2325"/>
                      <a:pt x="1500" y="2326"/>
                      <a:pt x="1516" y="2326"/>
                    </a:cubicBezTo>
                    <a:cubicBezTo>
                      <a:pt x="2120" y="2326"/>
                      <a:pt x="2469" y="1123"/>
                      <a:pt x="2469" y="1123"/>
                    </a:cubicBezTo>
                    <a:cubicBezTo>
                      <a:pt x="2002" y="1089"/>
                      <a:pt x="867" y="55"/>
                      <a:pt x="867" y="55"/>
                    </a:cubicBezTo>
                    <a:cubicBezTo>
                      <a:pt x="821" y="17"/>
                      <a:pt x="772" y="1"/>
                      <a:pt x="72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33"/>
              <p:cNvSpPr/>
              <p:nvPr/>
            </p:nvSpPr>
            <p:spPr>
              <a:xfrm>
                <a:off x="5458225" y="1192925"/>
                <a:ext cx="209125" cy="203625"/>
              </a:xfrm>
              <a:custGeom>
                <a:rect b="b" l="l" r="r" t="t"/>
                <a:pathLst>
                  <a:path extrusionOk="0" h="8145" w="8365">
                    <a:moveTo>
                      <a:pt x="4096" y="1"/>
                    </a:moveTo>
                    <a:cubicBezTo>
                      <a:pt x="3844" y="1"/>
                      <a:pt x="3600" y="23"/>
                      <a:pt x="3370" y="69"/>
                    </a:cubicBezTo>
                    <a:cubicBezTo>
                      <a:pt x="2002" y="369"/>
                      <a:pt x="1535" y="1803"/>
                      <a:pt x="902" y="2637"/>
                    </a:cubicBezTo>
                    <a:cubicBezTo>
                      <a:pt x="1" y="3805"/>
                      <a:pt x="768" y="5906"/>
                      <a:pt x="1302" y="6540"/>
                    </a:cubicBezTo>
                    <a:cubicBezTo>
                      <a:pt x="1802" y="7174"/>
                      <a:pt x="2669" y="8041"/>
                      <a:pt x="4638" y="8141"/>
                    </a:cubicBezTo>
                    <a:cubicBezTo>
                      <a:pt x="4680" y="8143"/>
                      <a:pt x="4722" y="8144"/>
                      <a:pt x="4764" y="8144"/>
                    </a:cubicBezTo>
                    <a:cubicBezTo>
                      <a:pt x="6650" y="8144"/>
                      <a:pt x="8364" y="5980"/>
                      <a:pt x="7940" y="4805"/>
                    </a:cubicBezTo>
                    <a:cubicBezTo>
                      <a:pt x="7506" y="3571"/>
                      <a:pt x="8140" y="2370"/>
                      <a:pt x="7339" y="1370"/>
                    </a:cubicBezTo>
                    <a:cubicBezTo>
                      <a:pt x="6677" y="514"/>
                      <a:pt x="5306" y="1"/>
                      <a:pt x="409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33"/>
              <p:cNvSpPr/>
              <p:nvPr/>
            </p:nvSpPr>
            <p:spPr>
              <a:xfrm>
                <a:off x="5459900" y="1045350"/>
                <a:ext cx="30050" cy="75075"/>
              </a:xfrm>
              <a:custGeom>
                <a:rect b="b" l="l" r="r" t="t"/>
                <a:pathLst>
                  <a:path extrusionOk="0" fill="none" h="3003" w="1202">
                    <a:moveTo>
                      <a:pt x="1" y="1"/>
                    </a:moveTo>
                    <a:cubicBezTo>
                      <a:pt x="1" y="1"/>
                      <a:pt x="1" y="2069"/>
                      <a:pt x="1201" y="3003"/>
                    </a:cubicBezTo>
                  </a:path>
                </a:pathLst>
              </a:custGeom>
              <a:solidFill>
                <a:schemeClr val="dk1"/>
              </a:solid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33"/>
              <p:cNvSpPr/>
              <p:nvPr/>
            </p:nvSpPr>
            <p:spPr>
              <a:xfrm>
                <a:off x="5494100" y="1021175"/>
                <a:ext cx="10025" cy="33375"/>
              </a:xfrm>
              <a:custGeom>
                <a:rect b="b" l="l" r="r" t="t"/>
                <a:pathLst>
                  <a:path extrusionOk="0" fill="none" h="1335" w="401">
                    <a:moveTo>
                      <a:pt x="401" y="0"/>
                    </a:moveTo>
                    <a:cubicBezTo>
                      <a:pt x="401" y="0"/>
                      <a:pt x="34" y="467"/>
                      <a:pt x="0" y="1335"/>
                    </a:cubicBezTo>
                  </a:path>
                </a:pathLst>
              </a:custGeom>
              <a:solidFill>
                <a:schemeClr val="dk1"/>
              </a:solid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33"/>
              <p:cNvSpPr/>
              <p:nvPr/>
            </p:nvSpPr>
            <p:spPr>
              <a:xfrm>
                <a:off x="5517450" y="976975"/>
                <a:ext cx="78400" cy="29200"/>
              </a:xfrm>
              <a:custGeom>
                <a:rect b="b" l="l" r="r" t="t"/>
                <a:pathLst>
                  <a:path extrusionOk="0" fill="none" h="1168" w="3136">
                    <a:moveTo>
                      <a:pt x="0" y="1168"/>
                    </a:moveTo>
                    <a:cubicBezTo>
                      <a:pt x="0" y="1168"/>
                      <a:pt x="1368" y="0"/>
                      <a:pt x="3136" y="868"/>
                    </a:cubicBezTo>
                  </a:path>
                </a:pathLst>
              </a:custGeom>
              <a:solidFill>
                <a:schemeClr val="dk1"/>
              </a:solid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33"/>
              <p:cNvSpPr/>
              <p:nvPr/>
            </p:nvSpPr>
            <p:spPr>
              <a:xfrm>
                <a:off x="5040425" y="1304425"/>
                <a:ext cx="162650" cy="164650"/>
              </a:xfrm>
              <a:custGeom>
                <a:rect b="b" l="l" r="r" t="t"/>
                <a:pathLst>
                  <a:path extrusionOk="0" h="6586" w="6506">
                    <a:moveTo>
                      <a:pt x="2665" y="0"/>
                    </a:moveTo>
                    <a:cubicBezTo>
                      <a:pt x="2257" y="0"/>
                      <a:pt x="1776" y="150"/>
                      <a:pt x="1168" y="779"/>
                    </a:cubicBezTo>
                    <a:cubicBezTo>
                      <a:pt x="234" y="1713"/>
                      <a:pt x="1" y="3948"/>
                      <a:pt x="635" y="5149"/>
                    </a:cubicBezTo>
                    <a:cubicBezTo>
                      <a:pt x="1124" y="6076"/>
                      <a:pt x="2707" y="6586"/>
                      <a:pt x="3863" y="6586"/>
                    </a:cubicBezTo>
                    <a:cubicBezTo>
                      <a:pt x="4205" y="6586"/>
                      <a:pt x="4510" y="6541"/>
                      <a:pt x="4738" y="6450"/>
                    </a:cubicBezTo>
                    <a:cubicBezTo>
                      <a:pt x="5705" y="6050"/>
                      <a:pt x="6139" y="4682"/>
                      <a:pt x="6172" y="3748"/>
                    </a:cubicBezTo>
                    <a:cubicBezTo>
                      <a:pt x="6172" y="2847"/>
                      <a:pt x="6506" y="546"/>
                      <a:pt x="3270" y="79"/>
                    </a:cubicBezTo>
                    <a:cubicBezTo>
                      <a:pt x="3083" y="44"/>
                      <a:pt x="2885" y="0"/>
                      <a:pt x="26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33"/>
              <p:cNvSpPr/>
              <p:nvPr/>
            </p:nvSpPr>
            <p:spPr>
              <a:xfrm>
                <a:off x="5097150" y="1014500"/>
                <a:ext cx="311075" cy="348600"/>
              </a:xfrm>
              <a:custGeom>
                <a:rect b="b" l="l" r="r" t="t"/>
                <a:pathLst>
                  <a:path extrusionOk="0" h="13944" w="12443">
                    <a:moveTo>
                      <a:pt x="0" y="1"/>
                    </a:moveTo>
                    <a:lnTo>
                      <a:pt x="0" y="13944"/>
                    </a:lnTo>
                    <a:lnTo>
                      <a:pt x="12442" y="13944"/>
                    </a:lnTo>
                    <a:lnTo>
                      <a:pt x="12442"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33"/>
              <p:cNvSpPr/>
              <p:nvPr/>
            </p:nvSpPr>
            <p:spPr>
              <a:xfrm>
                <a:off x="5113000" y="1032025"/>
                <a:ext cx="295225" cy="25"/>
              </a:xfrm>
              <a:custGeom>
                <a:rect b="b" l="l" r="r" t="t"/>
                <a:pathLst>
                  <a:path extrusionOk="0" fill="none" h="1" w="11809">
                    <a:moveTo>
                      <a:pt x="0" y="0"/>
                    </a:moveTo>
                    <a:lnTo>
                      <a:pt x="11808" y="0"/>
                    </a:lnTo>
                  </a:path>
                </a:pathLst>
              </a:custGeom>
              <a:noFill/>
              <a:ln cap="flat" cmpd="sng" w="5850">
                <a:solidFill>
                  <a:schemeClr val="accent4"/>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33"/>
              <p:cNvSpPr/>
              <p:nvPr/>
            </p:nvSpPr>
            <p:spPr>
              <a:xfrm>
                <a:off x="5113000" y="1075375"/>
                <a:ext cx="295225" cy="25"/>
              </a:xfrm>
              <a:custGeom>
                <a:rect b="b" l="l" r="r" t="t"/>
                <a:pathLst>
                  <a:path extrusionOk="0" fill="none" h="1" w="11809">
                    <a:moveTo>
                      <a:pt x="0" y="1"/>
                    </a:moveTo>
                    <a:lnTo>
                      <a:pt x="11808" y="1"/>
                    </a:lnTo>
                  </a:path>
                </a:pathLst>
              </a:custGeom>
              <a:noFill/>
              <a:ln cap="flat" cmpd="sng" w="5850">
                <a:solidFill>
                  <a:schemeClr val="accent4"/>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33"/>
              <p:cNvSpPr/>
              <p:nvPr/>
            </p:nvSpPr>
            <p:spPr>
              <a:xfrm>
                <a:off x="5097150" y="1056200"/>
                <a:ext cx="77575" cy="25"/>
              </a:xfrm>
              <a:custGeom>
                <a:rect b="b" l="l" r="r" t="t"/>
                <a:pathLst>
                  <a:path extrusionOk="0" fill="none" h="1" w="3103">
                    <a:moveTo>
                      <a:pt x="0" y="0"/>
                    </a:moveTo>
                    <a:lnTo>
                      <a:pt x="3102" y="0"/>
                    </a:lnTo>
                  </a:path>
                </a:pathLst>
              </a:custGeom>
              <a:noFill/>
              <a:ln cap="flat" cmpd="sng" w="5850">
                <a:solidFill>
                  <a:schemeClr val="accent4"/>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33"/>
              <p:cNvSpPr/>
              <p:nvPr/>
            </p:nvSpPr>
            <p:spPr>
              <a:xfrm>
                <a:off x="5099650" y="1107900"/>
                <a:ext cx="113425" cy="25"/>
              </a:xfrm>
              <a:custGeom>
                <a:rect b="b" l="l" r="r" t="t"/>
                <a:pathLst>
                  <a:path extrusionOk="0" fill="none" h="1" w="4537">
                    <a:moveTo>
                      <a:pt x="0" y="1"/>
                    </a:moveTo>
                    <a:lnTo>
                      <a:pt x="4537" y="1"/>
                    </a:lnTo>
                  </a:path>
                </a:pathLst>
              </a:custGeom>
              <a:noFill/>
              <a:ln cap="flat" cmpd="sng" w="5850">
                <a:solidFill>
                  <a:schemeClr val="accent4"/>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33"/>
              <p:cNvSpPr/>
              <p:nvPr/>
            </p:nvSpPr>
            <p:spPr>
              <a:xfrm>
                <a:off x="5097150" y="1135425"/>
                <a:ext cx="311075" cy="25"/>
              </a:xfrm>
              <a:custGeom>
                <a:rect b="b" l="l" r="r" t="t"/>
                <a:pathLst>
                  <a:path extrusionOk="0" fill="none" h="1" w="12443">
                    <a:moveTo>
                      <a:pt x="0" y="0"/>
                    </a:moveTo>
                    <a:lnTo>
                      <a:pt x="12442" y="0"/>
                    </a:lnTo>
                  </a:path>
                </a:pathLst>
              </a:custGeom>
              <a:noFill/>
              <a:ln cap="flat" cmpd="sng" w="5850">
                <a:solidFill>
                  <a:schemeClr val="accent4"/>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33"/>
              <p:cNvSpPr/>
              <p:nvPr/>
            </p:nvSpPr>
            <p:spPr>
              <a:xfrm>
                <a:off x="5136350" y="1156275"/>
                <a:ext cx="83400" cy="25"/>
              </a:xfrm>
              <a:custGeom>
                <a:rect b="b" l="l" r="r" t="t"/>
                <a:pathLst>
                  <a:path extrusionOk="0" fill="none" h="1" w="3336">
                    <a:moveTo>
                      <a:pt x="0" y="0"/>
                    </a:moveTo>
                    <a:lnTo>
                      <a:pt x="3336" y="0"/>
                    </a:lnTo>
                  </a:path>
                </a:pathLst>
              </a:custGeom>
              <a:noFill/>
              <a:ln cap="flat" cmpd="sng" w="5850">
                <a:solidFill>
                  <a:schemeClr val="accent4"/>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33"/>
              <p:cNvSpPr/>
              <p:nvPr/>
            </p:nvSpPr>
            <p:spPr>
              <a:xfrm>
                <a:off x="5245575" y="1156275"/>
                <a:ext cx="115125" cy="25"/>
              </a:xfrm>
              <a:custGeom>
                <a:rect b="b" l="l" r="r" t="t"/>
                <a:pathLst>
                  <a:path extrusionOk="0" fill="none" h="1" w="4605">
                    <a:moveTo>
                      <a:pt x="1" y="0"/>
                    </a:moveTo>
                    <a:lnTo>
                      <a:pt x="4604" y="0"/>
                    </a:lnTo>
                  </a:path>
                </a:pathLst>
              </a:custGeom>
              <a:noFill/>
              <a:ln cap="flat" cmpd="sng" w="5850">
                <a:solidFill>
                  <a:schemeClr val="accent4"/>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33"/>
              <p:cNvSpPr/>
              <p:nvPr/>
            </p:nvSpPr>
            <p:spPr>
              <a:xfrm>
                <a:off x="5097150" y="1184625"/>
                <a:ext cx="170150" cy="25"/>
              </a:xfrm>
              <a:custGeom>
                <a:rect b="b" l="l" r="r" t="t"/>
                <a:pathLst>
                  <a:path extrusionOk="0" fill="none" h="1" w="6806">
                    <a:moveTo>
                      <a:pt x="0" y="0"/>
                    </a:moveTo>
                    <a:lnTo>
                      <a:pt x="6805" y="0"/>
                    </a:lnTo>
                  </a:path>
                </a:pathLst>
              </a:custGeom>
              <a:noFill/>
              <a:ln cap="flat" cmpd="sng" w="5850">
                <a:solidFill>
                  <a:schemeClr val="accent4"/>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33"/>
              <p:cNvSpPr/>
              <p:nvPr/>
            </p:nvSpPr>
            <p:spPr>
              <a:xfrm>
                <a:off x="5156350" y="1203800"/>
                <a:ext cx="251875" cy="25"/>
              </a:xfrm>
              <a:custGeom>
                <a:rect b="b" l="l" r="r" t="t"/>
                <a:pathLst>
                  <a:path extrusionOk="0" fill="none" h="1" w="10075">
                    <a:moveTo>
                      <a:pt x="1" y="1"/>
                    </a:moveTo>
                    <a:lnTo>
                      <a:pt x="10074" y="1"/>
                    </a:lnTo>
                  </a:path>
                </a:pathLst>
              </a:custGeom>
              <a:noFill/>
              <a:ln cap="flat" cmpd="sng" w="5850">
                <a:solidFill>
                  <a:schemeClr val="accent4"/>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33"/>
              <p:cNvSpPr/>
              <p:nvPr/>
            </p:nvSpPr>
            <p:spPr>
              <a:xfrm>
                <a:off x="5245575" y="1222975"/>
                <a:ext cx="80925" cy="25"/>
              </a:xfrm>
              <a:custGeom>
                <a:rect b="b" l="l" r="r" t="t"/>
                <a:pathLst>
                  <a:path extrusionOk="0" fill="none" h="1" w="3237">
                    <a:moveTo>
                      <a:pt x="1" y="1"/>
                    </a:moveTo>
                    <a:lnTo>
                      <a:pt x="3236" y="1"/>
                    </a:lnTo>
                  </a:path>
                </a:pathLst>
              </a:custGeom>
              <a:noFill/>
              <a:ln cap="flat" cmpd="sng" w="5850">
                <a:solidFill>
                  <a:schemeClr val="accent4"/>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33"/>
              <p:cNvSpPr/>
              <p:nvPr/>
            </p:nvSpPr>
            <p:spPr>
              <a:xfrm>
                <a:off x="5097150" y="1259675"/>
                <a:ext cx="311075" cy="25"/>
              </a:xfrm>
              <a:custGeom>
                <a:rect b="b" l="l" r="r" t="t"/>
                <a:pathLst>
                  <a:path extrusionOk="0" fill="none" h="1" w="12443">
                    <a:moveTo>
                      <a:pt x="0" y="1"/>
                    </a:moveTo>
                    <a:lnTo>
                      <a:pt x="12442" y="1"/>
                    </a:lnTo>
                  </a:path>
                </a:pathLst>
              </a:custGeom>
              <a:noFill/>
              <a:ln cap="flat" cmpd="sng" w="5850">
                <a:solidFill>
                  <a:schemeClr val="accent4"/>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33"/>
              <p:cNvSpPr/>
              <p:nvPr/>
            </p:nvSpPr>
            <p:spPr>
              <a:xfrm>
                <a:off x="5097150" y="1289700"/>
                <a:ext cx="141775" cy="25"/>
              </a:xfrm>
              <a:custGeom>
                <a:rect b="b" l="l" r="r" t="t"/>
                <a:pathLst>
                  <a:path extrusionOk="0" fill="none" h="1" w="5671">
                    <a:moveTo>
                      <a:pt x="0" y="0"/>
                    </a:moveTo>
                    <a:lnTo>
                      <a:pt x="5671" y="0"/>
                    </a:lnTo>
                  </a:path>
                </a:pathLst>
              </a:custGeom>
              <a:noFill/>
              <a:ln cap="flat" cmpd="sng" w="5850">
                <a:solidFill>
                  <a:schemeClr val="accent4"/>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33"/>
              <p:cNvSpPr/>
              <p:nvPr/>
            </p:nvSpPr>
            <p:spPr>
              <a:xfrm>
                <a:off x="5267275" y="1289700"/>
                <a:ext cx="64225" cy="25"/>
              </a:xfrm>
              <a:custGeom>
                <a:rect b="b" l="l" r="r" t="t"/>
                <a:pathLst>
                  <a:path extrusionOk="0" fill="none" h="1" w="2569">
                    <a:moveTo>
                      <a:pt x="0" y="0"/>
                    </a:moveTo>
                    <a:lnTo>
                      <a:pt x="2569" y="0"/>
                    </a:lnTo>
                  </a:path>
                </a:pathLst>
              </a:custGeom>
              <a:noFill/>
              <a:ln cap="flat" cmpd="sng" w="5850">
                <a:solidFill>
                  <a:schemeClr val="accent4"/>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33"/>
              <p:cNvSpPr/>
              <p:nvPr/>
            </p:nvSpPr>
            <p:spPr>
              <a:xfrm>
                <a:off x="5303125" y="1308875"/>
                <a:ext cx="105100" cy="25"/>
              </a:xfrm>
              <a:custGeom>
                <a:rect b="b" l="l" r="r" t="t"/>
                <a:pathLst>
                  <a:path extrusionOk="0" fill="none" h="1" w="4204">
                    <a:moveTo>
                      <a:pt x="0" y="1"/>
                    </a:moveTo>
                    <a:lnTo>
                      <a:pt x="4203" y="1"/>
                    </a:lnTo>
                  </a:path>
                </a:pathLst>
              </a:custGeom>
              <a:noFill/>
              <a:ln cap="flat" cmpd="sng" w="5850">
                <a:solidFill>
                  <a:schemeClr val="accent4"/>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33"/>
              <p:cNvSpPr/>
              <p:nvPr/>
            </p:nvSpPr>
            <p:spPr>
              <a:xfrm>
                <a:off x="5263000" y="1075500"/>
                <a:ext cx="355375" cy="287675"/>
              </a:xfrm>
              <a:custGeom>
                <a:rect b="b" l="l" r="r" t="t"/>
                <a:pathLst>
                  <a:path extrusionOk="0" h="11507" w="14215">
                    <a:moveTo>
                      <a:pt x="1753" y="0"/>
                    </a:moveTo>
                    <a:cubicBezTo>
                      <a:pt x="1636" y="0"/>
                      <a:pt x="1551" y="177"/>
                      <a:pt x="1639" y="396"/>
                    </a:cubicBezTo>
                    <a:cubicBezTo>
                      <a:pt x="1772" y="763"/>
                      <a:pt x="2072" y="1363"/>
                      <a:pt x="2072" y="1363"/>
                    </a:cubicBezTo>
                    <a:cubicBezTo>
                      <a:pt x="2072" y="1363"/>
                      <a:pt x="1372" y="1230"/>
                      <a:pt x="972" y="1130"/>
                    </a:cubicBezTo>
                    <a:cubicBezTo>
                      <a:pt x="684" y="1058"/>
                      <a:pt x="260" y="677"/>
                      <a:pt x="92" y="677"/>
                    </a:cubicBezTo>
                    <a:cubicBezTo>
                      <a:pt x="26" y="677"/>
                      <a:pt x="0" y="736"/>
                      <a:pt x="38" y="896"/>
                    </a:cubicBezTo>
                    <a:cubicBezTo>
                      <a:pt x="171" y="1497"/>
                      <a:pt x="938" y="1930"/>
                      <a:pt x="1172" y="2364"/>
                    </a:cubicBezTo>
                    <a:cubicBezTo>
                      <a:pt x="1405" y="2798"/>
                      <a:pt x="2406" y="3198"/>
                      <a:pt x="2573" y="3198"/>
                    </a:cubicBezTo>
                    <a:cubicBezTo>
                      <a:pt x="2773" y="3198"/>
                      <a:pt x="8477" y="9436"/>
                      <a:pt x="9478" y="10570"/>
                    </a:cubicBezTo>
                    <a:cubicBezTo>
                      <a:pt x="10047" y="11218"/>
                      <a:pt x="10781" y="11507"/>
                      <a:pt x="11473" y="11507"/>
                    </a:cubicBezTo>
                    <a:cubicBezTo>
                      <a:pt x="12243" y="11507"/>
                      <a:pt x="12961" y="11151"/>
                      <a:pt x="13347" y="10537"/>
                    </a:cubicBezTo>
                    <a:cubicBezTo>
                      <a:pt x="14048" y="9369"/>
                      <a:pt x="14214" y="7634"/>
                      <a:pt x="12447" y="6667"/>
                    </a:cubicBezTo>
                    <a:cubicBezTo>
                      <a:pt x="10378" y="5566"/>
                      <a:pt x="4708" y="2531"/>
                      <a:pt x="4708" y="2531"/>
                    </a:cubicBezTo>
                    <a:cubicBezTo>
                      <a:pt x="4708" y="2531"/>
                      <a:pt x="4508" y="2331"/>
                      <a:pt x="3940" y="1764"/>
                    </a:cubicBezTo>
                    <a:cubicBezTo>
                      <a:pt x="3407" y="1163"/>
                      <a:pt x="2139" y="496"/>
                      <a:pt x="1939" y="162"/>
                    </a:cubicBezTo>
                    <a:cubicBezTo>
                      <a:pt x="1882" y="48"/>
                      <a:pt x="1813" y="0"/>
                      <a:pt x="1753" y="0"/>
                    </a:cubicBezTo>
                    <a:close/>
                  </a:path>
                </a:pathLst>
              </a:custGeom>
              <a:solidFill>
                <a:srgbClr val="C38A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33"/>
              <p:cNvSpPr/>
              <p:nvPr/>
            </p:nvSpPr>
            <p:spPr>
              <a:xfrm>
                <a:off x="5539125" y="1326400"/>
                <a:ext cx="25050" cy="7525"/>
              </a:xfrm>
              <a:custGeom>
                <a:rect b="b" l="l" r="r" t="t"/>
                <a:pathLst>
                  <a:path extrusionOk="0" fill="none" h="301" w="1002">
                    <a:moveTo>
                      <a:pt x="1001" y="0"/>
                    </a:moveTo>
                    <a:cubicBezTo>
                      <a:pt x="1001" y="0"/>
                      <a:pt x="734" y="300"/>
                      <a:pt x="1" y="134"/>
                    </a:cubicBezTo>
                  </a:path>
                </a:pathLst>
              </a:custGeom>
              <a:solidFill>
                <a:schemeClr val="dk1"/>
              </a:solidFill>
              <a:ln cap="flat" cmpd="sng" w="585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33"/>
              <p:cNvSpPr/>
              <p:nvPr/>
            </p:nvSpPr>
            <p:spPr>
              <a:xfrm>
                <a:off x="5197225" y="700525"/>
                <a:ext cx="241025" cy="158050"/>
              </a:xfrm>
              <a:custGeom>
                <a:rect b="b" l="l" r="r" t="t"/>
                <a:pathLst>
                  <a:path extrusionOk="0" h="6322" w="9641">
                    <a:moveTo>
                      <a:pt x="3800" y="0"/>
                    </a:moveTo>
                    <a:cubicBezTo>
                      <a:pt x="3633" y="0"/>
                      <a:pt x="3467" y="6"/>
                      <a:pt x="3302" y="17"/>
                    </a:cubicBezTo>
                    <a:cubicBezTo>
                      <a:pt x="901" y="184"/>
                      <a:pt x="0" y="1919"/>
                      <a:pt x="2035" y="2619"/>
                    </a:cubicBezTo>
                    <a:cubicBezTo>
                      <a:pt x="2035" y="2619"/>
                      <a:pt x="2569" y="3787"/>
                      <a:pt x="3536" y="3920"/>
                    </a:cubicBezTo>
                    <a:lnTo>
                      <a:pt x="3736" y="2252"/>
                    </a:lnTo>
                    <a:cubicBezTo>
                      <a:pt x="3773" y="2235"/>
                      <a:pt x="3814" y="2228"/>
                      <a:pt x="3861" y="2228"/>
                    </a:cubicBezTo>
                    <a:cubicBezTo>
                      <a:pt x="4329" y="2228"/>
                      <a:pt x="5278" y="3003"/>
                      <a:pt x="6022" y="3003"/>
                    </a:cubicBezTo>
                    <a:cubicBezTo>
                      <a:pt x="6085" y="3003"/>
                      <a:pt x="6145" y="2998"/>
                      <a:pt x="6205" y="2986"/>
                    </a:cubicBezTo>
                    <a:cubicBezTo>
                      <a:pt x="6205" y="2986"/>
                      <a:pt x="6438" y="4287"/>
                      <a:pt x="6705" y="4687"/>
                    </a:cubicBezTo>
                    <a:cubicBezTo>
                      <a:pt x="6705" y="4687"/>
                      <a:pt x="6808" y="4192"/>
                      <a:pt x="7096" y="4192"/>
                    </a:cubicBezTo>
                    <a:cubicBezTo>
                      <a:pt x="7174" y="4192"/>
                      <a:pt x="7265" y="4228"/>
                      <a:pt x="7372" y="4320"/>
                    </a:cubicBezTo>
                    <a:cubicBezTo>
                      <a:pt x="7872" y="4787"/>
                      <a:pt x="7072" y="5421"/>
                      <a:pt x="7072" y="5421"/>
                    </a:cubicBezTo>
                    <a:lnTo>
                      <a:pt x="8306" y="6322"/>
                    </a:lnTo>
                    <a:cubicBezTo>
                      <a:pt x="8306" y="6322"/>
                      <a:pt x="9273" y="5221"/>
                      <a:pt x="9474" y="4053"/>
                    </a:cubicBezTo>
                    <a:cubicBezTo>
                      <a:pt x="9640" y="2886"/>
                      <a:pt x="8806" y="2619"/>
                      <a:pt x="8806" y="2619"/>
                    </a:cubicBezTo>
                    <a:cubicBezTo>
                      <a:pt x="8806" y="2619"/>
                      <a:pt x="9140" y="1952"/>
                      <a:pt x="8806" y="1452"/>
                    </a:cubicBezTo>
                    <a:cubicBezTo>
                      <a:pt x="8496" y="986"/>
                      <a:pt x="6048" y="0"/>
                      <a:pt x="38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33"/>
              <p:cNvSpPr/>
              <p:nvPr/>
            </p:nvSpPr>
            <p:spPr>
              <a:xfrm>
                <a:off x="5085950" y="1343000"/>
                <a:ext cx="254725" cy="90900"/>
              </a:xfrm>
              <a:custGeom>
                <a:rect b="b" l="l" r="r" t="t"/>
                <a:pathLst>
                  <a:path extrusionOk="0" h="3636" w="10189">
                    <a:moveTo>
                      <a:pt x="7501" y="1"/>
                    </a:moveTo>
                    <a:cubicBezTo>
                      <a:pt x="7460" y="1"/>
                      <a:pt x="7401" y="12"/>
                      <a:pt x="7320" y="37"/>
                    </a:cubicBezTo>
                    <a:cubicBezTo>
                      <a:pt x="6853" y="203"/>
                      <a:pt x="6286" y="637"/>
                      <a:pt x="6086" y="804"/>
                    </a:cubicBezTo>
                    <a:lnTo>
                      <a:pt x="1182" y="804"/>
                    </a:lnTo>
                    <a:cubicBezTo>
                      <a:pt x="0" y="1683"/>
                      <a:pt x="635" y="3635"/>
                      <a:pt x="1962" y="3635"/>
                    </a:cubicBezTo>
                    <a:cubicBezTo>
                      <a:pt x="2096" y="3635"/>
                      <a:pt x="2236" y="3615"/>
                      <a:pt x="2383" y="3573"/>
                    </a:cubicBezTo>
                    <a:cubicBezTo>
                      <a:pt x="3284" y="3272"/>
                      <a:pt x="5919" y="1871"/>
                      <a:pt x="6486" y="1705"/>
                    </a:cubicBezTo>
                    <a:cubicBezTo>
                      <a:pt x="6734" y="1632"/>
                      <a:pt x="7038" y="1616"/>
                      <a:pt x="7359" y="1616"/>
                    </a:cubicBezTo>
                    <a:cubicBezTo>
                      <a:pt x="7599" y="1616"/>
                      <a:pt x="7847" y="1625"/>
                      <a:pt x="8087" y="1625"/>
                    </a:cubicBezTo>
                    <a:cubicBezTo>
                      <a:pt x="8260" y="1625"/>
                      <a:pt x="8430" y="1620"/>
                      <a:pt x="8587" y="1604"/>
                    </a:cubicBezTo>
                    <a:cubicBezTo>
                      <a:pt x="9221" y="1504"/>
                      <a:pt x="10189" y="604"/>
                      <a:pt x="10122" y="404"/>
                    </a:cubicBezTo>
                    <a:cubicBezTo>
                      <a:pt x="10106" y="307"/>
                      <a:pt x="9981" y="249"/>
                      <a:pt x="9829" y="249"/>
                    </a:cubicBezTo>
                    <a:cubicBezTo>
                      <a:pt x="9667" y="249"/>
                      <a:pt x="9475" y="315"/>
                      <a:pt x="9355" y="470"/>
                    </a:cubicBezTo>
                    <a:cubicBezTo>
                      <a:pt x="9154" y="737"/>
                      <a:pt x="7387" y="804"/>
                      <a:pt x="7253" y="804"/>
                    </a:cubicBezTo>
                    <a:cubicBezTo>
                      <a:pt x="7153" y="804"/>
                      <a:pt x="7086" y="570"/>
                      <a:pt x="7320" y="370"/>
                    </a:cubicBezTo>
                    <a:cubicBezTo>
                      <a:pt x="7510" y="208"/>
                      <a:pt x="7677" y="1"/>
                      <a:pt x="7501" y="1"/>
                    </a:cubicBezTo>
                    <a:close/>
                  </a:path>
                </a:pathLst>
              </a:custGeom>
              <a:solidFill>
                <a:srgbClr val="C38A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4" name="Shape 984"/>
        <p:cNvGrpSpPr/>
        <p:nvPr/>
      </p:nvGrpSpPr>
      <p:grpSpPr>
        <a:xfrm>
          <a:off x="0" y="0"/>
          <a:ext cx="0" cy="0"/>
          <a:chOff x="0" y="0"/>
          <a:chExt cx="0" cy="0"/>
        </a:xfrm>
      </p:grpSpPr>
      <p:graphicFrame>
        <p:nvGraphicFramePr>
          <p:cNvPr id="985" name="Google Shape;985;p34"/>
          <p:cNvGraphicFramePr/>
          <p:nvPr/>
        </p:nvGraphicFramePr>
        <p:xfrm>
          <a:off x="829013" y="453050"/>
          <a:ext cx="3000000" cy="3000000"/>
        </p:xfrm>
        <a:graphic>
          <a:graphicData uri="http://schemas.openxmlformats.org/drawingml/2006/table">
            <a:tbl>
              <a:tblPr>
                <a:noFill/>
                <a:tableStyleId>{35B1E8FE-A74D-499B-ADFF-128E8B136DBE}</a:tableStyleId>
              </a:tblPr>
              <a:tblGrid>
                <a:gridCol w="639150"/>
                <a:gridCol w="6884525"/>
              </a:tblGrid>
              <a:tr h="416025">
                <a:tc>
                  <a:txBody>
                    <a:bodyPr/>
                    <a:lstStyle/>
                    <a:p>
                      <a:pPr indent="0" lvl="0" marL="0" rtl="0" algn="l">
                        <a:spcBef>
                          <a:spcPts val="0"/>
                        </a:spcBef>
                        <a:spcAft>
                          <a:spcPts val="0"/>
                        </a:spcAft>
                        <a:buNone/>
                      </a:pPr>
                      <a:r>
                        <a:t/>
                      </a:r>
                      <a:endParaRPr sz="2400">
                        <a:solidFill>
                          <a:schemeClr val="dk1"/>
                        </a:solidFill>
                        <a:latin typeface="Kanit Medium"/>
                        <a:ea typeface="Kanit Medium"/>
                        <a:cs typeface="Kanit Medium"/>
                        <a:sym typeface="Kanit Medium"/>
                      </a:endParaRPr>
                    </a:p>
                  </a:txBody>
                  <a:tcPr marT="0" marB="0" marR="91425" marL="91425" anchor="ctr">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solidFill>
                      <a:schemeClr val="accent3"/>
                    </a:solidFill>
                  </a:tcPr>
                </a:tc>
                <a:tc>
                  <a:txBody>
                    <a:bodyPr/>
                    <a:lstStyle/>
                    <a:p>
                      <a:pPr indent="0" lvl="0" marL="0" rtl="0" algn="l">
                        <a:spcBef>
                          <a:spcPts val="0"/>
                        </a:spcBef>
                        <a:spcAft>
                          <a:spcPts val="1600"/>
                        </a:spcAft>
                        <a:buNone/>
                      </a:pPr>
                      <a:r>
                        <a:rPr lang="en" sz="2400">
                          <a:solidFill>
                            <a:schemeClr val="dk1"/>
                          </a:solidFill>
                          <a:latin typeface="Roboto"/>
                          <a:ea typeface="Roboto"/>
                          <a:cs typeface="Roboto"/>
                          <a:sym typeface="Roboto"/>
                        </a:rPr>
                        <a:t>The definitions make several points:</a:t>
                      </a:r>
                      <a:endParaRPr sz="2400">
                        <a:solidFill>
                          <a:schemeClr val="dk1"/>
                        </a:solidFill>
                        <a:latin typeface="Roboto"/>
                        <a:ea typeface="Roboto"/>
                        <a:cs typeface="Roboto"/>
                        <a:sym typeface="Roboto"/>
                      </a:endParaRPr>
                    </a:p>
                  </a:txBody>
                  <a:tcPr marT="0" marB="0" marR="91425" marL="91425" anchor="ctr">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416025">
                <a:tc>
                  <a:txBody>
                    <a:bodyPr/>
                    <a:lstStyle/>
                    <a:p>
                      <a:pPr indent="0" lvl="0" marL="0" rtl="0" algn="l">
                        <a:spcBef>
                          <a:spcPts val="0"/>
                        </a:spcBef>
                        <a:spcAft>
                          <a:spcPts val="0"/>
                        </a:spcAft>
                        <a:buNone/>
                      </a:pPr>
                      <a:r>
                        <a:rPr lang="en" sz="2400">
                          <a:solidFill>
                            <a:schemeClr val="dk1"/>
                          </a:solidFill>
                          <a:latin typeface="Kanit Medium"/>
                          <a:ea typeface="Kanit Medium"/>
                          <a:cs typeface="Kanit Medium"/>
                          <a:sym typeface="Kanit Medium"/>
                        </a:rPr>
                        <a:t>01</a:t>
                      </a:r>
                      <a:endParaRPr sz="2400">
                        <a:solidFill>
                          <a:schemeClr val="dk1"/>
                        </a:solidFill>
                        <a:latin typeface="Kanit Medium"/>
                        <a:ea typeface="Kanit Medium"/>
                        <a:cs typeface="Kanit Medium"/>
                        <a:sym typeface="Kanit Medium"/>
                      </a:endParaRPr>
                    </a:p>
                  </a:txBody>
                  <a:tcPr marT="0" marB="0" marR="91425" marL="91425" anchor="ctr">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solidFill>
                      <a:schemeClr val="accent3"/>
                    </a:solidFill>
                  </a:tcPr>
                </a:tc>
                <a:tc>
                  <a:txBody>
                    <a:bodyPr/>
                    <a:lstStyle/>
                    <a:p>
                      <a:pPr indent="0" lvl="0" marL="0" marR="0" rtl="0" algn="l">
                        <a:lnSpc>
                          <a:spcPct val="100000"/>
                        </a:lnSpc>
                        <a:spcBef>
                          <a:spcPts val="0"/>
                        </a:spcBef>
                        <a:spcAft>
                          <a:spcPts val="1600"/>
                        </a:spcAft>
                        <a:buNone/>
                      </a:pPr>
                      <a:r>
                        <a:rPr lang="en" sz="1800">
                          <a:solidFill>
                            <a:schemeClr val="dk1"/>
                          </a:solidFill>
                          <a:latin typeface="Roboto"/>
                          <a:ea typeface="Roboto"/>
                          <a:cs typeface="Roboto"/>
                          <a:sym typeface="Roboto"/>
                        </a:rPr>
                        <a:t>A main objective of marketing is to create customer value</a:t>
                      </a:r>
                      <a:endParaRPr sz="1800">
                        <a:solidFill>
                          <a:schemeClr val="dk1"/>
                        </a:solidFill>
                        <a:latin typeface="Roboto"/>
                        <a:ea typeface="Roboto"/>
                        <a:cs typeface="Roboto"/>
                        <a:sym typeface="Roboto"/>
                      </a:endParaRPr>
                    </a:p>
                  </a:txBody>
                  <a:tcPr marT="0" marB="0" marR="91425" marL="91425" anchor="ctr">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411200">
                <a:tc>
                  <a:txBody>
                    <a:bodyPr/>
                    <a:lstStyle/>
                    <a:p>
                      <a:pPr indent="0" lvl="0" marL="0" rtl="0" algn="l">
                        <a:spcBef>
                          <a:spcPts val="0"/>
                        </a:spcBef>
                        <a:spcAft>
                          <a:spcPts val="0"/>
                        </a:spcAft>
                        <a:buNone/>
                      </a:pPr>
                      <a:r>
                        <a:rPr lang="en" sz="2400">
                          <a:solidFill>
                            <a:schemeClr val="dk1"/>
                          </a:solidFill>
                          <a:latin typeface="Kanit Medium"/>
                          <a:ea typeface="Kanit Medium"/>
                          <a:cs typeface="Kanit Medium"/>
                          <a:sym typeface="Kanit Medium"/>
                        </a:rPr>
                        <a:t>02</a:t>
                      </a:r>
                      <a:endParaRPr sz="2400">
                        <a:solidFill>
                          <a:schemeClr val="dk1"/>
                        </a:solidFill>
                        <a:latin typeface="Kanit Medium"/>
                        <a:ea typeface="Kanit Medium"/>
                        <a:cs typeface="Kanit Medium"/>
                        <a:sym typeface="Kanit Medium"/>
                      </a:endParaRPr>
                    </a:p>
                  </a:txBody>
                  <a:tcPr marT="0" marB="0" marR="91425" marL="91425" anchor="ctr">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solidFill>
                      <a:schemeClr val="accent3"/>
                    </a:solidFill>
                  </a:tcPr>
                </a:tc>
                <a:tc>
                  <a:txBody>
                    <a:bodyPr/>
                    <a:lstStyle/>
                    <a:p>
                      <a:pPr indent="0" lvl="0" marL="0" rtl="0" algn="l">
                        <a:spcBef>
                          <a:spcPts val="0"/>
                        </a:spcBef>
                        <a:spcAft>
                          <a:spcPts val="1600"/>
                        </a:spcAft>
                        <a:buNone/>
                      </a:pPr>
                      <a:r>
                        <a:rPr lang="en" sz="1800">
                          <a:solidFill>
                            <a:schemeClr val="dk1"/>
                          </a:solidFill>
                          <a:latin typeface="Roboto"/>
                          <a:ea typeface="Roboto"/>
                          <a:cs typeface="Roboto"/>
                          <a:sym typeface="Roboto"/>
                        </a:rPr>
                        <a:t>Marketing usually involves an exchange between buyers and sellers or between other parties</a:t>
                      </a:r>
                      <a:endParaRPr sz="1800">
                        <a:solidFill>
                          <a:schemeClr val="dk1"/>
                        </a:solidFill>
                        <a:latin typeface="Roboto"/>
                        <a:ea typeface="Roboto"/>
                        <a:cs typeface="Roboto"/>
                        <a:sym typeface="Roboto"/>
                      </a:endParaRPr>
                    </a:p>
                  </a:txBody>
                  <a:tcPr marT="0" marB="0" marR="91425" marL="91425" anchor="ctr">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411200">
                <a:tc>
                  <a:txBody>
                    <a:bodyPr/>
                    <a:lstStyle/>
                    <a:p>
                      <a:pPr indent="0" lvl="0" marL="0" rtl="0" algn="l">
                        <a:spcBef>
                          <a:spcPts val="0"/>
                        </a:spcBef>
                        <a:spcAft>
                          <a:spcPts val="0"/>
                        </a:spcAft>
                        <a:buNone/>
                      </a:pPr>
                      <a:r>
                        <a:rPr lang="en" sz="2400">
                          <a:solidFill>
                            <a:schemeClr val="dk1"/>
                          </a:solidFill>
                          <a:latin typeface="Kanit Medium"/>
                          <a:ea typeface="Kanit Medium"/>
                          <a:cs typeface="Kanit Medium"/>
                          <a:sym typeface="Kanit Medium"/>
                        </a:rPr>
                        <a:t>03</a:t>
                      </a:r>
                      <a:endParaRPr sz="2400">
                        <a:solidFill>
                          <a:schemeClr val="dk1"/>
                        </a:solidFill>
                        <a:latin typeface="Kanit Medium"/>
                        <a:ea typeface="Kanit Medium"/>
                        <a:cs typeface="Kanit Medium"/>
                        <a:sym typeface="Kanit Medium"/>
                      </a:endParaRPr>
                    </a:p>
                  </a:txBody>
                  <a:tcPr marT="0" marB="0" marR="91425" marL="91425" anchor="ctr">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solidFill>
                      <a:schemeClr val="accent3"/>
                    </a:solidFill>
                  </a:tcPr>
                </a:tc>
                <a:tc>
                  <a:txBody>
                    <a:bodyPr/>
                    <a:lstStyle/>
                    <a:p>
                      <a:pPr indent="0" lvl="0" marL="0" rtl="0" algn="l">
                        <a:spcBef>
                          <a:spcPts val="0"/>
                        </a:spcBef>
                        <a:spcAft>
                          <a:spcPts val="1600"/>
                        </a:spcAft>
                        <a:buNone/>
                      </a:pPr>
                      <a:r>
                        <a:rPr lang="en" sz="1800">
                          <a:solidFill>
                            <a:schemeClr val="dk1"/>
                          </a:solidFill>
                          <a:latin typeface="Roboto"/>
                          <a:ea typeface="Roboto"/>
                          <a:cs typeface="Roboto"/>
                          <a:sym typeface="Roboto"/>
                        </a:rPr>
                        <a:t>Marketing has an impact on the firm, its suppliers, its customers, and others affected by the firm’s choices</a:t>
                      </a:r>
                      <a:endParaRPr sz="1800">
                        <a:solidFill>
                          <a:schemeClr val="dk1"/>
                        </a:solidFill>
                        <a:latin typeface="Roboto"/>
                        <a:ea typeface="Roboto"/>
                        <a:cs typeface="Roboto"/>
                        <a:sym typeface="Roboto"/>
                      </a:endParaRPr>
                    </a:p>
                  </a:txBody>
                  <a:tcPr marT="0" marB="0" marR="91425" marL="91425" anchor="ctr">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416025">
                <a:tc>
                  <a:txBody>
                    <a:bodyPr/>
                    <a:lstStyle/>
                    <a:p>
                      <a:pPr indent="0" lvl="0" marL="0" rtl="0" algn="l">
                        <a:spcBef>
                          <a:spcPts val="0"/>
                        </a:spcBef>
                        <a:spcAft>
                          <a:spcPts val="0"/>
                        </a:spcAft>
                        <a:buNone/>
                      </a:pPr>
                      <a:r>
                        <a:rPr lang="en" sz="2400">
                          <a:solidFill>
                            <a:schemeClr val="dk1"/>
                          </a:solidFill>
                          <a:latin typeface="Kanit Medium"/>
                          <a:ea typeface="Kanit Medium"/>
                          <a:cs typeface="Kanit Medium"/>
                          <a:sym typeface="Kanit Medium"/>
                        </a:rPr>
                        <a:t>04</a:t>
                      </a:r>
                      <a:endParaRPr sz="2400">
                        <a:solidFill>
                          <a:schemeClr val="dk1"/>
                        </a:solidFill>
                        <a:latin typeface="Kanit Medium"/>
                        <a:ea typeface="Kanit Medium"/>
                        <a:cs typeface="Kanit Medium"/>
                        <a:sym typeface="Kanit Medium"/>
                      </a:endParaRPr>
                    </a:p>
                  </a:txBody>
                  <a:tcPr marT="0" marB="0" marR="91425" marL="91425" anchor="ctr">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solidFill>
                      <a:schemeClr val="accent3"/>
                    </a:solidFill>
                  </a:tcPr>
                </a:tc>
                <a:tc>
                  <a:txBody>
                    <a:bodyPr/>
                    <a:lstStyle/>
                    <a:p>
                      <a:pPr indent="0" lvl="0" marL="0" rtl="0" algn="l">
                        <a:spcBef>
                          <a:spcPts val="0"/>
                        </a:spcBef>
                        <a:spcAft>
                          <a:spcPts val="0"/>
                        </a:spcAft>
                        <a:buNone/>
                      </a:pPr>
                      <a:r>
                        <a:rPr lang="en" sz="1800">
                          <a:solidFill>
                            <a:schemeClr val="dk1"/>
                          </a:solidFill>
                          <a:latin typeface="Roboto"/>
                          <a:ea typeface="Roboto"/>
                          <a:cs typeface="Roboto"/>
                          <a:sym typeface="Roboto"/>
                        </a:rPr>
                        <a:t>Marketing frequently involves enduring relationships between buyers, sellers, and other parties</a:t>
                      </a:r>
                      <a:endParaRPr sz="1800">
                        <a:solidFill>
                          <a:schemeClr val="dk1"/>
                        </a:solidFill>
                        <a:latin typeface="Roboto"/>
                        <a:ea typeface="Roboto"/>
                        <a:cs typeface="Roboto"/>
                        <a:sym typeface="Roboto"/>
                      </a:endParaRPr>
                    </a:p>
                  </a:txBody>
                  <a:tcPr marT="0" marB="0" marR="91425" marL="91425" anchor="ctr">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411200">
                <a:tc>
                  <a:txBody>
                    <a:bodyPr/>
                    <a:lstStyle/>
                    <a:p>
                      <a:pPr indent="0" lvl="0" marL="0" rtl="0" algn="l">
                        <a:spcBef>
                          <a:spcPts val="0"/>
                        </a:spcBef>
                        <a:spcAft>
                          <a:spcPts val="0"/>
                        </a:spcAft>
                        <a:buNone/>
                      </a:pPr>
                      <a:r>
                        <a:rPr lang="en" sz="2400">
                          <a:solidFill>
                            <a:schemeClr val="dk1"/>
                          </a:solidFill>
                          <a:latin typeface="Kanit Medium"/>
                          <a:ea typeface="Kanit Medium"/>
                          <a:cs typeface="Kanit Medium"/>
                          <a:sym typeface="Kanit Medium"/>
                        </a:rPr>
                        <a:t>05</a:t>
                      </a:r>
                      <a:endParaRPr sz="2400">
                        <a:solidFill>
                          <a:schemeClr val="dk1"/>
                        </a:solidFill>
                        <a:latin typeface="Kanit Medium"/>
                        <a:ea typeface="Kanit Medium"/>
                        <a:cs typeface="Kanit Medium"/>
                        <a:sym typeface="Kanit Medium"/>
                      </a:endParaRPr>
                    </a:p>
                  </a:txBody>
                  <a:tcPr marT="0" marB="0" marR="91425" marL="91425" anchor="ctr">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solidFill>
                      <a:schemeClr val="accent3"/>
                    </a:solidFill>
                  </a:tcPr>
                </a:tc>
                <a:tc>
                  <a:txBody>
                    <a:bodyPr/>
                    <a:lstStyle/>
                    <a:p>
                      <a:pPr indent="0" lvl="0" marL="0" rtl="0" algn="l">
                        <a:spcBef>
                          <a:spcPts val="0"/>
                        </a:spcBef>
                        <a:spcAft>
                          <a:spcPts val="1600"/>
                        </a:spcAft>
                        <a:buNone/>
                      </a:pPr>
                      <a:r>
                        <a:rPr lang="en" sz="1800">
                          <a:solidFill>
                            <a:schemeClr val="dk1"/>
                          </a:solidFill>
                          <a:latin typeface="Roboto"/>
                          <a:ea typeface="Roboto"/>
                          <a:cs typeface="Roboto"/>
                          <a:sym typeface="Roboto"/>
                        </a:rPr>
                        <a:t>Processes involved include “creating, communicating, delivering, and exchanging offerings”</a:t>
                      </a:r>
                      <a:endParaRPr b="1" sz="1800">
                        <a:solidFill>
                          <a:schemeClr val="dk1"/>
                        </a:solidFill>
                        <a:latin typeface="Roboto"/>
                        <a:ea typeface="Roboto"/>
                        <a:cs typeface="Roboto"/>
                        <a:sym typeface="Roboto"/>
                      </a:endParaRPr>
                    </a:p>
                  </a:txBody>
                  <a:tcPr marT="0" marB="0" marR="91425" marL="91425" anchor="ctr">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9" name="Shape 989"/>
        <p:cNvGrpSpPr/>
        <p:nvPr/>
      </p:nvGrpSpPr>
      <p:grpSpPr>
        <a:xfrm>
          <a:off x="0" y="0"/>
          <a:ext cx="0" cy="0"/>
          <a:chOff x="0" y="0"/>
          <a:chExt cx="0" cy="0"/>
        </a:xfrm>
      </p:grpSpPr>
      <p:sp>
        <p:nvSpPr>
          <p:cNvPr id="990" name="Google Shape;990;p35"/>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SOME FORMS OF CUSTOMER VALUE</a:t>
            </a:r>
            <a:endParaRPr/>
          </a:p>
        </p:txBody>
      </p:sp>
      <p:sp>
        <p:nvSpPr>
          <p:cNvPr id="991" name="Google Shape;991;p35"/>
          <p:cNvSpPr txBox="1"/>
          <p:nvPr>
            <p:ph idx="1" type="subTitle"/>
          </p:nvPr>
        </p:nvSpPr>
        <p:spPr>
          <a:xfrm>
            <a:off x="309000" y="1548200"/>
            <a:ext cx="4017000" cy="3060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000">
                <a:latin typeface="Roboto Medium"/>
                <a:ea typeface="Roboto Medium"/>
                <a:cs typeface="Roboto Medium"/>
                <a:sym typeface="Roboto Medium"/>
              </a:rPr>
              <a:t>The </a:t>
            </a:r>
            <a:r>
              <a:rPr lang="en" sz="2000" u="sng">
                <a:latin typeface="Roboto Medium"/>
                <a:ea typeface="Roboto Medium"/>
                <a:cs typeface="Roboto Medium"/>
                <a:sym typeface="Roboto Medium"/>
              </a:rPr>
              <a:t>Marketing Process</a:t>
            </a:r>
            <a:r>
              <a:rPr lang="en" sz="2000">
                <a:latin typeface="Roboto Medium"/>
                <a:ea typeface="Roboto Medium"/>
                <a:cs typeface="Roboto Medium"/>
                <a:sym typeface="Roboto Medium"/>
              </a:rPr>
              <a:t> involves ways that value can be created for the customer.</a:t>
            </a:r>
            <a:endParaRPr sz="2000">
              <a:latin typeface="Roboto Medium"/>
              <a:ea typeface="Roboto Medium"/>
              <a:cs typeface="Roboto Medium"/>
              <a:sym typeface="Roboto Medium"/>
            </a:endParaRPr>
          </a:p>
          <a:p>
            <a:pPr indent="-393700" lvl="0" marL="457200" rtl="0" algn="ctr">
              <a:spcBef>
                <a:spcPts val="0"/>
              </a:spcBef>
              <a:spcAft>
                <a:spcPts val="0"/>
              </a:spcAft>
              <a:buSzPts val="2600"/>
              <a:buFont typeface="Roboto"/>
              <a:buAutoNum type="arabicPeriod"/>
            </a:pPr>
            <a:r>
              <a:rPr lang="en" sz="2000" u="sng">
                <a:latin typeface="Roboto Medium"/>
                <a:ea typeface="Roboto Medium"/>
                <a:cs typeface="Roboto Medium"/>
                <a:sym typeface="Roboto Medium"/>
              </a:rPr>
              <a:t>Form Utility</a:t>
            </a:r>
            <a:r>
              <a:rPr lang="en" sz="2000">
                <a:latin typeface="Roboto Medium"/>
                <a:ea typeface="Roboto Medium"/>
                <a:cs typeface="Roboto Medium"/>
                <a:sym typeface="Roboto Medium"/>
              </a:rPr>
              <a:t> - involves the idea that the product is made available to the consumer in some from that us more useful than any  commodities that are used to create it.</a:t>
            </a:r>
            <a:endParaRPr sz="2000">
              <a:latin typeface="Roboto Medium"/>
              <a:ea typeface="Roboto Medium"/>
              <a:cs typeface="Roboto Medium"/>
              <a:sym typeface="Roboto Medium"/>
            </a:endParaRPr>
          </a:p>
        </p:txBody>
      </p:sp>
      <p:sp>
        <p:nvSpPr>
          <p:cNvPr id="992" name="Google Shape;992;p35"/>
          <p:cNvSpPr txBox="1"/>
          <p:nvPr>
            <p:ph idx="4" type="subTitle"/>
          </p:nvPr>
        </p:nvSpPr>
        <p:spPr>
          <a:xfrm>
            <a:off x="4395900" y="1790375"/>
            <a:ext cx="3457500" cy="2934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t>2.) </a:t>
            </a:r>
            <a:r>
              <a:rPr b="1" lang="en" sz="2000" u="sng"/>
              <a:t>Place Utility</a:t>
            </a:r>
            <a:r>
              <a:rPr b="1" lang="en" sz="2000"/>
              <a:t> - refers to the idea that a product made available to the customer at a preferred location is worth more than one at the place of manufacture.</a:t>
            </a:r>
            <a:endParaRPr b="1" sz="2000"/>
          </a:p>
          <a:p>
            <a:pPr indent="0" lvl="0" marL="0" rtl="0" algn="ctr">
              <a:spcBef>
                <a:spcPts val="0"/>
              </a:spcBef>
              <a:spcAft>
                <a:spcPts val="0"/>
              </a:spcAft>
              <a:buNone/>
            </a:pPr>
            <a:r>
              <a:t/>
            </a:r>
            <a:endParaRPr/>
          </a:p>
        </p:txBody>
      </p:sp>
      <p:grpSp>
        <p:nvGrpSpPr>
          <p:cNvPr id="993" name="Google Shape;993;p35"/>
          <p:cNvGrpSpPr/>
          <p:nvPr/>
        </p:nvGrpSpPr>
        <p:grpSpPr>
          <a:xfrm>
            <a:off x="6234114" y="1295883"/>
            <a:ext cx="315032" cy="358881"/>
            <a:chOff x="4713827" y="1932191"/>
            <a:chExt cx="231829" cy="371782"/>
          </a:xfrm>
        </p:grpSpPr>
        <p:sp>
          <p:nvSpPr>
            <p:cNvPr id="994" name="Google Shape;994;p35"/>
            <p:cNvSpPr/>
            <p:nvPr/>
          </p:nvSpPr>
          <p:spPr>
            <a:xfrm>
              <a:off x="4821702" y="1956230"/>
              <a:ext cx="123954" cy="131967"/>
            </a:xfrm>
            <a:custGeom>
              <a:rect b="b" l="l" r="r" t="t"/>
              <a:pathLst>
                <a:path extrusionOk="0" h="5023" w="4718">
                  <a:moveTo>
                    <a:pt x="4450" y="1"/>
                  </a:moveTo>
                  <a:cubicBezTo>
                    <a:pt x="4446" y="1"/>
                    <a:pt x="4443" y="1"/>
                    <a:pt x="4440" y="1"/>
                  </a:cubicBezTo>
                  <a:lnTo>
                    <a:pt x="230" y="1"/>
                  </a:lnTo>
                  <a:cubicBezTo>
                    <a:pt x="105" y="1"/>
                    <a:pt x="1" y="98"/>
                    <a:pt x="1" y="223"/>
                  </a:cubicBezTo>
                  <a:lnTo>
                    <a:pt x="1" y="5023"/>
                  </a:lnTo>
                  <a:lnTo>
                    <a:pt x="4440" y="5023"/>
                  </a:lnTo>
                  <a:cubicBezTo>
                    <a:pt x="4606" y="5023"/>
                    <a:pt x="4717" y="4850"/>
                    <a:pt x="4648" y="4697"/>
                  </a:cubicBezTo>
                  <a:lnTo>
                    <a:pt x="3656" y="2512"/>
                  </a:lnTo>
                  <a:lnTo>
                    <a:pt x="4655" y="320"/>
                  </a:lnTo>
                  <a:cubicBezTo>
                    <a:pt x="4716" y="171"/>
                    <a:pt x="4611" y="1"/>
                    <a:pt x="445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35"/>
            <p:cNvSpPr/>
            <p:nvPr/>
          </p:nvSpPr>
          <p:spPr>
            <a:xfrm>
              <a:off x="4821886" y="1957334"/>
              <a:ext cx="40302" cy="22805"/>
            </a:xfrm>
            <a:custGeom>
              <a:rect b="b" l="l" r="r" t="t"/>
              <a:pathLst>
                <a:path extrusionOk="0" h="868" w="1534">
                  <a:moveTo>
                    <a:pt x="91" y="1"/>
                  </a:moveTo>
                  <a:cubicBezTo>
                    <a:pt x="35" y="42"/>
                    <a:pt x="1" y="112"/>
                    <a:pt x="1" y="181"/>
                  </a:cubicBezTo>
                  <a:lnTo>
                    <a:pt x="1" y="868"/>
                  </a:lnTo>
                  <a:lnTo>
                    <a:pt x="1388" y="868"/>
                  </a:lnTo>
                  <a:cubicBezTo>
                    <a:pt x="1492" y="868"/>
                    <a:pt x="1534" y="722"/>
                    <a:pt x="1430" y="674"/>
                  </a:cubicBezTo>
                  <a:lnTo>
                    <a:pt x="91"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35"/>
            <p:cNvSpPr/>
            <p:nvPr/>
          </p:nvSpPr>
          <p:spPr>
            <a:xfrm>
              <a:off x="4743909" y="1980112"/>
              <a:ext cx="23882" cy="12059"/>
            </a:xfrm>
            <a:custGeom>
              <a:rect b="b" l="l" r="r" t="t"/>
              <a:pathLst>
                <a:path extrusionOk="0" h="459" w="909">
                  <a:moveTo>
                    <a:pt x="0" y="1"/>
                  </a:moveTo>
                  <a:lnTo>
                    <a:pt x="0" y="459"/>
                  </a:lnTo>
                  <a:lnTo>
                    <a:pt x="909" y="459"/>
                  </a:lnTo>
                  <a:lnTo>
                    <a:pt x="90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35"/>
            <p:cNvSpPr/>
            <p:nvPr/>
          </p:nvSpPr>
          <p:spPr>
            <a:xfrm>
              <a:off x="4743909" y="2100020"/>
              <a:ext cx="23882" cy="12059"/>
            </a:xfrm>
            <a:custGeom>
              <a:rect b="b" l="l" r="r" t="t"/>
              <a:pathLst>
                <a:path extrusionOk="0" h="459" w="909">
                  <a:moveTo>
                    <a:pt x="0" y="1"/>
                  </a:moveTo>
                  <a:lnTo>
                    <a:pt x="0" y="459"/>
                  </a:lnTo>
                  <a:lnTo>
                    <a:pt x="909" y="459"/>
                  </a:lnTo>
                  <a:lnTo>
                    <a:pt x="90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35"/>
            <p:cNvSpPr/>
            <p:nvPr/>
          </p:nvSpPr>
          <p:spPr>
            <a:xfrm>
              <a:off x="4761748" y="1974096"/>
              <a:ext cx="102095" cy="144000"/>
            </a:xfrm>
            <a:custGeom>
              <a:rect b="b" l="l" r="r" t="t"/>
              <a:pathLst>
                <a:path extrusionOk="0" h="5481" w="3886">
                  <a:moveTo>
                    <a:pt x="230" y="1"/>
                  </a:moveTo>
                  <a:cubicBezTo>
                    <a:pt x="105" y="1"/>
                    <a:pt x="1" y="105"/>
                    <a:pt x="1" y="230"/>
                  </a:cubicBezTo>
                  <a:lnTo>
                    <a:pt x="1" y="5252"/>
                  </a:lnTo>
                  <a:cubicBezTo>
                    <a:pt x="1" y="5376"/>
                    <a:pt x="105" y="5480"/>
                    <a:pt x="230" y="5480"/>
                  </a:cubicBezTo>
                  <a:lnTo>
                    <a:pt x="3656" y="5480"/>
                  </a:lnTo>
                  <a:cubicBezTo>
                    <a:pt x="3781" y="5480"/>
                    <a:pt x="3885" y="5376"/>
                    <a:pt x="3885" y="5252"/>
                  </a:cubicBezTo>
                  <a:lnTo>
                    <a:pt x="3885" y="230"/>
                  </a:lnTo>
                  <a:cubicBezTo>
                    <a:pt x="3885" y="105"/>
                    <a:pt x="3781" y="1"/>
                    <a:pt x="365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35"/>
            <p:cNvSpPr/>
            <p:nvPr/>
          </p:nvSpPr>
          <p:spPr>
            <a:xfrm>
              <a:off x="4737893" y="1950056"/>
              <a:ext cx="12033" cy="335868"/>
            </a:xfrm>
            <a:custGeom>
              <a:rect b="b" l="l" r="r" t="t"/>
              <a:pathLst>
                <a:path extrusionOk="0" h="12784" w="458">
                  <a:moveTo>
                    <a:pt x="0" y="0"/>
                  </a:moveTo>
                  <a:lnTo>
                    <a:pt x="0" y="12784"/>
                  </a:lnTo>
                  <a:lnTo>
                    <a:pt x="458" y="12784"/>
                  </a:lnTo>
                  <a:lnTo>
                    <a:pt x="45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0" name="Google Shape;1000;p35"/>
            <p:cNvSpPr/>
            <p:nvPr/>
          </p:nvSpPr>
          <p:spPr>
            <a:xfrm>
              <a:off x="4714011" y="2280065"/>
              <a:ext cx="59980" cy="23908"/>
            </a:xfrm>
            <a:custGeom>
              <a:rect b="b" l="l" r="r" t="t"/>
              <a:pathLst>
                <a:path extrusionOk="0" h="910" w="2283">
                  <a:moveTo>
                    <a:pt x="458" y="1"/>
                  </a:moveTo>
                  <a:cubicBezTo>
                    <a:pt x="202" y="1"/>
                    <a:pt x="1" y="202"/>
                    <a:pt x="1" y="459"/>
                  </a:cubicBezTo>
                  <a:lnTo>
                    <a:pt x="1" y="687"/>
                  </a:lnTo>
                  <a:cubicBezTo>
                    <a:pt x="1" y="812"/>
                    <a:pt x="98" y="909"/>
                    <a:pt x="229" y="909"/>
                  </a:cubicBezTo>
                  <a:lnTo>
                    <a:pt x="2047" y="909"/>
                  </a:lnTo>
                  <a:cubicBezTo>
                    <a:pt x="2051" y="910"/>
                    <a:pt x="2055" y="910"/>
                    <a:pt x="2059" y="910"/>
                  </a:cubicBezTo>
                  <a:cubicBezTo>
                    <a:pt x="2185" y="910"/>
                    <a:pt x="2283" y="808"/>
                    <a:pt x="2283" y="680"/>
                  </a:cubicBezTo>
                  <a:lnTo>
                    <a:pt x="2283" y="459"/>
                  </a:lnTo>
                  <a:cubicBezTo>
                    <a:pt x="2283" y="202"/>
                    <a:pt x="2075" y="1"/>
                    <a:pt x="182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35"/>
            <p:cNvSpPr/>
            <p:nvPr/>
          </p:nvSpPr>
          <p:spPr>
            <a:xfrm>
              <a:off x="4731876" y="1932191"/>
              <a:ext cx="23882" cy="24092"/>
            </a:xfrm>
            <a:custGeom>
              <a:rect b="b" l="l" r="r" t="t"/>
              <a:pathLst>
                <a:path extrusionOk="0" h="917" w="909">
                  <a:moveTo>
                    <a:pt x="458" y="1"/>
                  </a:moveTo>
                  <a:cubicBezTo>
                    <a:pt x="201" y="1"/>
                    <a:pt x="0" y="202"/>
                    <a:pt x="0" y="458"/>
                  </a:cubicBezTo>
                  <a:cubicBezTo>
                    <a:pt x="0" y="708"/>
                    <a:pt x="201" y="916"/>
                    <a:pt x="458" y="916"/>
                  </a:cubicBezTo>
                  <a:cubicBezTo>
                    <a:pt x="708" y="916"/>
                    <a:pt x="909" y="708"/>
                    <a:pt x="909" y="458"/>
                  </a:cubicBezTo>
                  <a:cubicBezTo>
                    <a:pt x="909" y="202"/>
                    <a:pt x="708" y="1"/>
                    <a:pt x="45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35"/>
            <p:cNvSpPr/>
            <p:nvPr/>
          </p:nvSpPr>
          <p:spPr>
            <a:xfrm>
              <a:off x="4713827" y="2280065"/>
              <a:ext cx="30108" cy="23908"/>
            </a:xfrm>
            <a:custGeom>
              <a:rect b="b" l="l" r="r" t="t"/>
              <a:pathLst>
                <a:path extrusionOk="0" h="910" w="1146">
                  <a:moveTo>
                    <a:pt x="458" y="1"/>
                  </a:moveTo>
                  <a:cubicBezTo>
                    <a:pt x="209" y="1"/>
                    <a:pt x="1" y="202"/>
                    <a:pt x="1" y="459"/>
                  </a:cubicBezTo>
                  <a:lnTo>
                    <a:pt x="1" y="680"/>
                  </a:lnTo>
                  <a:cubicBezTo>
                    <a:pt x="1" y="812"/>
                    <a:pt x="105" y="909"/>
                    <a:pt x="230" y="909"/>
                  </a:cubicBezTo>
                  <a:lnTo>
                    <a:pt x="916" y="909"/>
                  </a:lnTo>
                  <a:cubicBezTo>
                    <a:pt x="791" y="909"/>
                    <a:pt x="687" y="812"/>
                    <a:pt x="687" y="680"/>
                  </a:cubicBezTo>
                  <a:lnTo>
                    <a:pt x="687" y="459"/>
                  </a:lnTo>
                  <a:cubicBezTo>
                    <a:pt x="687" y="202"/>
                    <a:pt x="888" y="1"/>
                    <a:pt x="1145" y="1"/>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35"/>
            <p:cNvSpPr/>
            <p:nvPr/>
          </p:nvSpPr>
          <p:spPr>
            <a:xfrm>
              <a:off x="4729696" y="1933294"/>
              <a:ext cx="25169" cy="22778"/>
            </a:xfrm>
            <a:custGeom>
              <a:rect b="b" l="l" r="r" t="t"/>
              <a:pathLst>
                <a:path extrusionOk="0" h="867" w="958">
                  <a:moveTo>
                    <a:pt x="354" y="0"/>
                  </a:moveTo>
                  <a:cubicBezTo>
                    <a:pt x="63" y="132"/>
                    <a:pt x="0" y="507"/>
                    <a:pt x="222" y="735"/>
                  </a:cubicBezTo>
                  <a:cubicBezTo>
                    <a:pt x="311" y="825"/>
                    <a:pt x="426" y="867"/>
                    <a:pt x="541" y="867"/>
                  </a:cubicBezTo>
                  <a:cubicBezTo>
                    <a:pt x="710" y="867"/>
                    <a:pt x="878" y="774"/>
                    <a:pt x="957" y="604"/>
                  </a:cubicBezTo>
                  <a:lnTo>
                    <a:pt x="957" y="604"/>
                  </a:lnTo>
                  <a:cubicBezTo>
                    <a:pt x="895" y="631"/>
                    <a:pt x="832" y="645"/>
                    <a:pt x="770" y="645"/>
                  </a:cubicBezTo>
                  <a:cubicBezTo>
                    <a:pt x="437" y="645"/>
                    <a:pt x="215" y="298"/>
                    <a:pt x="354"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4" name="Google Shape;1004;p35"/>
          <p:cNvGrpSpPr/>
          <p:nvPr/>
        </p:nvGrpSpPr>
        <p:grpSpPr>
          <a:xfrm>
            <a:off x="2552064" y="1105047"/>
            <a:ext cx="359565" cy="358918"/>
            <a:chOff x="4160817" y="1939046"/>
            <a:chExt cx="359565" cy="358094"/>
          </a:xfrm>
        </p:grpSpPr>
        <p:sp>
          <p:nvSpPr>
            <p:cNvPr id="1005" name="Google Shape;1005;p35"/>
            <p:cNvSpPr/>
            <p:nvPr/>
          </p:nvSpPr>
          <p:spPr>
            <a:xfrm>
              <a:off x="4160817" y="2149883"/>
              <a:ext cx="65077" cy="147257"/>
            </a:xfrm>
            <a:custGeom>
              <a:rect b="b" l="l" r="r" t="t"/>
              <a:pathLst>
                <a:path extrusionOk="0" h="5605" w="2477">
                  <a:moveTo>
                    <a:pt x="354" y="0"/>
                  </a:moveTo>
                  <a:cubicBezTo>
                    <a:pt x="160" y="0"/>
                    <a:pt x="1" y="160"/>
                    <a:pt x="1" y="354"/>
                  </a:cubicBezTo>
                  <a:lnTo>
                    <a:pt x="1" y="5605"/>
                  </a:lnTo>
                  <a:lnTo>
                    <a:pt x="2477" y="5605"/>
                  </a:lnTo>
                  <a:lnTo>
                    <a:pt x="2477" y="354"/>
                  </a:lnTo>
                  <a:cubicBezTo>
                    <a:pt x="2477" y="160"/>
                    <a:pt x="2310" y="0"/>
                    <a:pt x="211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35"/>
            <p:cNvSpPr/>
            <p:nvPr/>
          </p:nvSpPr>
          <p:spPr>
            <a:xfrm>
              <a:off x="4160817" y="2149883"/>
              <a:ext cx="31002" cy="147257"/>
            </a:xfrm>
            <a:custGeom>
              <a:rect b="b" l="l" r="r" t="t"/>
              <a:pathLst>
                <a:path extrusionOk="0" h="5605" w="1180">
                  <a:moveTo>
                    <a:pt x="354" y="0"/>
                  </a:moveTo>
                  <a:cubicBezTo>
                    <a:pt x="160" y="0"/>
                    <a:pt x="1" y="160"/>
                    <a:pt x="1" y="354"/>
                  </a:cubicBezTo>
                  <a:lnTo>
                    <a:pt x="1" y="5605"/>
                  </a:lnTo>
                  <a:lnTo>
                    <a:pt x="826" y="5605"/>
                  </a:lnTo>
                  <a:lnTo>
                    <a:pt x="826" y="354"/>
                  </a:lnTo>
                  <a:cubicBezTo>
                    <a:pt x="826" y="160"/>
                    <a:pt x="986" y="0"/>
                    <a:pt x="1180"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35"/>
            <p:cNvSpPr/>
            <p:nvPr/>
          </p:nvSpPr>
          <p:spPr>
            <a:xfrm>
              <a:off x="4259050" y="2113627"/>
              <a:ext cx="65077" cy="183513"/>
            </a:xfrm>
            <a:custGeom>
              <a:rect b="b" l="l" r="r" t="t"/>
              <a:pathLst>
                <a:path extrusionOk="0" h="6985" w="2477">
                  <a:moveTo>
                    <a:pt x="354" y="0"/>
                  </a:moveTo>
                  <a:cubicBezTo>
                    <a:pt x="160" y="0"/>
                    <a:pt x="0" y="153"/>
                    <a:pt x="0" y="354"/>
                  </a:cubicBezTo>
                  <a:lnTo>
                    <a:pt x="0" y="6985"/>
                  </a:lnTo>
                  <a:lnTo>
                    <a:pt x="2476" y="6985"/>
                  </a:lnTo>
                  <a:lnTo>
                    <a:pt x="2476" y="354"/>
                  </a:lnTo>
                  <a:cubicBezTo>
                    <a:pt x="2476" y="153"/>
                    <a:pt x="2317" y="0"/>
                    <a:pt x="211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35"/>
            <p:cNvSpPr/>
            <p:nvPr/>
          </p:nvSpPr>
          <p:spPr>
            <a:xfrm>
              <a:off x="4259050" y="2113627"/>
              <a:ext cx="31002" cy="183513"/>
            </a:xfrm>
            <a:custGeom>
              <a:rect b="b" l="l" r="r" t="t"/>
              <a:pathLst>
                <a:path extrusionOk="0" h="6985" w="1180">
                  <a:moveTo>
                    <a:pt x="354" y="0"/>
                  </a:moveTo>
                  <a:cubicBezTo>
                    <a:pt x="160" y="0"/>
                    <a:pt x="0" y="153"/>
                    <a:pt x="0" y="354"/>
                  </a:cubicBezTo>
                  <a:lnTo>
                    <a:pt x="0" y="6985"/>
                  </a:lnTo>
                  <a:lnTo>
                    <a:pt x="826" y="6985"/>
                  </a:lnTo>
                  <a:lnTo>
                    <a:pt x="826" y="354"/>
                  </a:lnTo>
                  <a:cubicBezTo>
                    <a:pt x="826" y="153"/>
                    <a:pt x="985" y="0"/>
                    <a:pt x="1179"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35"/>
            <p:cNvSpPr/>
            <p:nvPr/>
          </p:nvSpPr>
          <p:spPr>
            <a:xfrm>
              <a:off x="4357257" y="2077161"/>
              <a:ext cx="64919" cy="219980"/>
            </a:xfrm>
            <a:custGeom>
              <a:rect b="b" l="l" r="r" t="t"/>
              <a:pathLst>
                <a:path extrusionOk="0" h="8373" w="2471">
                  <a:moveTo>
                    <a:pt x="355" y="1"/>
                  </a:moveTo>
                  <a:cubicBezTo>
                    <a:pt x="153" y="1"/>
                    <a:pt x="1" y="160"/>
                    <a:pt x="1" y="355"/>
                  </a:cubicBezTo>
                  <a:lnTo>
                    <a:pt x="1" y="8373"/>
                  </a:lnTo>
                  <a:lnTo>
                    <a:pt x="2470" y="8373"/>
                  </a:lnTo>
                  <a:lnTo>
                    <a:pt x="2470" y="355"/>
                  </a:lnTo>
                  <a:cubicBezTo>
                    <a:pt x="2470" y="160"/>
                    <a:pt x="2311" y="1"/>
                    <a:pt x="211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35"/>
            <p:cNvSpPr/>
            <p:nvPr/>
          </p:nvSpPr>
          <p:spPr>
            <a:xfrm>
              <a:off x="4357257" y="2077161"/>
              <a:ext cx="31002" cy="219980"/>
            </a:xfrm>
            <a:custGeom>
              <a:rect b="b" l="l" r="r" t="t"/>
              <a:pathLst>
                <a:path extrusionOk="0" h="8373" w="1180">
                  <a:moveTo>
                    <a:pt x="355" y="1"/>
                  </a:moveTo>
                  <a:cubicBezTo>
                    <a:pt x="153" y="1"/>
                    <a:pt x="1" y="160"/>
                    <a:pt x="1" y="355"/>
                  </a:cubicBezTo>
                  <a:lnTo>
                    <a:pt x="1" y="8373"/>
                  </a:lnTo>
                  <a:lnTo>
                    <a:pt x="826" y="8373"/>
                  </a:lnTo>
                  <a:lnTo>
                    <a:pt x="826" y="355"/>
                  </a:lnTo>
                  <a:cubicBezTo>
                    <a:pt x="826" y="160"/>
                    <a:pt x="986" y="1"/>
                    <a:pt x="1180" y="1"/>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35"/>
            <p:cNvSpPr/>
            <p:nvPr/>
          </p:nvSpPr>
          <p:spPr>
            <a:xfrm>
              <a:off x="4455489" y="2040721"/>
              <a:ext cx="64893" cy="256420"/>
            </a:xfrm>
            <a:custGeom>
              <a:rect b="b" l="l" r="r" t="t"/>
              <a:pathLst>
                <a:path extrusionOk="0" h="9760" w="2470">
                  <a:moveTo>
                    <a:pt x="354" y="1"/>
                  </a:moveTo>
                  <a:cubicBezTo>
                    <a:pt x="153" y="1"/>
                    <a:pt x="0" y="160"/>
                    <a:pt x="0" y="354"/>
                  </a:cubicBezTo>
                  <a:lnTo>
                    <a:pt x="0" y="9760"/>
                  </a:lnTo>
                  <a:lnTo>
                    <a:pt x="2470" y="9760"/>
                  </a:lnTo>
                  <a:lnTo>
                    <a:pt x="2470" y="354"/>
                  </a:lnTo>
                  <a:cubicBezTo>
                    <a:pt x="2470" y="160"/>
                    <a:pt x="2310" y="1"/>
                    <a:pt x="21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35"/>
            <p:cNvSpPr/>
            <p:nvPr/>
          </p:nvSpPr>
          <p:spPr>
            <a:xfrm>
              <a:off x="4455489" y="2040721"/>
              <a:ext cx="31002" cy="256420"/>
            </a:xfrm>
            <a:custGeom>
              <a:rect b="b" l="l" r="r" t="t"/>
              <a:pathLst>
                <a:path extrusionOk="0" h="9760" w="1180">
                  <a:moveTo>
                    <a:pt x="354" y="1"/>
                  </a:moveTo>
                  <a:cubicBezTo>
                    <a:pt x="153" y="1"/>
                    <a:pt x="0" y="160"/>
                    <a:pt x="0" y="354"/>
                  </a:cubicBezTo>
                  <a:lnTo>
                    <a:pt x="0" y="9760"/>
                  </a:lnTo>
                  <a:lnTo>
                    <a:pt x="826" y="9760"/>
                  </a:lnTo>
                  <a:lnTo>
                    <a:pt x="826" y="354"/>
                  </a:lnTo>
                  <a:cubicBezTo>
                    <a:pt x="826" y="160"/>
                    <a:pt x="978" y="1"/>
                    <a:pt x="1180" y="1"/>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35"/>
            <p:cNvSpPr/>
            <p:nvPr/>
          </p:nvSpPr>
          <p:spPr>
            <a:xfrm>
              <a:off x="4176502" y="1939046"/>
              <a:ext cx="333687" cy="134699"/>
            </a:xfrm>
            <a:custGeom>
              <a:rect b="b" l="l" r="r" t="t"/>
              <a:pathLst>
                <a:path extrusionOk="0" h="5127" w="12701">
                  <a:moveTo>
                    <a:pt x="10208" y="0"/>
                  </a:moveTo>
                  <a:cubicBezTo>
                    <a:pt x="10033" y="0"/>
                    <a:pt x="9921" y="204"/>
                    <a:pt x="10030" y="354"/>
                  </a:cubicBezTo>
                  <a:lnTo>
                    <a:pt x="10391" y="874"/>
                  </a:lnTo>
                  <a:cubicBezTo>
                    <a:pt x="9177" y="1603"/>
                    <a:pt x="5292" y="3649"/>
                    <a:pt x="0" y="3649"/>
                  </a:cubicBezTo>
                  <a:lnTo>
                    <a:pt x="0" y="5126"/>
                  </a:lnTo>
                  <a:cubicBezTo>
                    <a:pt x="2879" y="5112"/>
                    <a:pt x="5729" y="4557"/>
                    <a:pt x="8400" y="3489"/>
                  </a:cubicBezTo>
                  <a:cubicBezTo>
                    <a:pt x="9378" y="3101"/>
                    <a:pt x="10328" y="2636"/>
                    <a:pt x="11237" y="2088"/>
                  </a:cubicBezTo>
                  <a:lnTo>
                    <a:pt x="11556" y="2553"/>
                  </a:lnTo>
                  <a:cubicBezTo>
                    <a:pt x="11601" y="2616"/>
                    <a:pt x="11670" y="2646"/>
                    <a:pt x="11739" y="2646"/>
                  </a:cubicBezTo>
                  <a:cubicBezTo>
                    <a:pt x="11830" y="2646"/>
                    <a:pt x="11920" y="2593"/>
                    <a:pt x="11951" y="2490"/>
                  </a:cubicBezTo>
                  <a:lnTo>
                    <a:pt x="12659" y="375"/>
                  </a:lnTo>
                  <a:cubicBezTo>
                    <a:pt x="12700" y="229"/>
                    <a:pt x="12603" y="84"/>
                    <a:pt x="12451" y="84"/>
                  </a:cubicBezTo>
                  <a:lnTo>
                    <a:pt x="10217" y="0"/>
                  </a:lnTo>
                  <a:cubicBezTo>
                    <a:pt x="10214" y="0"/>
                    <a:pt x="10211" y="0"/>
                    <a:pt x="102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7" name="Shape 1017"/>
        <p:cNvGrpSpPr/>
        <p:nvPr/>
      </p:nvGrpSpPr>
      <p:grpSpPr>
        <a:xfrm>
          <a:off x="0" y="0"/>
          <a:ext cx="0" cy="0"/>
          <a:chOff x="0" y="0"/>
          <a:chExt cx="0" cy="0"/>
        </a:xfrm>
      </p:grpSpPr>
      <p:sp>
        <p:nvSpPr>
          <p:cNvPr id="1018" name="Google Shape;1018;p36"/>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SOME FORMS OF CUSTOMER VALUE</a:t>
            </a:r>
            <a:endParaRPr/>
          </a:p>
        </p:txBody>
      </p:sp>
      <p:sp>
        <p:nvSpPr>
          <p:cNvPr id="1019" name="Google Shape;1019;p36"/>
          <p:cNvSpPr txBox="1"/>
          <p:nvPr>
            <p:ph idx="1" type="subTitle"/>
          </p:nvPr>
        </p:nvSpPr>
        <p:spPr>
          <a:xfrm>
            <a:off x="309000" y="1790375"/>
            <a:ext cx="4017000" cy="1569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t/>
            </a:r>
            <a:endParaRPr sz="2000"/>
          </a:p>
          <a:p>
            <a:pPr indent="0" lvl="0" marL="457200" rtl="0" algn="ctr">
              <a:spcBef>
                <a:spcPts val="0"/>
              </a:spcBef>
              <a:spcAft>
                <a:spcPts val="0"/>
              </a:spcAft>
              <a:buNone/>
            </a:pPr>
            <a:r>
              <a:rPr b="1" lang="en" sz="2000">
                <a:latin typeface="Roboto"/>
                <a:ea typeface="Roboto"/>
                <a:cs typeface="Roboto"/>
                <a:sym typeface="Roboto"/>
              </a:rPr>
              <a:t>3.) </a:t>
            </a:r>
            <a:r>
              <a:rPr b="1" lang="en" sz="2000" u="sng">
                <a:latin typeface="Roboto"/>
                <a:ea typeface="Roboto"/>
                <a:cs typeface="Roboto"/>
                <a:sym typeface="Roboto"/>
              </a:rPr>
              <a:t>Time</a:t>
            </a:r>
            <a:r>
              <a:rPr b="1" lang="en" sz="2000" u="sng">
                <a:latin typeface="Roboto"/>
                <a:ea typeface="Roboto"/>
                <a:cs typeface="Roboto"/>
                <a:sym typeface="Roboto"/>
              </a:rPr>
              <a:t> Utility</a:t>
            </a:r>
            <a:r>
              <a:rPr b="1" lang="en" sz="2000">
                <a:latin typeface="Roboto"/>
                <a:ea typeface="Roboto"/>
                <a:cs typeface="Roboto"/>
                <a:sym typeface="Roboto"/>
              </a:rPr>
              <a:t> - involves the idea of having the product made available when needed by the customer.</a:t>
            </a:r>
            <a:endParaRPr b="1" sz="2000">
              <a:latin typeface="Roboto"/>
              <a:ea typeface="Roboto"/>
              <a:cs typeface="Roboto"/>
              <a:sym typeface="Roboto"/>
            </a:endParaRPr>
          </a:p>
        </p:txBody>
      </p:sp>
      <p:sp>
        <p:nvSpPr>
          <p:cNvPr id="1020" name="Google Shape;1020;p36"/>
          <p:cNvSpPr txBox="1"/>
          <p:nvPr>
            <p:ph idx="4" type="subTitle"/>
          </p:nvPr>
        </p:nvSpPr>
        <p:spPr>
          <a:xfrm>
            <a:off x="4326000" y="1790375"/>
            <a:ext cx="3309600" cy="2934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t>4</a:t>
            </a:r>
            <a:r>
              <a:rPr b="1" lang="en" sz="2000"/>
              <a:t>.) </a:t>
            </a:r>
            <a:r>
              <a:rPr b="1" lang="en" sz="2000" u="sng"/>
              <a:t>Possession</a:t>
            </a:r>
            <a:r>
              <a:rPr b="1" lang="en" sz="2000" u="sng"/>
              <a:t> Utility</a:t>
            </a:r>
            <a:r>
              <a:rPr b="1" lang="en" sz="2000"/>
              <a:t> - involves the idea that the consumer can go to one store and obtain a large assortment of goods from different manufacturers during one shopping occasion. </a:t>
            </a:r>
            <a:endParaRPr/>
          </a:p>
        </p:txBody>
      </p:sp>
      <p:grpSp>
        <p:nvGrpSpPr>
          <p:cNvPr id="1021" name="Google Shape;1021;p36"/>
          <p:cNvGrpSpPr/>
          <p:nvPr/>
        </p:nvGrpSpPr>
        <p:grpSpPr>
          <a:xfrm>
            <a:off x="6234114" y="1295883"/>
            <a:ext cx="315032" cy="358881"/>
            <a:chOff x="4713827" y="1932191"/>
            <a:chExt cx="231829" cy="371782"/>
          </a:xfrm>
        </p:grpSpPr>
        <p:sp>
          <p:nvSpPr>
            <p:cNvPr id="1022" name="Google Shape;1022;p36"/>
            <p:cNvSpPr/>
            <p:nvPr/>
          </p:nvSpPr>
          <p:spPr>
            <a:xfrm>
              <a:off x="4821702" y="1956230"/>
              <a:ext cx="123954" cy="131967"/>
            </a:xfrm>
            <a:custGeom>
              <a:rect b="b" l="l" r="r" t="t"/>
              <a:pathLst>
                <a:path extrusionOk="0" h="5023" w="4718">
                  <a:moveTo>
                    <a:pt x="4450" y="1"/>
                  </a:moveTo>
                  <a:cubicBezTo>
                    <a:pt x="4446" y="1"/>
                    <a:pt x="4443" y="1"/>
                    <a:pt x="4440" y="1"/>
                  </a:cubicBezTo>
                  <a:lnTo>
                    <a:pt x="230" y="1"/>
                  </a:lnTo>
                  <a:cubicBezTo>
                    <a:pt x="105" y="1"/>
                    <a:pt x="1" y="98"/>
                    <a:pt x="1" y="223"/>
                  </a:cubicBezTo>
                  <a:lnTo>
                    <a:pt x="1" y="5023"/>
                  </a:lnTo>
                  <a:lnTo>
                    <a:pt x="4440" y="5023"/>
                  </a:lnTo>
                  <a:cubicBezTo>
                    <a:pt x="4606" y="5023"/>
                    <a:pt x="4717" y="4850"/>
                    <a:pt x="4648" y="4697"/>
                  </a:cubicBezTo>
                  <a:lnTo>
                    <a:pt x="3656" y="2512"/>
                  </a:lnTo>
                  <a:lnTo>
                    <a:pt x="4655" y="320"/>
                  </a:lnTo>
                  <a:cubicBezTo>
                    <a:pt x="4716" y="171"/>
                    <a:pt x="4611" y="1"/>
                    <a:pt x="445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36"/>
            <p:cNvSpPr/>
            <p:nvPr/>
          </p:nvSpPr>
          <p:spPr>
            <a:xfrm>
              <a:off x="4821886" y="1957334"/>
              <a:ext cx="40302" cy="22805"/>
            </a:xfrm>
            <a:custGeom>
              <a:rect b="b" l="l" r="r" t="t"/>
              <a:pathLst>
                <a:path extrusionOk="0" h="868" w="1534">
                  <a:moveTo>
                    <a:pt x="91" y="1"/>
                  </a:moveTo>
                  <a:cubicBezTo>
                    <a:pt x="35" y="42"/>
                    <a:pt x="1" y="112"/>
                    <a:pt x="1" y="181"/>
                  </a:cubicBezTo>
                  <a:lnTo>
                    <a:pt x="1" y="868"/>
                  </a:lnTo>
                  <a:lnTo>
                    <a:pt x="1388" y="868"/>
                  </a:lnTo>
                  <a:cubicBezTo>
                    <a:pt x="1492" y="868"/>
                    <a:pt x="1534" y="722"/>
                    <a:pt x="1430" y="674"/>
                  </a:cubicBezTo>
                  <a:lnTo>
                    <a:pt x="91"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36"/>
            <p:cNvSpPr/>
            <p:nvPr/>
          </p:nvSpPr>
          <p:spPr>
            <a:xfrm>
              <a:off x="4743909" y="1980112"/>
              <a:ext cx="23882" cy="12059"/>
            </a:xfrm>
            <a:custGeom>
              <a:rect b="b" l="l" r="r" t="t"/>
              <a:pathLst>
                <a:path extrusionOk="0" h="459" w="909">
                  <a:moveTo>
                    <a:pt x="0" y="1"/>
                  </a:moveTo>
                  <a:lnTo>
                    <a:pt x="0" y="459"/>
                  </a:lnTo>
                  <a:lnTo>
                    <a:pt x="909" y="459"/>
                  </a:lnTo>
                  <a:lnTo>
                    <a:pt x="90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36"/>
            <p:cNvSpPr/>
            <p:nvPr/>
          </p:nvSpPr>
          <p:spPr>
            <a:xfrm>
              <a:off x="4743909" y="2100020"/>
              <a:ext cx="23882" cy="12059"/>
            </a:xfrm>
            <a:custGeom>
              <a:rect b="b" l="l" r="r" t="t"/>
              <a:pathLst>
                <a:path extrusionOk="0" h="459" w="909">
                  <a:moveTo>
                    <a:pt x="0" y="1"/>
                  </a:moveTo>
                  <a:lnTo>
                    <a:pt x="0" y="459"/>
                  </a:lnTo>
                  <a:lnTo>
                    <a:pt x="909" y="459"/>
                  </a:lnTo>
                  <a:lnTo>
                    <a:pt x="90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36"/>
            <p:cNvSpPr/>
            <p:nvPr/>
          </p:nvSpPr>
          <p:spPr>
            <a:xfrm>
              <a:off x="4761748" y="1974096"/>
              <a:ext cx="102095" cy="144000"/>
            </a:xfrm>
            <a:custGeom>
              <a:rect b="b" l="l" r="r" t="t"/>
              <a:pathLst>
                <a:path extrusionOk="0" h="5481" w="3886">
                  <a:moveTo>
                    <a:pt x="230" y="1"/>
                  </a:moveTo>
                  <a:cubicBezTo>
                    <a:pt x="105" y="1"/>
                    <a:pt x="1" y="105"/>
                    <a:pt x="1" y="230"/>
                  </a:cubicBezTo>
                  <a:lnTo>
                    <a:pt x="1" y="5252"/>
                  </a:lnTo>
                  <a:cubicBezTo>
                    <a:pt x="1" y="5376"/>
                    <a:pt x="105" y="5480"/>
                    <a:pt x="230" y="5480"/>
                  </a:cubicBezTo>
                  <a:lnTo>
                    <a:pt x="3656" y="5480"/>
                  </a:lnTo>
                  <a:cubicBezTo>
                    <a:pt x="3781" y="5480"/>
                    <a:pt x="3885" y="5376"/>
                    <a:pt x="3885" y="5252"/>
                  </a:cubicBezTo>
                  <a:lnTo>
                    <a:pt x="3885" y="230"/>
                  </a:lnTo>
                  <a:cubicBezTo>
                    <a:pt x="3885" y="105"/>
                    <a:pt x="3781" y="1"/>
                    <a:pt x="365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36"/>
            <p:cNvSpPr/>
            <p:nvPr/>
          </p:nvSpPr>
          <p:spPr>
            <a:xfrm>
              <a:off x="4737893" y="1950056"/>
              <a:ext cx="12033" cy="335868"/>
            </a:xfrm>
            <a:custGeom>
              <a:rect b="b" l="l" r="r" t="t"/>
              <a:pathLst>
                <a:path extrusionOk="0" h="12784" w="458">
                  <a:moveTo>
                    <a:pt x="0" y="0"/>
                  </a:moveTo>
                  <a:lnTo>
                    <a:pt x="0" y="12784"/>
                  </a:lnTo>
                  <a:lnTo>
                    <a:pt x="458" y="12784"/>
                  </a:lnTo>
                  <a:lnTo>
                    <a:pt x="45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36"/>
            <p:cNvSpPr/>
            <p:nvPr/>
          </p:nvSpPr>
          <p:spPr>
            <a:xfrm>
              <a:off x="4714011" y="2280065"/>
              <a:ext cx="59980" cy="23908"/>
            </a:xfrm>
            <a:custGeom>
              <a:rect b="b" l="l" r="r" t="t"/>
              <a:pathLst>
                <a:path extrusionOk="0" h="910" w="2283">
                  <a:moveTo>
                    <a:pt x="458" y="1"/>
                  </a:moveTo>
                  <a:cubicBezTo>
                    <a:pt x="202" y="1"/>
                    <a:pt x="1" y="202"/>
                    <a:pt x="1" y="459"/>
                  </a:cubicBezTo>
                  <a:lnTo>
                    <a:pt x="1" y="687"/>
                  </a:lnTo>
                  <a:cubicBezTo>
                    <a:pt x="1" y="812"/>
                    <a:pt x="98" y="909"/>
                    <a:pt x="229" y="909"/>
                  </a:cubicBezTo>
                  <a:lnTo>
                    <a:pt x="2047" y="909"/>
                  </a:lnTo>
                  <a:cubicBezTo>
                    <a:pt x="2051" y="910"/>
                    <a:pt x="2055" y="910"/>
                    <a:pt x="2059" y="910"/>
                  </a:cubicBezTo>
                  <a:cubicBezTo>
                    <a:pt x="2185" y="910"/>
                    <a:pt x="2283" y="808"/>
                    <a:pt x="2283" y="680"/>
                  </a:cubicBezTo>
                  <a:lnTo>
                    <a:pt x="2283" y="459"/>
                  </a:lnTo>
                  <a:cubicBezTo>
                    <a:pt x="2283" y="202"/>
                    <a:pt x="2075" y="1"/>
                    <a:pt x="182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36"/>
            <p:cNvSpPr/>
            <p:nvPr/>
          </p:nvSpPr>
          <p:spPr>
            <a:xfrm>
              <a:off x="4731876" y="1932191"/>
              <a:ext cx="23882" cy="24092"/>
            </a:xfrm>
            <a:custGeom>
              <a:rect b="b" l="l" r="r" t="t"/>
              <a:pathLst>
                <a:path extrusionOk="0" h="917" w="909">
                  <a:moveTo>
                    <a:pt x="458" y="1"/>
                  </a:moveTo>
                  <a:cubicBezTo>
                    <a:pt x="201" y="1"/>
                    <a:pt x="0" y="202"/>
                    <a:pt x="0" y="458"/>
                  </a:cubicBezTo>
                  <a:cubicBezTo>
                    <a:pt x="0" y="708"/>
                    <a:pt x="201" y="916"/>
                    <a:pt x="458" y="916"/>
                  </a:cubicBezTo>
                  <a:cubicBezTo>
                    <a:pt x="708" y="916"/>
                    <a:pt x="909" y="708"/>
                    <a:pt x="909" y="458"/>
                  </a:cubicBezTo>
                  <a:cubicBezTo>
                    <a:pt x="909" y="202"/>
                    <a:pt x="708" y="1"/>
                    <a:pt x="45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36"/>
            <p:cNvSpPr/>
            <p:nvPr/>
          </p:nvSpPr>
          <p:spPr>
            <a:xfrm>
              <a:off x="4713827" y="2280065"/>
              <a:ext cx="30108" cy="23908"/>
            </a:xfrm>
            <a:custGeom>
              <a:rect b="b" l="l" r="r" t="t"/>
              <a:pathLst>
                <a:path extrusionOk="0" h="910" w="1146">
                  <a:moveTo>
                    <a:pt x="458" y="1"/>
                  </a:moveTo>
                  <a:cubicBezTo>
                    <a:pt x="209" y="1"/>
                    <a:pt x="1" y="202"/>
                    <a:pt x="1" y="459"/>
                  </a:cubicBezTo>
                  <a:lnTo>
                    <a:pt x="1" y="680"/>
                  </a:lnTo>
                  <a:cubicBezTo>
                    <a:pt x="1" y="812"/>
                    <a:pt x="105" y="909"/>
                    <a:pt x="230" y="909"/>
                  </a:cubicBezTo>
                  <a:lnTo>
                    <a:pt x="916" y="909"/>
                  </a:lnTo>
                  <a:cubicBezTo>
                    <a:pt x="791" y="909"/>
                    <a:pt x="687" y="812"/>
                    <a:pt x="687" y="680"/>
                  </a:cubicBezTo>
                  <a:lnTo>
                    <a:pt x="687" y="459"/>
                  </a:lnTo>
                  <a:cubicBezTo>
                    <a:pt x="687" y="202"/>
                    <a:pt x="888" y="1"/>
                    <a:pt x="1145" y="1"/>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36"/>
            <p:cNvSpPr/>
            <p:nvPr/>
          </p:nvSpPr>
          <p:spPr>
            <a:xfrm>
              <a:off x="4729696" y="1933294"/>
              <a:ext cx="25169" cy="22778"/>
            </a:xfrm>
            <a:custGeom>
              <a:rect b="b" l="l" r="r" t="t"/>
              <a:pathLst>
                <a:path extrusionOk="0" h="867" w="958">
                  <a:moveTo>
                    <a:pt x="354" y="0"/>
                  </a:moveTo>
                  <a:cubicBezTo>
                    <a:pt x="63" y="132"/>
                    <a:pt x="0" y="507"/>
                    <a:pt x="222" y="735"/>
                  </a:cubicBezTo>
                  <a:cubicBezTo>
                    <a:pt x="311" y="825"/>
                    <a:pt x="426" y="867"/>
                    <a:pt x="541" y="867"/>
                  </a:cubicBezTo>
                  <a:cubicBezTo>
                    <a:pt x="710" y="867"/>
                    <a:pt x="878" y="774"/>
                    <a:pt x="957" y="604"/>
                  </a:cubicBezTo>
                  <a:lnTo>
                    <a:pt x="957" y="604"/>
                  </a:lnTo>
                  <a:cubicBezTo>
                    <a:pt x="895" y="631"/>
                    <a:pt x="832" y="645"/>
                    <a:pt x="770" y="645"/>
                  </a:cubicBezTo>
                  <a:cubicBezTo>
                    <a:pt x="437" y="645"/>
                    <a:pt x="215" y="298"/>
                    <a:pt x="354"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32" name="Google Shape;1032;p36"/>
          <p:cNvGrpSpPr/>
          <p:nvPr/>
        </p:nvGrpSpPr>
        <p:grpSpPr>
          <a:xfrm>
            <a:off x="2552064" y="1105047"/>
            <a:ext cx="359565" cy="358918"/>
            <a:chOff x="4160817" y="1939046"/>
            <a:chExt cx="359565" cy="358094"/>
          </a:xfrm>
        </p:grpSpPr>
        <p:sp>
          <p:nvSpPr>
            <p:cNvPr id="1033" name="Google Shape;1033;p36"/>
            <p:cNvSpPr/>
            <p:nvPr/>
          </p:nvSpPr>
          <p:spPr>
            <a:xfrm>
              <a:off x="4160817" y="2149883"/>
              <a:ext cx="65077" cy="147257"/>
            </a:xfrm>
            <a:custGeom>
              <a:rect b="b" l="l" r="r" t="t"/>
              <a:pathLst>
                <a:path extrusionOk="0" h="5605" w="2477">
                  <a:moveTo>
                    <a:pt x="354" y="0"/>
                  </a:moveTo>
                  <a:cubicBezTo>
                    <a:pt x="160" y="0"/>
                    <a:pt x="1" y="160"/>
                    <a:pt x="1" y="354"/>
                  </a:cubicBezTo>
                  <a:lnTo>
                    <a:pt x="1" y="5605"/>
                  </a:lnTo>
                  <a:lnTo>
                    <a:pt x="2477" y="5605"/>
                  </a:lnTo>
                  <a:lnTo>
                    <a:pt x="2477" y="354"/>
                  </a:lnTo>
                  <a:cubicBezTo>
                    <a:pt x="2477" y="160"/>
                    <a:pt x="2310" y="0"/>
                    <a:pt x="211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36"/>
            <p:cNvSpPr/>
            <p:nvPr/>
          </p:nvSpPr>
          <p:spPr>
            <a:xfrm>
              <a:off x="4160817" y="2149883"/>
              <a:ext cx="31002" cy="147257"/>
            </a:xfrm>
            <a:custGeom>
              <a:rect b="b" l="l" r="r" t="t"/>
              <a:pathLst>
                <a:path extrusionOk="0" h="5605" w="1180">
                  <a:moveTo>
                    <a:pt x="354" y="0"/>
                  </a:moveTo>
                  <a:cubicBezTo>
                    <a:pt x="160" y="0"/>
                    <a:pt x="1" y="160"/>
                    <a:pt x="1" y="354"/>
                  </a:cubicBezTo>
                  <a:lnTo>
                    <a:pt x="1" y="5605"/>
                  </a:lnTo>
                  <a:lnTo>
                    <a:pt x="826" y="5605"/>
                  </a:lnTo>
                  <a:lnTo>
                    <a:pt x="826" y="354"/>
                  </a:lnTo>
                  <a:cubicBezTo>
                    <a:pt x="826" y="160"/>
                    <a:pt x="986" y="0"/>
                    <a:pt x="1180"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36"/>
            <p:cNvSpPr/>
            <p:nvPr/>
          </p:nvSpPr>
          <p:spPr>
            <a:xfrm>
              <a:off x="4259050" y="2113627"/>
              <a:ext cx="65077" cy="183513"/>
            </a:xfrm>
            <a:custGeom>
              <a:rect b="b" l="l" r="r" t="t"/>
              <a:pathLst>
                <a:path extrusionOk="0" h="6985" w="2477">
                  <a:moveTo>
                    <a:pt x="354" y="0"/>
                  </a:moveTo>
                  <a:cubicBezTo>
                    <a:pt x="160" y="0"/>
                    <a:pt x="0" y="153"/>
                    <a:pt x="0" y="354"/>
                  </a:cubicBezTo>
                  <a:lnTo>
                    <a:pt x="0" y="6985"/>
                  </a:lnTo>
                  <a:lnTo>
                    <a:pt x="2476" y="6985"/>
                  </a:lnTo>
                  <a:lnTo>
                    <a:pt x="2476" y="354"/>
                  </a:lnTo>
                  <a:cubicBezTo>
                    <a:pt x="2476" y="153"/>
                    <a:pt x="2317" y="0"/>
                    <a:pt x="211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36"/>
            <p:cNvSpPr/>
            <p:nvPr/>
          </p:nvSpPr>
          <p:spPr>
            <a:xfrm>
              <a:off x="4259050" y="2113627"/>
              <a:ext cx="31002" cy="183513"/>
            </a:xfrm>
            <a:custGeom>
              <a:rect b="b" l="l" r="r" t="t"/>
              <a:pathLst>
                <a:path extrusionOk="0" h="6985" w="1180">
                  <a:moveTo>
                    <a:pt x="354" y="0"/>
                  </a:moveTo>
                  <a:cubicBezTo>
                    <a:pt x="160" y="0"/>
                    <a:pt x="0" y="153"/>
                    <a:pt x="0" y="354"/>
                  </a:cubicBezTo>
                  <a:lnTo>
                    <a:pt x="0" y="6985"/>
                  </a:lnTo>
                  <a:lnTo>
                    <a:pt x="826" y="6985"/>
                  </a:lnTo>
                  <a:lnTo>
                    <a:pt x="826" y="354"/>
                  </a:lnTo>
                  <a:cubicBezTo>
                    <a:pt x="826" y="153"/>
                    <a:pt x="985" y="0"/>
                    <a:pt x="1179"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36"/>
            <p:cNvSpPr/>
            <p:nvPr/>
          </p:nvSpPr>
          <p:spPr>
            <a:xfrm>
              <a:off x="4357257" y="2077161"/>
              <a:ext cx="64919" cy="219980"/>
            </a:xfrm>
            <a:custGeom>
              <a:rect b="b" l="l" r="r" t="t"/>
              <a:pathLst>
                <a:path extrusionOk="0" h="8373" w="2471">
                  <a:moveTo>
                    <a:pt x="355" y="1"/>
                  </a:moveTo>
                  <a:cubicBezTo>
                    <a:pt x="153" y="1"/>
                    <a:pt x="1" y="160"/>
                    <a:pt x="1" y="355"/>
                  </a:cubicBezTo>
                  <a:lnTo>
                    <a:pt x="1" y="8373"/>
                  </a:lnTo>
                  <a:lnTo>
                    <a:pt x="2470" y="8373"/>
                  </a:lnTo>
                  <a:lnTo>
                    <a:pt x="2470" y="355"/>
                  </a:lnTo>
                  <a:cubicBezTo>
                    <a:pt x="2470" y="160"/>
                    <a:pt x="2311" y="1"/>
                    <a:pt x="211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36"/>
            <p:cNvSpPr/>
            <p:nvPr/>
          </p:nvSpPr>
          <p:spPr>
            <a:xfrm>
              <a:off x="4357257" y="2077161"/>
              <a:ext cx="31002" cy="219980"/>
            </a:xfrm>
            <a:custGeom>
              <a:rect b="b" l="l" r="r" t="t"/>
              <a:pathLst>
                <a:path extrusionOk="0" h="8373" w="1180">
                  <a:moveTo>
                    <a:pt x="355" y="1"/>
                  </a:moveTo>
                  <a:cubicBezTo>
                    <a:pt x="153" y="1"/>
                    <a:pt x="1" y="160"/>
                    <a:pt x="1" y="355"/>
                  </a:cubicBezTo>
                  <a:lnTo>
                    <a:pt x="1" y="8373"/>
                  </a:lnTo>
                  <a:lnTo>
                    <a:pt x="826" y="8373"/>
                  </a:lnTo>
                  <a:lnTo>
                    <a:pt x="826" y="355"/>
                  </a:lnTo>
                  <a:cubicBezTo>
                    <a:pt x="826" y="160"/>
                    <a:pt x="986" y="1"/>
                    <a:pt x="1180" y="1"/>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36"/>
            <p:cNvSpPr/>
            <p:nvPr/>
          </p:nvSpPr>
          <p:spPr>
            <a:xfrm>
              <a:off x="4455489" y="2040721"/>
              <a:ext cx="64893" cy="256420"/>
            </a:xfrm>
            <a:custGeom>
              <a:rect b="b" l="l" r="r" t="t"/>
              <a:pathLst>
                <a:path extrusionOk="0" h="9760" w="2470">
                  <a:moveTo>
                    <a:pt x="354" y="1"/>
                  </a:moveTo>
                  <a:cubicBezTo>
                    <a:pt x="153" y="1"/>
                    <a:pt x="0" y="160"/>
                    <a:pt x="0" y="354"/>
                  </a:cubicBezTo>
                  <a:lnTo>
                    <a:pt x="0" y="9760"/>
                  </a:lnTo>
                  <a:lnTo>
                    <a:pt x="2470" y="9760"/>
                  </a:lnTo>
                  <a:lnTo>
                    <a:pt x="2470" y="354"/>
                  </a:lnTo>
                  <a:cubicBezTo>
                    <a:pt x="2470" y="160"/>
                    <a:pt x="2310" y="1"/>
                    <a:pt x="21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36"/>
            <p:cNvSpPr/>
            <p:nvPr/>
          </p:nvSpPr>
          <p:spPr>
            <a:xfrm>
              <a:off x="4455489" y="2040721"/>
              <a:ext cx="31002" cy="256420"/>
            </a:xfrm>
            <a:custGeom>
              <a:rect b="b" l="l" r="r" t="t"/>
              <a:pathLst>
                <a:path extrusionOk="0" h="9760" w="1180">
                  <a:moveTo>
                    <a:pt x="354" y="1"/>
                  </a:moveTo>
                  <a:cubicBezTo>
                    <a:pt x="153" y="1"/>
                    <a:pt x="0" y="160"/>
                    <a:pt x="0" y="354"/>
                  </a:cubicBezTo>
                  <a:lnTo>
                    <a:pt x="0" y="9760"/>
                  </a:lnTo>
                  <a:lnTo>
                    <a:pt x="826" y="9760"/>
                  </a:lnTo>
                  <a:lnTo>
                    <a:pt x="826" y="354"/>
                  </a:lnTo>
                  <a:cubicBezTo>
                    <a:pt x="826" y="160"/>
                    <a:pt x="978" y="1"/>
                    <a:pt x="1180" y="1"/>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36"/>
            <p:cNvSpPr/>
            <p:nvPr/>
          </p:nvSpPr>
          <p:spPr>
            <a:xfrm>
              <a:off x="4176502" y="1939046"/>
              <a:ext cx="333687" cy="134699"/>
            </a:xfrm>
            <a:custGeom>
              <a:rect b="b" l="l" r="r" t="t"/>
              <a:pathLst>
                <a:path extrusionOk="0" h="5127" w="12701">
                  <a:moveTo>
                    <a:pt x="10208" y="0"/>
                  </a:moveTo>
                  <a:cubicBezTo>
                    <a:pt x="10033" y="0"/>
                    <a:pt x="9921" y="204"/>
                    <a:pt x="10030" y="354"/>
                  </a:cubicBezTo>
                  <a:lnTo>
                    <a:pt x="10391" y="874"/>
                  </a:lnTo>
                  <a:cubicBezTo>
                    <a:pt x="9177" y="1603"/>
                    <a:pt x="5292" y="3649"/>
                    <a:pt x="0" y="3649"/>
                  </a:cubicBezTo>
                  <a:lnTo>
                    <a:pt x="0" y="5126"/>
                  </a:lnTo>
                  <a:cubicBezTo>
                    <a:pt x="2879" y="5112"/>
                    <a:pt x="5729" y="4557"/>
                    <a:pt x="8400" y="3489"/>
                  </a:cubicBezTo>
                  <a:cubicBezTo>
                    <a:pt x="9378" y="3101"/>
                    <a:pt x="10328" y="2636"/>
                    <a:pt x="11237" y="2088"/>
                  </a:cubicBezTo>
                  <a:lnTo>
                    <a:pt x="11556" y="2553"/>
                  </a:lnTo>
                  <a:cubicBezTo>
                    <a:pt x="11601" y="2616"/>
                    <a:pt x="11670" y="2646"/>
                    <a:pt x="11739" y="2646"/>
                  </a:cubicBezTo>
                  <a:cubicBezTo>
                    <a:pt x="11830" y="2646"/>
                    <a:pt x="11920" y="2593"/>
                    <a:pt x="11951" y="2490"/>
                  </a:cubicBezTo>
                  <a:lnTo>
                    <a:pt x="12659" y="375"/>
                  </a:lnTo>
                  <a:cubicBezTo>
                    <a:pt x="12700" y="229"/>
                    <a:pt x="12603" y="84"/>
                    <a:pt x="12451" y="84"/>
                  </a:cubicBezTo>
                  <a:lnTo>
                    <a:pt x="10217" y="0"/>
                  </a:lnTo>
                  <a:cubicBezTo>
                    <a:pt x="10214" y="0"/>
                    <a:pt x="10211" y="0"/>
                    <a:pt x="102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5" name="Shape 1045"/>
        <p:cNvGrpSpPr/>
        <p:nvPr/>
      </p:nvGrpSpPr>
      <p:grpSpPr>
        <a:xfrm>
          <a:off x="0" y="0"/>
          <a:ext cx="0" cy="0"/>
          <a:chOff x="0" y="0"/>
          <a:chExt cx="0" cy="0"/>
        </a:xfrm>
      </p:grpSpPr>
      <p:sp>
        <p:nvSpPr>
          <p:cNvPr id="1046" name="Google Shape;1046;p37"/>
          <p:cNvSpPr txBox="1"/>
          <p:nvPr>
            <p:ph idx="3" type="subTitle"/>
          </p:nvPr>
        </p:nvSpPr>
        <p:spPr>
          <a:xfrm>
            <a:off x="1653000" y="888075"/>
            <a:ext cx="6640500" cy="3239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600">
                <a:latin typeface="Kanit Medium"/>
                <a:ea typeface="Kanit Medium"/>
                <a:cs typeface="Kanit Medium"/>
                <a:sym typeface="Kanit Medium"/>
              </a:rPr>
              <a:t>THE MARKETING VS. THE SELLING CONCEPT</a:t>
            </a:r>
            <a:endParaRPr sz="2600">
              <a:latin typeface="Kanit Medium"/>
              <a:ea typeface="Kanit Medium"/>
              <a:cs typeface="Kanit Medium"/>
              <a:sym typeface="Kanit Medium"/>
            </a:endParaRPr>
          </a:p>
          <a:p>
            <a:pPr indent="0" lvl="0" marL="0" rtl="0" algn="l">
              <a:spcBef>
                <a:spcPts val="0"/>
              </a:spcBef>
              <a:spcAft>
                <a:spcPts val="0"/>
              </a:spcAft>
              <a:buNone/>
            </a:pPr>
            <a:r>
              <a:rPr lang="en" sz="2400">
                <a:solidFill>
                  <a:schemeClr val="accent1"/>
                </a:solidFill>
                <a:latin typeface="Kanit Medium"/>
                <a:ea typeface="Kanit Medium"/>
                <a:cs typeface="Kanit Medium"/>
                <a:sym typeface="Kanit Medium"/>
              </a:rPr>
              <a:t>The </a:t>
            </a:r>
            <a:r>
              <a:rPr lang="en" sz="2400" u="sng">
                <a:solidFill>
                  <a:schemeClr val="accent1"/>
                </a:solidFill>
                <a:latin typeface="Kanit Medium"/>
                <a:ea typeface="Kanit Medium"/>
                <a:cs typeface="Kanit Medium"/>
                <a:sym typeface="Kanit Medium"/>
              </a:rPr>
              <a:t>Traditional Selling Concept</a:t>
            </a:r>
            <a:r>
              <a:rPr lang="en" sz="2400">
                <a:solidFill>
                  <a:schemeClr val="accent1"/>
                </a:solidFill>
                <a:latin typeface="Kanit Medium"/>
                <a:ea typeface="Kanit Medium"/>
                <a:cs typeface="Kanit Medium"/>
                <a:sym typeface="Kanit Medium"/>
              </a:rPr>
              <a:t> emphasizes selling existing products.</a:t>
            </a:r>
            <a:endParaRPr sz="2400">
              <a:solidFill>
                <a:schemeClr val="accent1"/>
              </a:solidFill>
              <a:latin typeface="Kanit Medium"/>
              <a:ea typeface="Kanit Medium"/>
              <a:cs typeface="Kanit Medium"/>
              <a:sym typeface="Kanit Medium"/>
            </a:endParaRPr>
          </a:p>
          <a:p>
            <a:pPr indent="0" lvl="0" marL="0" rtl="0" algn="l">
              <a:spcBef>
                <a:spcPts val="0"/>
              </a:spcBef>
              <a:spcAft>
                <a:spcPts val="0"/>
              </a:spcAft>
              <a:buNone/>
            </a:pPr>
            <a:r>
              <a:t/>
            </a:r>
            <a:endParaRPr sz="2400">
              <a:solidFill>
                <a:schemeClr val="accent1"/>
              </a:solidFill>
              <a:latin typeface="Kanit Medium"/>
              <a:ea typeface="Kanit Medium"/>
              <a:cs typeface="Kanit Medium"/>
              <a:sym typeface="Kanit Medium"/>
            </a:endParaRPr>
          </a:p>
          <a:p>
            <a:pPr indent="0" lvl="0" marL="0" rtl="0" algn="l">
              <a:spcBef>
                <a:spcPts val="0"/>
              </a:spcBef>
              <a:spcAft>
                <a:spcPts val="0"/>
              </a:spcAft>
              <a:buNone/>
            </a:pPr>
            <a:r>
              <a:rPr lang="en" sz="2400">
                <a:solidFill>
                  <a:schemeClr val="accent1"/>
                </a:solidFill>
                <a:latin typeface="Kanit Medium"/>
                <a:ea typeface="Kanit Medium"/>
                <a:cs typeface="Kanit Medium"/>
                <a:sym typeface="Kanit Medium"/>
              </a:rPr>
              <a:t>The </a:t>
            </a:r>
            <a:r>
              <a:rPr lang="en" sz="2400" u="sng">
                <a:solidFill>
                  <a:schemeClr val="accent1"/>
                </a:solidFill>
                <a:latin typeface="Kanit Medium"/>
                <a:ea typeface="Kanit Medium"/>
                <a:cs typeface="Kanit Medium"/>
                <a:sym typeface="Kanit Medium"/>
              </a:rPr>
              <a:t>Marketing Concept</a:t>
            </a:r>
            <a:r>
              <a:rPr lang="en" sz="2400">
                <a:solidFill>
                  <a:schemeClr val="accent1"/>
                </a:solidFill>
                <a:latin typeface="Kanit Medium"/>
                <a:ea typeface="Kanit Medium"/>
                <a:cs typeface="Kanit Medium"/>
                <a:sym typeface="Kanit Medium"/>
              </a:rPr>
              <a:t>, in contrast, focuses on getting consumers what they seek, regardless of whether this entails coming up with entirely new products.</a:t>
            </a:r>
            <a:endParaRPr sz="2400">
              <a:solidFill>
                <a:schemeClr val="accent1"/>
              </a:solidFill>
              <a:latin typeface="Kanit Medium"/>
              <a:ea typeface="Kanit Medium"/>
              <a:cs typeface="Kanit Medium"/>
              <a:sym typeface="Kanit Medium"/>
            </a:endParaRPr>
          </a:p>
        </p:txBody>
      </p:sp>
      <p:grpSp>
        <p:nvGrpSpPr>
          <p:cNvPr id="1047" name="Google Shape;1047;p37"/>
          <p:cNvGrpSpPr/>
          <p:nvPr/>
        </p:nvGrpSpPr>
        <p:grpSpPr>
          <a:xfrm>
            <a:off x="2383225" y="242719"/>
            <a:ext cx="1735200" cy="695945"/>
            <a:chOff x="1352200" y="845480"/>
            <a:chExt cx="1735200" cy="1309645"/>
          </a:xfrm>
        </p:grpSpPr>
        <p:grpSp>
          <p:nvGrpSpPr>
            <p:cNvPr id="1048" name="Google Shape;1048;p37"/>
            <p:cNvGrpSpPr/>
            <p:nvPr/>
          </p:nvGrpSpPr>
          <p:grpSpPr>
            <a:xfrm>
              <a:off x="1853856" y="845480"/>
              <a:ext cx="731870" cy="241954"/>
              <a:chOff x="6908475" y="763225"/>
              <a:chExt cx="459775" cy="152000"/>
            </a:xfrm>
          </p:grpSpPr>
          <p:sp>
            <p:nvSpPr>
              <p:cNvPr id="1049" name="Google Shape;1049;p37"/>
              <p:cNvSpPr/>
              <p:nvPr/>
            </p:nvSpPr>
            <p:spPr>
              <a:xfrm>
                <a:off x="6908475" y="780700"/>
                <a:ext cx="459775" cy="134525"/>
              </a:xfrm>
              <a:custGeom>
                <a:rect b="b" l="l" r="r" t="t"/>
                <a:pathLst>
                  <a:path extrusionOk="0" fill="none" h="5381" w="18391">
                    <a:moveTo>
                      <a:pt x="18390" y="5380"/>
                    </a:moveTo>
                    <a:lnTo>
                      <a:pt x="9211" y="0"/>
                    </a:lnTo>
                    <a:lnTo>
                      <a:pt x="1" y="5380"/>
                    </a:lnTo>
                  </a:path>
                </a:pathLst>
              </a:custGeom>
              <a:noFill/>
              <a:ln cap="flat" cmpd="sng" w="9875">
                <a:solidFill>
                  <a:schemeClr val="accent4"/>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37"/>
              <p:cNvSpPr/>
              <p:nvPr/>
            </p:nvSpPr>
            <p:spPr>
              <a:xfrm>
                <a:off x="7121250" y="763225"/>
                <a:ext cx="34225" cy="34225"/>
              </a:xfrm>
              <a:custGeom>
                <a:rect b="b" l="l" r="r" t="t"/>
                <a:pathLst>
                  <a:path extrusionOk="0" h="1369" w="1369">
                    <a:moveTo>
                      <a:pt x="700" y="0"/>
                    </a:moveTo>
                    <a:cubicBezTo>
                      <a:pt x="305" y="0"/>
                      <a:pt x="1" y="304"/>
                      <a:pt x="1" y="699"/>
                    </a:cubicBezTo>
                    <a:cubicBezTo>
                      <a:pt x="1" y="1064"/>
                      <a:pt x="305" y="1368"/>
                      <a:pt x="700" y="1368"/>
                    </a:cubicBezTo>
                    <a:cubicBezTo>
                      <a:pt x="1065" y="1368"/>
                      <a:pt x="1369" y="1064"/>
                      <a:pt x="1369" y="699"/>
                    </a:cubicBezTo>
                    <a:cubicBezTo>
                      <a:pt x="1369" y="304"/>
                      <a:pt x="1065" y="0"/>
                      <a:pt x="70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51" name="Google Shape;1051;p37"/>
            <p:cNvGrpSpPr/>
            <p:nvPr/>
          </p:nvGrpSpPr>
          <p:grpSpPr>
            <a:xfrm>
              <a:off x="1352200" y="1087425"/>
              <a:ext cx="1735200" cy="1067700"/>
              <a:chOff x="2896875" y="3464350"/>
              <a:chExt cx="1735200" cy="1067700"/>
            </a:xfrm>
          </p:grpSpPr>
          <p:sp>
            <p:nvSpPr>
              <p:cNvPr id="1052" name="Google Shape;1052;p37"/>
              <p:cNvSpPr/>
              <p:nvPr/>
            </p:nvSpPr>
            <p:spPr>
              <a:xfrm>
                <a:off x="2896875" y="3464350"/>
                <a:ext cx="1735200" cy="1067700"/>
              </a:xfrm>
              <a:prstGeom prst="rect">
                <a:avLst/>
              </a:prstGeom>
              <a:solidFill>
                <a:schemeClr val="accent3"/>
              </a:solid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37"/>
              <p:cNvSpPr/>
              <p:nvPr/>
            </p:nvSpPr>
            <p:spPr>
              <a:xfrm>
                <a:off x="2966928" y="3523817"/>
                <a:ext cx="1595100" cy="958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37"/>
              <p:cNvSpPr/>
              <p:nvPr/>
            </p:nvSpPr>
            <p:spPr>
              <a:xfrm>
                <a:off x="3845728" y="3660025"/>
                <a:ext cx="268350" cy="686100"/>
              </a:xfrm>
              <a:prstGeom prst="flowChartCollat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37"/>
              <p:cNvSpPr/>
              <p:nvPr/>
            </p:nvSpPr>
            <p:spPr>
              <a:xfrm>
                <a:off x="4208578" y="3660025"/>
                <a:ext cx="268350" cy="686100"/>
              </a:xfrm>
              <a:prstGeom prst="flowChartCollat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56" name="Google Shape;1056;p37"/>
              <p:cNvGrpSpPr/>
              <p:nvPr/>
            </p:nvGrpSpPr>
            <p:grpSpPr>
              <a:xfrm>
                <a:off x="3049425" y="3672875"/>
                <a:ext cx="673901" cy="242191"/>
                <a:chOff x="8116750" y="2573743"/>
                <a:chExt cx="646800" cy="242191"/>
              </a:xfrm>
            </p:grpSpPr>
            <p:sp>
              <p:nvSpPr>
                <p:cNvPr id="1057" name="Google Shape;1057;p37"/>
                <p:cNvSpPr/>
                <p:nvPr/>
              </p:nvSpPr>
              <p:spPr>
                <a:xfrm>
                  <a:off x="8116750" y="2573743"/>
                  <a:ext cx="5709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37"/>
                <p:cNvSpPr/>
                <p:nvPr/>
              </p:nvSpPr>
              <p:spPr>
                <a:xfrm>
                  <a:off x="8116750" y="2643294"/>
                  <a:ext cx="3765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37"/>
                <p:cNvSpPr/>
                <p:nvPr/>
              </p:nvSpPr>
              <p:spPr>
                <a:xfrm>
                  <a:off x="8116750" y="2712818"/>
                  <a:ext cx="5112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37"/>
                <p:cNvSpPr/>
                <p:nvPr/>
              </p:nvSpPr>
              <p:spPr>
                <a:xfrm>
                  <a:off x="8116750" y="278233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61" name="Google Shape;1061;p37"/>
              <p:cNvSpPr/>
              <p:nvPr/>
            </p:nvSpPr>
            <p:spPr>
              <a:xfrm>
                <a:off x="3049525" y="3964950"/>
                <a:ext cx="673800" cy="381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062" name="Google Shape;1062;p37"/>
          <p:cNvGrpSpPr/>
          <p:nvPr/>
        </p:nvGrpSpPr>
        <p:grpSpPr>
          <a:xfrm>
            <a:off x="319021" y="736857"/>
            <a:ext cx="396076" cy="289135"/>
            <a:chOff x="1186033" y="567949"/>
            <a:chExt cx="555895" cy="464997"/>
          </a:xfrm>
        </p:grpSpPr>
        <p:sp>
          <p:nvSpPr>
            <p:cNvPr id="1063" name="Google Shape;1063;p37"/>
            <p:cNvSpPr/>
            <p:nvPr/>
          </p:nvSpPr>
          <p:spPr>
            <a:xfrm flipH="1">
              <a:off x="1186033" y="567949"/>
              <a:ext cx="555895" cy="464997"/>
            </a:xfrm>
            <a:custGeom>
              <a:rect b="b" l="l" r="r" t="t"/>
              <a:pathLst>
                <a:path extrusionOk="0" h="4933" w="5897">
                  <a:moveTo>
                    <a:pt x="395" y="1"/>
                  </a:moveTo>
                  <a:cubicBezTo>
                    <a:pt x="183" y="1"/>
                    <a:pt x="0" y="183"/>
                    <a:pt x="0" y="396"/>
                  </a:cubicBezTo>
                  <a:lnTo>
                    <a:pt x="0" y="3770"/>
                  </a:lnTo>
                  <a:cubicBezTo>
                    <a:pt x="0" y="3983"/>
                    <a:pt x="183" y="4165"/>
                    <a:pt x="395" y="4165"/>
                  </a:cubicBezTo>
                  <a:lnTo>
                    <a:pt x="3161" y="4165"/>
                  </a:lnTo>
                  <a:lnTo>
                    <a:pt x="3526" y="4773"/>
                  </a:lnTo>
                  <a:cubicBezTo>
                    <a:pt x="3587" y="4879"/>
                    <a:pt x="3686" y="4933"/>
                    <a:pt x="3784" y="4933"/>
                  </a:cubicBezTo>
                  <a:cubicBezTo>
                    <a:pt x="3883" y="4933"/>
                    <a:pt x="3982" y="4879"/>
                    <a:pt x="4043" y="4773"/>
                  </a:cubicBezTo>
                  <a:lnTo>
                    <a:pt x="4408" y="4165"/>
                  </a:lnTo>
                  <a:lnTo>
                    <a:pt x="5502" y="4165"/>
                  </a:lnTo>
                  <a:cubicBezTo>
                    <a:pt x="5715" y="4165"/>
                    <a:pt x="5897" y="3983"/>
                    <a:pt x="5897" y="3770"/>
                  </a:cubicBezTo>
                  <a:lnTo>
                    <a:pt x="5897" y="396"/>
                  </a:lnTo>
                  <a:cubicBezTo>
                    <a:pt x="5897" y="183"/>
                    <a:pt x="5715" y="1"/>
                    <a:pt x="550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4" name="Google Shape;1064;p37"/>
            <p:cNvSpPr/>
            <p:nvPr/>
          </p:nvSpPr>
          <p:spPr>
            <a:xfrm flipH="1">
              <a:off x="1400868" y="616306"/>
              <a:ext cx="220774" cy="269779"/>
            </a:xfrm>
            <a:custGeom>
              <a:rect b="b" l="l" r="r" t="t"/>
              <a:pathLst>
                <a:path extrusionOk="0" h="2862" w="2342">
                  <a:moveTo>
                    <a:pt x="1046" y="1"/>
                  </a:moveTo>
                  <a:cubicBezTo>
                    <a:pt x="941" y="1"/>
                    <a:pt x="837" y="76"/>
                    <a:pt x="821" y="248"/>
                  </a:cubicBezTo>
                  <a:cubicBezTo>
                    <a:pt x="791" y="582"/>
                    <a:pt x="1034" y="856"/>
                    <a:pt x="1034" y="856"/>
                  </a:cubicBezTo>
                  <a:lnTo>
                    <a:pt x="183" y="856"/>
                  </a:lnTo>
                  <a:cubicBezTo>
                    <a:pt x="92" y="856"/>
                    <a:pt x="1" y="947"/>
                    <a:pt x="1" y="1038"/>
                  </a:cubicBezTo>
                  <a:lnTo>
                    <a:pt x="1" y="1281"/>
                  </a:lnTo>
                  <a:cubicBezTo>
                    <a:pt x="1" y="1372"/>
                    <a:pt x="62" y="1464"/>
                    <a:pt x="153" y="1464"/>
                  </a:cubicBezTo>
                  <a:lnTo>
                    <a:pt x="153" y="1767"/>
                  </a:lnTo>
                  <a:cubicBezTo>
                    <a:pt x="153" y="1859"/>
                    <a:pt x="244" y="1950"/>
                    <a:pt x="335" y="1950"/>
                  </a:cubicBezTo>
                  <a:lnTo>
                    <a:pt x="335" y="2345"/>
                  </a:lnTo>
                  <a:cubicBezTo>
                    <a:pt x="335" y="2436"/>
                    <a:pt x="426" y="2527"/>
                    <a:pt x="548" y="2527"/>
                  </a:cubicBezTo>
                  <a:lnTo>
                    <a:pt x="548" y="2679"/>
                  </a:lnTo>
                  <a:cubicBezTo>
                    <a:pt x="548" y="2801"/>
                    <a:pt x="609" y="2862"/>
                    <a:pt x="730" y="2862"/>
                  </a:cubicBezTo>
                  <a:lnTo>
                    <a:pt x="2098" y="2862"/>
                  </a:lnTo>
                  <a:cubicBezTo>
                    <a:pt x="2220" y="2862"/>
                    <a:pt x="2341" y="2771"/>
                    <a:pt x="2341" y="2619"/>
                  </a:cubicBezTo>
                  <a:lnTo>
                    <a:pt x="2341" y="1220"/>
                  </a:lnTo>
                  <a:cubicBezTo>
                    <a:pt x="2341" y="1099"/>
                    <a:pt x="2280" y="1008"/>
                    <a:pt x="2189" y="977"/>
                  </a:cubicBezTo>
                  <a:cubicBezTo>
                    <a:pt x="1703" y="795"/>
                    <a:pt x="1369" y="400"/>
                    <a:pt x="1277" y="187"/>
                  </a:cubicBezTo>
                  <a:cubicBezTo>
                    <a:pt x="1248" y="69"/>
                    <a:pt x="1146" y="1"/>
                    <a:pt x="104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37"/>
            <p:cNvSpPr/>
            <p:nvPr/>
          </p:nvSpPr>
          <p:spPr>
            <a:xfrm flipH="1">
              <a:off x="1300565" y="714056"/>
              <a:ext cx="80410" cy="172029"/>
            </a:xfrm>
            <a:custGeom>
              <a:rect b="b" l="l" r="r" t="t"/>
              <a:pathLst>
                <a:path extrusionOk="0" h="1825" w="853">
                  <a:moveTo>
                    <a:pt x="427" y="1"/>
                  </a:moveTo>
                  <a:cubicBezTo>
                    <a:pt x="183" y="1"/>
                    <a:pt x="1" y="183"/>
                    <a:pt x="1" y="427"/>
                  </a:cubicBezTo>
                  <a:lnTo>
                    <a:pt x="1" y="1430"/>
                  </a:lnTo>
                  <a:cubicBezTo>
                    <a:pt x="1" y="1642"/>
                    <a:pt x="183" y="1825"/>
                    <a:pt x="427" y="1825"/>
                  </a:cubicBezTo>
                  <a:cubicBezTo>
                    <a:pt x="639" y="1825"/>
                    <a:pt x="852" y="1642"/>
                    <a:pt x="852" y="1430"/>
                  </a:cubicBezTo>
                  <a:lnTo>
                    <a:pt x="852" y="427"/>
                  </a:lnTo>
                  <a:cubicBezTo>
                    <a:pt x="852" y="183"/>
                    <a:pt x="639" y="1"/>
                    <a:pt x="42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6" name="Google Shape;1066;p37"/>
          <p:cNvGrpSpPr/>
          <p:nvPr/>
        </p:nvGrpSpPr>
        <p:grpSpPr>
          <a:xfrm>
            <a:off x="663045" y="1116673"/>
            <a:ext cx="941736" cy="3800868"/>
            <a:chOff x="896272" y="1116679"/>
            <a:chExt cx="1322106" cy="3800868"/>
          </a:xfrm>
        </p:grpSpPr>
        <p:sp>
          <p:nvSpPr>
            <p:cNvPr id="1067" name="Google Shape;1067;p37"/>
            <p:cNvSpPr/>
            <p:nvPr/>
          </p:nvSpPr>
          <p:spPr>
            <a:xfrm flipH="1">
              <a:off x="1270149" y="1166400"/>
              <a:ext cx="317713" cy="411492"/>
            </a:xfrm>
            <a:custGeom>
              <a:rect b="b" l="l" r="r" t="t"/>
              <a:pathLst>
                <a:path extrusionOk="0" h="7796" w="6019">
                  <a:moveTo>
                    <a:pt x="3101" y="0"/>
                  </a:moveTo>
                  <a:cubicBezTo>
                    <a:pt x="153" y="0"/>
                    <a:pt x="1" y="3253"/>
                    <a:pt x="639" y="4438"/>
                  </a:cubicBezTo>
                  <a:cubicBezTo>
                    <a:pt x="1247" y="5563"/>
                    <a:pt x="2432" y="5715"/>
                    <a:pt x="2432" y="5715"/>
                  </a:cubicBezTo>
                  <a:lnTo>
                    <a:pt x="2432" y="7235"/>
                  </a:lnTo>
                  <a:cubicBezTo>
                    <a:pt x="2432" y="7235"/>
                    <a:pt x="2280" y="7690"/>
                    <a:pt x="3040" y="7782"/>
                  </a:cubicBezTo>
                  <a:cubicBezTo>
                    <a:pt x="3122" y="7791"/>
                    <a:pt x="3198" y="7795"/>
                    <a:pt x="3270" y="7795"/>
                  </a:cubicBezTo>
                  <a:cubicBezTo>
                    <a:pt x="3890" y="7795"/>
                    <a:pt x="4134" y="7478"/>
                    <a:pt x="4134" y="7478"/>
                  </a:cubicBezTo>
                  <a:lnTo>
                    <a:pt x="3952" y="5776"/>
                  </a:lnTo>
                  <a:cubicBezTo>
                    <a:pt x="5350" y="4894"/>
                    <a:pt x="5563" y="3496"/>
                    <a:pt x="5563" y="3496"/>
                  </a:cubicBezTo>
                  <a:cubicBezTo>
                    <a:pt x="5563" y="3496"/>
                    <a:pt x="5654" y="3435"/>
                    <a:pt x="5806" y="3344"/>
                  </a:cubicBezTo>
                  <a:cubicBezTo>
                    <a:pt x="5897" y="3253"/>
                    <a:pt x="5988" y="3040"/>
                    <a:pt x="5958" y="2736"/>
                  </a:cubicBezTo>
                  <a:cubicBezTo>
                    <a:pt x="5958" y="2432"/>
                    <a:pt x="5624" y="2432"/>
                    <a:pt x="5624" y="2432"/>
                  </a:cubicBezTo>
                  <a:cubicBezTo>
                    <a:pt x="5624" y="2432"/>
                    <a:pt x="6019" y="0"/>
                    <a:pt x="3101" y="0"/>
                  </a:cubicBezTo>
                  <a:close/>
                </a:path>
              </a:pathLst>
            </a:custGeom>
            <a:solidFill>
              <a:srgbClr val="FCE5C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37"/>
            <p:cNvSpPr/>
            <p:nvPr/>
          </p:nvSpPr>
          <p:spPr>
            <a:xfrm flipH="1">
              <a:off x="1226812" y="1116679"/>
              <a:ext cx="407553" cy="358763"/>
            </a:xfrm>
            <a:custGeom>
              <a:rect b="b" l="l" r="r" t="t"/>
              <a:pathLst>
                <a:path extrusionOk="0" h="6797" w="7721">
                  <a:moveTo>
                    <a:pt x="4286" y="0"/>
                  </a:moveTo>
                  <a:cubicBezTo>
                    <a:pt x="3921" y="0"/>
                    <a:pt x="3526" y="91"/>
                    <a:pt x="3192" y="274"/>
                  </a:cubicBezTo>
                  <a:cubicBezTo>
                    <a:pt x="3100" y="304"/>
                    <a:pt x="3009" y="365"/>
                    <a:pt x="2918" y="426"/>
                  </a:cubicBezTo>
                  <a:cubicBezTo>
                    <a:pt x="2827" y="486"/>
                    <a:pt x="2736" y="517"/>
                    <a:pt x="2614" y="547"/>
                  </a:cubicBezTo>
                  <a:cubicBezTo>
                    <a:pt x="2493" y="547"/>
                    <a:pt x="2401" y="578"/>
                    <a:pt x="2280" y="608"/>
                  </a:cubicBezTo>
                  <a:cubicBezTo>
                    <a:pt x="2189" y="638"/>
                    <a:pt x="2097" y="669"/>
                    <a:pt x="2037" y="730"/>
                  </a:cubicBezTo>
                  <a:cubicBezTo>
                    <a:pt x="1672" y="942"/>
                    <a:pt x="1429" y="1277"/>
                    <a:pt x="1277" y="1672"/>
                  </a:cubicBezTo>
                  <a:cubicBezTo>
                    <a:pt x="1185" y="1885"/>
                    <a:pt x="1155" y="2097"/>
                    <a:pt x="1125" y="2310"/>
                  </a:cubicBezTo>
                  <a:cubicBezTo>
                    <a:pt x="1094" y="2432"/>
                    <a:pt x="1094" y="2523"/>
                    <a:pt x="1094" y="2645"/>
                  </a:cubicBezTo>
                  <a:cubicBezTo>
                    <a:pt x="486" y="2736"/>
                    <a:pt x="0" y="3313"/>
                    <a:pt x="91" y="3952"/>
                  </a:cubicBezTo>
                  <a:cubicBezTo>
                    <a:pt x="122" y="4073"/>
                    <a:pt x="182" y="4225"/>
                    <a:pt x="274" y="4347"/>
                  </a:cubicBezTo>
                  <a:cubicBezTo>
                    <a:pt x="91" y="4590"/>
                    <a:pt x="0" y="4924"/>
                    <a:pt x="91" y="5259"/>
                  </a:cubicBezTo>
                  <a:cubicBezTo>
                    <a:pt x="152" y="5441"/>
                    <a:pt x="274" y="5593"/>
                    <a:pt x="456" y="5714"/>
                  </a:cubicBezTo>
                  <a:cubicBezTo>
                    <a:pt x="426" y="5897"/>
                    <a:pt x="456" y="6079"/>
                    <a:pt x="547" y="6262"/>
                  </a:cubicBezTo>
                  <a:cubicBezTo>
                    <a:pt x="638" y="6505"/>
                    <a:pt x="882" y="6718"/>
                    <a:pt x="1185" y="6778"/>
                  </a:cubicBezTo>
                  <a:cubicBezTo>
                    <a:pt x="1241" y="6791"/>
                    <a:pt x="1298" y="6797"/>
                    <a:pt x="1356" y="6797"/>
                  </a:cubicBezTo>
                  <a:cubicBezTo>
                    <a:pt x="1578" y="6797"/>
                    <a:pt x="1800" y="6704"/>
                    <a:pt x="1945" y="6535"/>
                  </a:cubicBezTo>
                  <a:cubicBezTo>
                    <a:pt x="2037" y="6414"/>
                    <a:pt x="2128" y="6292"/>
                    <a:pt x="2128" y="6140"/>
                  </a:cubicBezTo>
                  <a:cubicBezTo>
                    <a:pt x="2128" y="5958"/>
                    <a:pt x="1976" y="5866"/>
                    <a:pt x="1885" y="5745"/>
                  </a:cubicBezTo>
                  <a:cubicBezTo>
                    <a:pt x="1702" y="5593"/>
                    <a:pt x="1550" y="5380"/>
                    <a:pt x="1459" y="5137"/>
                  </a:cubicBezTo>
                  <a:cubicBezTo>
                    <a:pt x="1368" y="4803"/>
                    <a:pt x="1337" y="4438"/>
                    <a:pt x="1307" y="4043"/>
                  </a:cubicBezTo>
                  <a:cubicBezTo>
                    <a:pt x="1307" y="3860"/>
                    <a:pt x="1307" y="3648"/>
                    <a:pt x="1307" y="3435"/>
                  </a:cubicBezTo>
                  <a:cubicBezTo>
                    <a:pt x="1337" y="3252"/>
                    <a:pt x="1368" y="3040"/>
                    <a:pt x="1459" y="2888"/>
                  </a:cubicBezTo>
                  <a:cubicBezTo>
                    <a:pt x="1459" y="2857"/>
                    <a:pt x="1459" y="2827"/>
                    <a:pt x="1459" y="2827"/>
                  </a:cubicBezTo>
                  <a:cubicBezTo>
                    <a:pt x="1459" y="2827"/>
                    <a:pt x="1489" y="2797"/>
                    <a:pt x="1489" y="2797"/>
                  </a:cubicBezTo>
                  <a:cubicBezTo>
                    <a:pt x="1581" y="2736"/>
                    <a:pt x="1672" y="2645"/>
                    <a:pt x="1733" y="2584"/>
                  </a:cubicBezTo>
                  <a:cubicBezTo>
                    <a:pt x="1793" y="2493"/>
                    <a:pt x="1854" y="2401"/>
                    <a:pt x="1885" y="2310"/>
                  </a:cubicBezTo>
                  <a:cubicBezTo>
                    <a:pt x="1915" y="2249"/>
                    <a:pt x="1945" y="2128"/>
                    <a:pt x="2037" y="2097"/>
                  </a:cubicBezTo>
                  <a:cubicBezTo>
                    <a:pt x="2097" y="2037"/>
                    <a:pt x="2219" y="2037"/>
                    <a:pt x="2310" y="2037"/>
                  </a:cubicBezTo>
                  <a:cubicBezTo>
                    <a:pt x="2401" y="2006"/>
                    <a:pt x="2493" y="1976"/>
                    <a:pt x="2584" y="1915"/>
                  </a:cubicBezTo>
                  <a:cubicBezTo>
                    <a:pt x="2675" y="1885"/>
                    <a:pt x="2766" y="1824"/>
                    <a:pt x="2857" y="1733"/>
                  </a:cubicBezTo>
                  <a:lnTo>
                    <a:pt x="2857" y="1733"/>
                  </a:lnTo>
                  <a:cubicBezTo>
                    <a:pt x="2827" y="1793"/>
                    <a:pt x="2827" y="1824"/>
                    <a:pt x="2857" y="1885"/>
                  </a:cubicBezTo>
                  <a:cubicBezTo>
                    <a:pt x="2857" y="2249"/>
                    <a:pt x="3040" y="2675"/>
                    <a:pt x="3374" y="2857"/>
                  </a:cubicBezTo>
                  <a:cubicBezTo>
                    <a:pt x="3488" y="2906"/>
                    <a:pt x="3602" y="2937"/>
                    <a:pt x="3711" y="2937"/>
                  </a:cubicBezTo>
                  <a:cubicBezTo>
                    <a:pt x="3806" y="2937"/>
                    <a:pt x="3897" y="2914"/>
                    <a:pt x="3982" y="2857"/>
                  </a:cubicBezTo>
                  <a:cubicBezTo>
                    <a:pt x="4058" y="2832"/>
                    <a:pt x="4028" y="2721"/>
                    <a:pt x="3963" y="2721"/>
                  </a:cubicBezTo>
                  <a:cubicBezTo>
                    <a:pt x="3950" y="2721"/>
                    <a:pt x="3936" y="2726"/>
                    <a:pt x="3921" y="2736"/>
                  </a:cubicBezTo>
                  <a:cubicBezTo>
                    <a:pt x="3863" y="2759"/>
                    <a:pt x="3805" y="2769"/>
                    <a:pt x="3749" y="2769"/>
                  </a:cubicBezTo>
                  <a:cubicBezTo>
                    <a:pt x="3657" y="2769"/>
                    <a:pt x="3571" y="2743"/>
                    <a:pt x="3496" y="2705"/>
                  </a:cubicBezTo>
                  <a:cubicBezTo>
                    <a:pt x="3344" y="2645"/>
                    <a:pt x="3222" y="2523"/>
                    <a:pt x="3161" y="2401"/>
                  </a:cubicBezTo>
                  <a:cubicBezTo>
                    <a:pt x="3009" y="2128"/>
                    <a:pt x="2979" y="1793"/>
                    <a:pt x="3040" y="1489"/>
                  </a:cubicBezTo>
                  <a:cubicBezTo>
                    <a:pt x="3070" y="1429"/>
                    <a:pt x="3100" y="1368"/>
                    <a:pt x="3131" y="1307"/>
                  </a:cubicBezTo>
                  <a:cubicBezTo>
                    <a:pt x="3313" y="1733"/>
                    <a:pt x="3617" y="2128"/>
                    <a:pt x="4103" y="2249"/>
                  </a:cubicBezTo>
                  <a:cubicBezTo>
                    <a:pt x="4164" y="2249"/>
                    <a:pt x="4239" y="2263"/>
                    <a:pt x="4308" y="2263"/>
                  </a:cubicBezTo>
                  <a:cubicBezTo>
                    <a:pt x="4343" y="2263"/>
                    <a:pt x="4377" y="2260"/>
                    <a:pt x="4407" y="2249"/>
                  </a:cubicBezTo>
                  <a:cubicBezTo>
                    <a:pt x="4529" y="2797"/>
                    <a:pt x="4985" y="3192"/>
                    <a:pt x="5532" y="3313"/>
                  </a:cubicBezTo>
                  <a:cubicBezTo>
                    <a:pt x="5654" y="3344"/>
                    <a:pt x="5836" y="3374"/>
                    <a:pt x="5897" y="3496"/>
                  </a:cubicBezTo>
                  <a:cubicBezTo>
                    <a:pt x="5897" y="3526"/>
                    <a:pt x="5958" y="3526"/>
                    <a:pt x="5988" y="3526"/>
                  </a:cubicBezTo>
                  <a:cubicBezTo>
                    <a:pt x="6018" y="3526"/>
                    <a:pt x="6018" y="3496"/>
                    <a:pt x="6018" y="3496"/>
                  </a:cubicBezTo>
                  <a:lnTo>
                    <a:pt x="6049" y="3496"/>
                  </a:lnTo>
                  <a:cubicBezTo>
                    <a:pt x="6110" y="3435"/>
                    <a:pt x="6201" y="3374"/>
                    <a:pt x="6292" y="3374"/>
                  </a:cubicBezTo>
                  <a:cubicBezTo>
                    <a:pt x="6292" y="3374"/>
                    <a:pt x="6292" y="3374"/>
                    <a:pt x="6322" y="3344"/>
                  </a:cubicBezTo>
                  <a:lnTo>
                    <a:pt x="6474" y="3344"/>
                  </a:lnTo>
                  <a:cubicBezTo>
                    <a:pt x="6505" y="3344"/>
                    <a:pt x="6505" y="3374"/>
                    <a:pt x="6535" y="3374"/>
                  </a:cubicBezTo>
                  <a:cubicBezTo>
                    <a:pt x="6566" y="3374"/>
                    <a:pt x="6596" y="3374"/>
                    <a:pt x="6626" y="3344"/>
                  </a:cubicBezTo>
                  <a:cubicBezTo>
                    <a:pt x="6748" y="3496"/>
                    <a:pt x="6809" y="3739"/>
                    <a:pt x="6778" y="3921"/>
                  </a:cubicBezTo>
                  <a:cubicBezTo>
                    <a:pt x="6748" y="4043"/>
                    <a:pt x="6718" y="4164"/>
                    <a:pt x="6596" y="4255"/>
                  </a:cubicBezTo>
                  <a:cubicBezTo>
                    <a:pt x="6529" y="4300"/>
                    <a:pt x="6446" y="4328"/>
                    <a:pt x="6359" y="4328"/>
                  </a:cubicBezTo>
                  <a:cubicBezTo>
                    <a:pt x="6327" y="4328"/>
                    <a:pt x="6294" y="4324"/>
                    <a:pt x="6262" y="4316"/>
                  </a:cubicBezTo>
                  <a:cubicBezTo>
                    <a:pt x="6250" y="4310"/>
                    <a:pt x="6239" y="4308"/>
                    <a:pt x="6230" y="4308"/>
                  </a:cubicBezTo>
                  <a:cubicBezTo>
                    <a:pt x="6190" y="4308"/>
                    <a:pt x="6170" y="4352"/>
                    <a:pt x="6170" y="4377"/>
                  </a:cubicBezTo>
                  <a:lnTo>
                    <a:pt x="6140" y="4377"/>
                  </a:lnTo>
                  <a:cubicBezTo>
                    <a:pt x="5927" y="4499"/>
                    <a:pt x="5806" y="4742"/>
                    <a:pt x="5745" y="4985"/>
                  </a:cubicBezTo>
                  <a:cubicBezTo>
                    <a:pt x="5684" y="5076"/>
                    <a:pt x="5654" y="5198"/>
                    <a:pt x="5623" y="5319"/>
                  </a:cubicBezTo>
                  <a:cubicBezTo>
                    <a:pt x="5562" y="5411"/>
                    <a:pt x="5471" y="5532"/>
                    <a:pt x="5380" y="5623"/>
                  </a:cubicBezTo>
                  <a:cubicBezTo>
                    <a:pt x="5289" y="5745"/>
                    <a:pt x="5198" y="5866"/>
                    <a:pt x="5198" y="6018"/>
                  </a:cubicBezTo>
                  <a:cubicBezTo>
                    <a:pt x="5167" y="6170"/>
                    <a:pt x="5228" y="6322"/>
                    <a:pt x="5319" y="6444"/>
                  </a:cubicBezTo>
                  <a:cubicBezTo>
                    <a:pt x="5502" y="6657"/>
                    <a:pt x="5836" y="6778"/>
                    <a:pt x="6110" y="6778"/>
                  </a:cubicBezTo>
                  <a:cubicBezTo>
                    <a:pt x="6353" y="6778"/>
                    <a:pt x="6626" y="6657"/>
                    <a:pt x="6748" y="6444"/>
                  </a:cubicBezTo>
                  <a:cubicBezTo>
                    <a:pt x="6991" y="6444"/>
                    <a:pt x="7265" y="6322"/>
                    <a:pt x="7417" y="6140"/>
                  </a:cubicBezTo>
                  <a:cubicBezTo>
                    <a:pt x="7629" y="5897"/>
                    <a:pt x="7721" y="5593"/>
                    <a:pt x="7721" y="5289"/>
                  </a:cubicBezTo>
                  <a:cubicBezTo>
                    <a:pt x="7690" y="5137"/>
                    <a:pt x="7660" y="4955"/>
                    <a:pt x="7599" y="4803"/>
                  </a:cubicBezTo>
                  <a:cubicBezTo>
                    <a:pt x="7569" y="4742"/>
                    <a:pt x="7538" y="4651"/>
                    <a:pt x="7508" y="4590"/>
                  </a:cubicBezTo>
                  <a:cubicBezTo>
                    <a:pt x="7477" y="4529"/>
                    <a:pt x="7447" y="4438"/>
                    <a:pt x="7447" y="4347"/>
                  </a:cubicBezTo>
                  <a:cubicBezTo>
                    <a:pt x="7447" y="4286"/>
                    <a:pt x="7477" y="4195"/>
                    <a:pt x="7477" y="4134"/>
                  </a:cubicBezTo>
                  <a:cubicBezTo>
                    <a:pt x="7477" y="4043"/>
                    <a:pt x="7477" y="3982"/>
                    <a:pt x="7447" y="3921"/>
                  </a:cubicBezTo>
                  <a:cubicBezTo>
                    <a:pt x="7447" y="3800"/>
                    <a:pt x="7417" y="3648"/>
                    <a:pt x="7356" y="3526"/>
                  </a:cubicBezTo>
                  <a:cubicBezTo>
                    <a:pt x="7234" y="3222"/>
                    <a:pt x="7021" y="2979"/>
                    <a:pt x="6778" y="2797"/>
                  </a:cubicBezTo>
                  <a:lnTo>
                    <a:pt x="6748" y="2797"/>
                  </a:lnTo>
                  <a:cubicBezTo>
                    <a:pt x="6778" y="2189"/>
                    <a:pt x="6596" y="1550"/>
                    <a:pt x="6231" y="1034"/>
                  </a:cubicBezTo>
                  <a:cubicBezTo>
                    <a:pt x="6018" y="730"/>
                    <a:pt x="5745" y="456"/>
                    <a:pt x="5380" y="274"/>
                  </a:cubicBezTo>
                  <a:cubicBezTo>
                    <a:pt x="5046" y="122"/>
                    <a:pt x="4681" y="31"/>
                    <a:pt x="42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37"/>
            <p:cNvSpPr/>
            <p:nvPr/>
          </p:nvSpPr>
          <p:spPr>
            <a:xfrm flipH="1">
              <a:off x="1475482" y="4357471"/>
              <a:ext cx="423652" cy="411281"/>
            </a:xfrm>
            <a:custGeom>
              <a:rect b="b" l="l" r="r" t="t"/>
              <a:pathLst>
                <a:path extrusionOk="0" h="7792" w="8026">
                  <a:moveTo>
                    <a:pt x="3831" y="0"/>
                  </a:moveTo>
                  <a:cubicBezTo>
                    <a:pt x="3770" y="0"/>
                    <a:pt x="3739" y="31"/>
                    <a:pt x="3739" y="61"/>
                  </a:cubicBezTo>
                  <a:cubicBezTo>
                    <a:pt x="3770" y="669"/>
                    <a:pt x="3800" y="1277"/>
                    <a:pt x="3861" y="1885"/>
                  </a:cubicBezTo>
                  <a:cubicBezTo>
                    <a:pt x="3861" y="2037"/>
                    <a:pt x="3861" y="2189"/>
                    <a:pt x="3891" y="2341"/>
                  </a:cubicBezTo>
                  <a:cubicBezTo>
                    <a:pt x="3891" y="2462"/>
                    <a:pt x="3891" y="2614"/>
                    <a:pt x="3891" y="2766"/>
                  </a:cubicBezTo>
                  <a:cubicBezTo>
                    <a:pt x="3861" y="3009"/>
                    <a:pt x="3770" y="3222"/>
                    <a:pt x="3618" y="3404"/>
                  </a:cubicBezTo>
                  <a:cubicBezTo>
                    <a:pt x="3466" y="3587"/>
                    <a:pt x="3284" y="3769"/>
                    <a:pt x="3101" y="3921"/>
                  </a:cubicBezTo>
                  <a:cubicBezTo>
                    <a:pt x="2919" y="4104"/>
                    <a:pt x="2706" y="4316"/>
                    <a:pt x="2493" y="4499"/>
                  </a:cubicBezTo>
                  <a:cubicBezTo>
                    <a:pt x="2098" y="4894"/>
                    <a:pt x="1703" y="5289"/>
                    <a:pt x="1308" y="5715"/>
                  </a:cubicBezTo>
                  <a:cubicBezTo>
                    <a:pt x="1125" y="5927"/>
                    <a:pt x="943" y="6140"/>
                    <a:pt x="761" y="6353"/>
                  </a:cubicBezTo>
                  <a:cubicBezTo>
                    <a:pt x="669" y="6444"/>
                    <a:pt x="578" y="6566"/>
                    <a:pt x="487" y="6657"/>
                  </a:cubicBezTo>
                  <a:cubicBezTo>
                    <a:pt x="396" y="6778"/>
                    <a:pt x="305" y="6870"/>
                    <a:pt x="244" y="6991"/>
                  </a:cubicBezTo>
                  <a:cubicBezTo>
                    <a:pt x="92" y="7174"/>
                    <a:pt x="1" y="7447"/>
                    <a:pt x="183" y="7660"/>
                  </a:cubicBezTo>
                  <a:cubicBezTo>
                    <a:pt x="274" y="7769"/>
                    <a:pt x="409" y="7791"/>
                    <a:pt x="549" y="7791"/>
                  </a:cubicBezTo>
                  <a:cubicBezTo>
                    <a:pt x="642" y="7791"/>
                    <a:pt x="736" y="7781"/>
                    <a:pt x="821" y="7781"/>
                  </a:cubicBezTo>
                  <a:cubicBezTo>
                    <a:pt x="1429" y="7721"/>
                    <a:pt x="2007" y="7629"/>
                    <a:pt x="2584" y="7538"/>
                  </a:cubicBezTo>
                  <a:cubicBezTo>
                    <a:pt x="2888" y="7477"/>
                    <a:pt x="3162" y="7417"/>
                    <a:pt x="3466" y="7356"/>
                  </a:cubicBezTo>
                  <a:cubicBezTo>
                    <a:pt x="3709" y="7295"/>
                    <a:pt x="3983" y="7204"/>
                    <a:pt x="4256" y="7113"/>
                  </a:cubicBezTo>
                  <a:cubicBezTo>
                    <a:pt x="4499" y="7022"/>
                    <a:pt x="4712" y="6900"/>
                    <a:pt x="4925" y="6718"/>
                  </a:cubicBezTo>
                  <a:cubicBezTo>
                    <a:pt x="5107" y="6566"/>
                    <a:pt x="5259" y="6383"/>
                    <a:pt x="5381" y="6201"/>
                  </a:cubicBezTo>
                  <a:cubicBezTo>
                    <a:pt x="5502" y="6018"/>
                    <a:pt x="5624" y="5806"/>
                    <a:pt x="5746" y="5593"/>
                  </a:cubicBezTo>
                  <a:cubicBezTo>
                    <a:pt x="5776" y="5471"/>
                    <a:pt x="5837" y="5380"/>
                    <a:pt x="5898" y="5259"/>
                  </a:cubicBezTo>
                  <a:cubicBezTo>
                    <a:pt x="5928" y="5167"/>
                    <a:pt x="5989" y="5046"/>
                    <a:pt x="6050" y="4955"/>
                  </a:cubicBezTo>
                  <a:cubicBezTo>
                    <a:pt x="6080" y="4894"/>
                    <a:pt x="6110" y="4863"/>
                    <a:pt x="6171" y="4803"/>
                  </a:cubicBezTo>
                  <a:cubicBezTo>
                    <a:pt x="6232" y="5441"/>
                    <a:pt x="6232" y="6049"/>
                    <a:pt x="6171" y="6657"/>
                  </a:cubicBezTo>
                  <a:cubicBezTo>
                    <a:pt x="6171" y="6718"/>
                    <a:pt x="6232" y="6748"/>
                    <a:pt x="6293" y="6748"/>
                  </a:cubicBezTo>
                  <a:lnTo>
                    <a:pt x="6901" y="6626"/>
                  </a:lnTo>
                  <a:cubicBezTo>
                    <a:pt x="6931" y="6626"/>
                    <a:pt x="6961" y="6596"/>
                    <a:pt x="6961" y="6566"/>
                  </a:cubicBezTo>
                  <a:cubicBezTo>
                    <a:pt x="6931" y="6201"/>
                    <a:pt x="6931" y="5867"/>
                    <a:pt x="6901" y="5502"/>
                  </a:cubicBezTo>
                  <a:cubicBezTo>
                    <a:pt x="6870" y="5350"/>
                    <a:pt x="6870" y="5198"/>
                    <a:pt x="6870" y="5046"/>
                  </a:cubicBezTo>
                  <a:cubicBezTo>
                    <a:pt x="6901" y="4894"/>
                    <a:pt x="6992" y="4803"/>
                    <a:pt x="7113" y="4742"/>
                  </a:cubicBezTo>
                  <a:cubicBezTo>
                    <a:pt x="7205" y="4651"/>
                    <a:pt x="7326" y="4590"/>
                    <a:pt x="7448" y="4499"/>
                  </a:cubicBezTo>
                  <a:cubicBezTo>
                    <a:pt x="7569" y="4408"/>
                    <a:pt x="7660" y="4316"/>
                    <a:pt x="7752" y="4225"/>
                  </a:cubicBezTo>
                  <a:cubicBezTo>
                    <a:pt x="7843" y="4104"/>
                    <a:pt x="7904" y="3982"/>
                    <a:pt x="7964" y="3860"/>
                  </a:cubicBezTo>
                  <a:cubicBezTo>
                    <a:pt x="8025" y="3708"/>
                    <a:pt x="8025" y="3556"/>
                    <a:pt x="8025" y="3404"/>
                  </a:cubicBezTo>
                  <a:cubicBezTo>
                    <a:pt x="8025" y="3252"/>
                    <a:pt x="7995" y="3070"/>
                    <a:pt x="7964" y="2888"/>
                  </a:cubicBezTo>
                  <a:cubicBezTo>
                    <a:pt x="7934" y="2736"/>
                    <a:pt x="7904" y="2553"/>
                    <a:pt x="7873" y="2371"/>
                  </a:cubicBezTo>
                  <a:cubicBezTo>
                    <a:pt x="7782" y="2037"/>
                    <a:pt x="7721" y="1672"/>
                    <a:pt x="7660" y="1338"/>
                  </a:cubicBezTo>
                  <a:cubicBezTo>
                    <a:pt x="7630" y="1155"/>
                    <a:pt x="7600" y="1003"/>
                    <a:pt x="7569" y="821"/>
                  </a:cubicBezTo>
                  <a:cubicBezTo>
                    <a:pt x="7569" y="760"/>
                    <a:pt x="7569" y="669"/>
                    <a:pt x="7509" y="578"/>
                  </a:cubicBezTo>
                  <a:cubicBezTo>
                    <a:pt x="7478" y="517"/>
                    <a:pt x="7417" y="487"/>
                    <a:pt x="7357" y="487"/>
                  </a:cubicBezTo>
                  <a:cubicBezTo>
                    <a:pt x="7022" y="426"/>
                    <a:pt x="6657" y="365"/>
                    <a:pt x="6323" y="335"/>
                  </a:cubicBezTo>
                  <a:lnTo>
                    <a:pt x="4226" y="31"/>
                  </a:lnTo>
                  <a:lnTo>
                    <a:pt x="3983" y="0"/>
                  </a:lnTo>
                  <a:cubicBezTo>
                    <a:pt x="3952" y="0"/>
                    <a:pt x="3891" y="0"/>
                    <a:pt x="3891" y="31"/>
                  </a:cubicBezTo>
                  <a:cubicBezTo>
                    <a:pt x="3861" y="0"/>
                    <a:pt x="3861" y="0"/>
                    <a:pt x="383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37"/>
            <p:cNvSpPr/>
            <p:nvPr/>
          </p:nvSpPr>
          <p:spPr>
            <a:xfrm flipH="1">
              <a:off x="1159406" y="4410412"/>
              <a:ext cx="226289" cy="507134"/>
            </a:xfrm>
            <a:custGeom>
              <a:rect b="b" l="l" r="r" t="t"/>
              <a:pathLst>
                <a:path extrusionOk="0" h="9608" w="4287">
                  <a:moveTo>
                    <a:pt x="152" y="0"/>
                  </a:moveTo>
                  <a:cubicBezTo>
                    <a:pt x="92" y="0"/>
                    <a:pt x="61" y="31"/>
                    <a:pt x="61" y="91"/>
                  </a:cubicBezTo>
                  <a:cubicBezTo>
                    <a:pt x="61" y="152"/>
                    <a:pt x="61" y="213"/>
                    <a:pt x="61" y="304"/>
                  </a:cubicBezTo>
                  <a:cubicBezTo>
                    <a:pt x="31" y="304"/>
                    <a:pt x="0" y="365"/>
                    <a:pt x="31" y="395"/>
                  </a:cubicBezTo>
                  <a:cubicBezTo>
                    <a:pt x="122" y="1125"/>
                    <a:pt x="274" y="1824"/>
                    <a:pt x="365" y="2553"/>
                  </a:cubicBezTo>
                  <a:cubicBezTo>
                    <a:pt x="426" y="2888"/>
                    <a:pt x="456" y="3253"/>
                    <a:pt x="456" y="3617"/>
                  </a:cubicBezTo>
                  <a:cubicBezTo>
                    <a:pt x="456" y="3982"/>
                    <a:pt x="426" y="4316"/>
                    <a:pt x="335" y="4651"/>
                  </a:cubicBezTo>
                  <a:cubicBezTo>
                    <a:pt x="274" y="4985"/>
                    <a:pt x="152" y="5319"/>
                    <a:pt x="122" y="5654"/>
                  </a:cubicBezTo>
                  <a:cubicBezTo>
                    <a:pt x="61" y="5988"/>
                    <a:pt x="31" y="6292"/>
                    <a:pt x="61" y="6626"/>
                  </a:cubicBezTo>
                  <a:cubicBezTo>
                    <a:pt x="152" y="7265"/>
                    <a:pt x="396" y="7903"/>
                    <a:pt x="699" y="8481"/>
                  </a:cubicBezTo>
                  <a:cubicBezTo>
                    <a:pt x="760" y="8602"/>
                    <a:pt x="851" y="8754"/>
                    <a:pt x="943" y="8906"/>
                  </a:cubicBezTo>
                  <a:cubicBezTo>
                    <a:pt x="1003" y="9028"/>
                    <a:pt x="1095" y="9149"/>
                    <a:pt x="1186" y="9271"/>
                  </a:cubicBezTo>
                  <a:cubicBezTo>
                    <a:pt x="1247" y="9362"/>
                    <a:pt x="1368" y="9484"/>
                    <a:pt x="1490" y="9544"/>
                  </a:cubicBezTo>
                  <a:cubicBezTo>
                    <a:pt x="1565" y="9582"/>
                    <a:pt x="1652" y="9608"/>
                    <a:pt x="1743" y="9608"/>
                  </a:cubicBezTo>
                  <a:cubicBezTo>
                    <a:pt x="1799" y="9608"/>
                    <a:pt x="1857" y="9598"/>
                    <a:pt x="1915" y="9575"/>
                  </a:cubicBezTo>
                  <a:cubicBezTo>
                    <a:pt x="2189" y="9514"/>
                    <a:pt x="2402" y="9240"/>
                    <a:pt x="2554" y="9028"/>
                  </a:cubicBezTo>
                  <a:cubicBezTo>
                    <a:pt x="2766" y="8785"/>
                    <a:pt x="2949" y="8541"/>
                    <a:pt x="3131" y="8268"/>
                  </a:cubicBezTo>
                  <a:cubicBezTo>
                    <a:pt x="3466" y="7751"/>
                    <a:pt x="3769" y="7204"/>
                    <a:pt x="3982" y="6596"/>
                  </a:cubicBezTo>
                  <a:cubicBezTo>
                    <a:pt x="4195" y="5988"/>
                    <a:pt x="4286" y="5319"/>
                    <a:pt x="4286" y="4681"/>
                  </a:cubicBezTo>
                  <a:cubicBezTo>
                    <a:pt x="4286" y="3982"/>
                    <a:pt x="4195" y="3313"/>
                    <a:pt x="4073" y="2645"/>
                  </a:cubicBezTo>
                  <a:cubicBezTo>
                    <a:pt x="3982" y="1946"/>
                    <a:pt x="3891" y="1277"/>
                    <a:pt x="3861" y="608"/>
                  </a:cubicBezTo>
                  <a:cubicBezTo>
                    <a:pt x="3830" y="426"/>
                    <a:pt x="3830" y="274"/>
                    <a:pt x="3861" y="91"/>
                  </a:cubicBezTo>
                  <a:cubicBezTo>
                    <a:pt x="3861" y="67"/>
                    <a:pt x="3821" y="22"/>
                    <a:pt x="3790" y="22"/>
                  </a:cubicBezTo>
                  <a:cubicBezTo>
                    <a:pt x="3782" y="22"/>
                    <a:pt x="3775" y="25"/>
                    <a:pt x="3769" y="31"/>
                  </a:cubicBezTo>
                  <a:cubicBezTo>
                    <a:pt x="3187" y="68"/>
                    <a:pt x="2605" y="94"/>
                    <a:pt x="2022" y="94"/>
                  </a:cubicBezTo>
                  <a:cubicBezTo>
                    <a:pt x="1662" y="94"/>
                    <a:pt x="1303" y="84"/>
                    <a:pt x="943" y="61"/>
                  </a:cubicBezTo>
                  <a:cubicBezTo>
                    <a:pt x="669" y="31"/>
                    <a:pt x="426" y="31"/>
                    <a:pt x="1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37"/>
            <p:cNvSpPr/>
            <p:nvPr/>
          </p:nvSpPr>
          <p:spPr>
            <a:xfrm flipH="1">
              <a:off x="1651995" y="2178715"/>
              <a:ext cx="231093" cy="166951"/>
            </a:xfrm>
            <a:custGeom>
              <a:rect b="b" l="l" r="r" t="t"/>
              <a:pathLst>
                <a:path extrusionOk="0" h="3163" w="4378">
                  <a:moveTo>
                    <a:pt x="3831" y="1"/>
                  </a:moveTo>
                  <a:cubicBezTo>
                    <a:pt x="3831" y="1"/>
                    <a:pt x="1399" y="1004"/>
                    <a:pt x="1" y="1886"/>
                  </a:cubicBezTo>
                  <a:lnTo>
                    <a:pt x="1" y="2858"/>
                  </a:lnTo>
                  <a:lnTo>
                    <a:pt x="213" y="3132"/>
                  </a:lnTo>
                  <a:lnTo>
                    <a:pt x="4378" y="3162"/>
                  </a:lnTo>
                  <a:lnTo>
                    <a:pt x="3831" y="1"/>
                  </a:lnTo>
                  <a:close/>
                </a:path>
              </a:pathLst>
            </a:custGeom>
            <a:solidFill>
              <a:srgbClr val="FCE5C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2" name="Google Shape;1072;p37"/>
            <p:cNvSpPr/>
            <p:nvPr/>
          </p:nvSpPr>
          <p:spPr>
            <a:xfrm flipH="1">
              <a:off x="1725789" y="2388895"/>
              <a:ext cx="266406" cy="74423"/>
            </a:xfrm>
            <a:custGeom>
              <a:rect b="b" l="l" r="r" t="t"/>
              <a:pathLst>
                <a:path extrusionOk="0" h="1410" w="5047">
                  <a:moveTo>
                    <a:pt x="822" y="1"/>
                  </a:moveTo>
                  <a:lnTo>
                    <a:pt x="1" y="183"/>
                  </a:lnTo>
                  <a:cubicBezTo>
                    <a:pt x="1" y="183"/>
                    <a:pt x="31" y="305"/>
                    <a:pt x="457" y="670"/>
                  </a:cubicBezTo>
                  <a:cubicBezTo>
                    <a:pt x="805" y="968"/>
                    <a:pt x="1744" y="1409"/>
                    <a:pt x="2791" y="1409"/>
                  </a:cubicBezTo>
                  <a:cubicBezTo>
                    <a:pt x="3023" y="1409"/>
                    <a:pt x="3259" y="1388"/>
                    <a:pt x="3496" y="1338"/>
                  </a:cubicBezTo>
                  <a:cubicBezTo>
                    <a:pt x="4803" y="1065"/>
                    <a:pt x="5047" y="183"/>
                    <a:pt x="5047" y="183"/>
                  </a:cubicBezTo>
                  <a:lnTo>
                    <a:pt x="822" y="1"/>
                  </a:lnTo>
                  <a:close/>
                </a:path>
              </a:pathLst>
            </a:custGeom>
            <a:solidFill>
              <a:srgbClr val="FCE5C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37"/>
            <p:cNvSpPr/>
            <p:nvPr/>
          </p:nvSpPr>
          <p:spPr>
            <a:xfrm flipH="1">
              <a:off x="896272" y="1508114"/>
              <a:ext cx="941896" cy="842356"/>
            </a:xfrm>
            <a:custGeom>
              <a:rect b="b" l="l" r="r" t="t"/>
              <a:pathLst>
                <a:path extrusionOk="0" h="15959" w="17844">
                  <a:moveTo>
                    <a:pt x="8755" y="1"/>
                  </a:moveTo>
                  <a:lnTo>
                    <a:pt x="8816" y="1064"/>
                  </a:lnTo>
                  <a:cubicBezTo>
                    <a:pt x="8816" y="1064"/>
                    <a:pt x="8406" y="1310"/>
                    <a:pt x="7872" y="1310"/>
                  </a:cubicBezTo>
                  <a:cubicBezTo>
                    <a:pt x="7843" y="1310"/>
                    <a:pt x="7813" y="1309"/>
                    <a:pt x="7782" y="1308"/>
                  </a:cubicBezTo>
                  <a:cubicBezTo>
                    <a:pt x="7235" y="1277"/>
                    <a:pt x="7174" y="761"/>
                    <a:pt x="7174" y="761"/>
                  </a:cubicBezTo>
                  <a:lnTo>
                    <a:pt x="7174" y="122"/>
                  </a:lnTo>
                  <a:cubicBezTo>
                    <a:pt x="6171" y="396"/>
                    <a:pt x="5442" y="1460"/>
                    <a:pt x="5442" y="1460"/>
                  </a:cubicBezTo>
                  <a:lnTo>
                    <a:pt x="5411" y="1946"/>
                  </a:lnTo>
                  <a:cubicBezTo>
                    <a:pt x="5411" y="1946"/>
                    <a:pt x="4499" y="2280"/>
                    <a:pt x="3618" y="2584"/>
                  </a:cubicBezTo>
                  <a:cubicBezTo>
                    <a:pt x="2736" y="2858"/>
                    <a:pt x="1916" y="4499"/>
                    <a:pt x="1338" y="6779"/>
                  </a:cubicBezTo>
                  <a:cubicBezTo>
                    <a:pt x="761" y="9028"/>
                    <a:pt x="1" y="14104"/>
                    <a:pt x="1" y="14104"/>
                  </a:cubicBezTo>
                  <a:lnTo>
                    <a:pt x="2919" y="12767"/>
                  </a:lnTo>
                  <a:lnTo>
                    <a:pt x="3527" y="15958"/>
                  </a:lnTo>
                  <a:cubicBezTo>
                    <a:pt x="3527" y="15958"/>
                    <a:pt x="3585" y="15919"/>
                    <a:pt x="4869" y="15919"/>
                  </a:cubicBezTo>
                  <a:cubicBezTo>
                    <a:pt x="5190" y="15919"/>
                    <a:pt x="5588" y="15922"/>
                    <a:pt x="6080" y="15928"/>
                  </a:cubicBezTo>
                  <a:cubicBezTo>
                    <a:pt x="6217" y="15931"/>
                    <a:pt x="6360" y="15933"/>
                    <a:pt x="6508" y="15933"/>
                  </a:cubicBezTo>
                  <a:cubicBezTo>
                    <a:pt x="9031" y="15933"/>
                    <a:pt x="13071" y="15472"/>
                    <a:pt x="13071" y="15472"/>
                  </a:cubicBezTo>
                  <a:cubicBezTo>
                    <a:pt x="13071" y="15472"/>
                    <a:pt x="13075" y="15472"/>
                    <a:pt x="13083" y="15472"/>
                  </a:cubicBezTo>
                  <a:cubicBezTo>
                    <a:pt x="13218" y="15472"/>
                    <a:pt x="14448" y="15445"/>
                    <a:pt x="16111" y="14499"/>
                  </a:cubicBezTo>
                  <a:cubicBezTo>
                    <a:pt x="17843" y="13496"/>
                    <a:pt x="16688" y="10062"/>
                    <a:pt x="16293" y="8359"/>
                  </a:cubicBezTo>
                  <a:cubicBezTo>
                    <a:pt x="15867" y="6627"/>
                    <a:pt x="15107" y="4499"/>
                    <a:pt x="14165" y="3739"/>
                  </a:cubicBezTo>
                  <a:cubicBezTo>
                    <a:pt x="13253" y="3010"/>
                    <a:pt x="10518" y="1642"/>
                    <a:pt x="10518" y="1642"/>
                  </a:cubicBezTo>
                  <a:lnTo>
                    <a:pt x="10548" y="1399"/>
                  </a:lnTo>
                  <a:cubicBezTo>
                    <a:pt x="10548" y="1399"/>
                    <a:pt x="10427" y="1156"/>
                    <a:pt x="10031" y="761"/>
                  </a:cubicBezTo>
                  <a:cubicBezTo>
                    <a:pt x="9606" y="365"/>
                    <a:pt x="8755" y="1"/>
                    <a:pt x="875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37"/>
            <p:cNvSpPr/>
            <p:nvPr/>
          </p:nvSpPr>
          <p:spPr>
            <a:xfrm flipH="1">
              <a:off x="1090416" y="2334371"/>
              <a:ext cx="693173" cy="2109294"/>
            </a:xfrm>
            <a:custGeom>
              <a:rect b="b" l="l" r="r" t="t"/>
              <a:pathLst>
                <a:path extrusionOk="0" h="39962" w="13132">
                  <a:moveTo>
                    <a:pt x="10335" y="0"/>
                  </a:moveTo>
                  <a:cubicBezTo>
                    <a:pt x="9484" y="183"/>
                    <a:pt x="4651" y="304"/>
                    <a:pt x="4651" y="304"/>
                  </a:cubicBezTo>
                  <a:lnTo>
                    <a:pt x="4651" y="1155"/>
                  </a:lnTo>
                  <a:lnTo>
                    <a:pt x="1064" y="1095"/>
                  </a:lnTo>
                  <a:cubicBezTo>
                    <a:pt x="1034" y="1429"/>
                    <a:pt x="487" y="1976"/>
                    <a:pt x="487" y="1976"/>
                  </a:cubicBezTo>
                  <a:cubicBezTo>
                    <a:pt x="0" y="4864"/>
                    <a:pt x="487" y="17265"/>
                    <a:pt x="669" y="19150"/>
                  </a:cubicBezTo>
                  <a:cubicBezTo>
                    <a:pt x="851" y="21064"/>
                    <a:pt x="487" y="37539"/>
                    <a:pt x="487" y="37539"/>
                  </a:cubicBezTo>
                  <a:cubicBezTo>
                    <a:pt x="1549" y="38944"/>
                    <a:pt x="2962" y="39269"/>
                    <a:pt x="4042" y="39269"/>
                  </a:cubicBezTo>
                  <a:cubicBezTo>
                    <a:pt x="4971" y="39269"/>
                    <a:pt x="5654" y="39028"/>
                    <a:pt x="5654" y="39028"/>
                  </a:cubicBezTo>
                  <a:cubicBezTo>
                    <a:pt x="7140" y="39720"/>
                    <a:pt x="8413" y="39961"/>
                    <a:pt x="9465" y="39961"/>
                  </a:cubicBezTo>
                  <a:cubicBezTo>
                    <a:pt x="11878" y="39961"/>
                    <a:pt x="13131" y="38694"/>
                    <a:pt x="13131" y="38694"/>
                  </a:cubicBezTo>
                  <a:cubicBezTo>
                    <a:pt x="13131" y="38694"/>
                    <a:pt x="13040" y="31855"/>
                    <a:pt x="12858" y="29454"/>
                  </a:cubicBezTo>
                  <a:cubicBezTo>
                    <a:pt x="12645" y="27052"/>
                    <a:pt x="12432" y="22128"/>
                    <a:pt x="12554" y="20973"/>
                  </a:cubicBezTo>
                  <a:cubicBezTo>
                    <a:pt x="12645" y="19849"/>
                    <a:pt x="12858" y="10244"/>
                    <a:pt x="12554" y="6292"/>
                  </a:cubicBezTo>
                  <a:cubicBezTo>
                    <a:pt x="12219" y="2341"/>
                    <a:pt x="10487" y="213"/>
                    <a:pt x="10487" y="213"/>
                  </a:cubicBezTo>
                  <a:lnTo>
                    <a:pt x="1033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37"/>
            <p:cNvSpPr/>
            <p:nvPr/>
          </p:nvSpPr>
          <p:spPr>
            <a:xfrm flipH="1">
              <a:off x="1538085" y="1809607"/>
              <a:ext cx="680293" cy="589000"/>
            </a:xfrm>
            <a:custGeom>
              <a:rect b="b" l="l" r="r" t="t"/>
              <a:pathLst>
                <a:path extrusionOk="0" h="11159" w="12888">
                  <a:moveTo>
                    <a:pt x="5360" y="1"/>
                  </a:moveTo>
                  <a:cubicBezTo>
                    <a:pt x="4208" y="1"/>
                    <a:pt x="1106" y="249"/>
                    <a:pt x="760" y="307"/>
                  </a:cubicBezTo>
                  <a:cubicBezTo>
                    <a:pt x="365" y="368"/>
                    <a:pt x="0" y="793"/>
                    <a:pt x="91" y="1948"/>
                  </a:cubicBezTo>
                  <a:cubicBezTo>
                    <a:pt x="182" y="3073"/>
                    <a:pt x="1094" y="8970"/>
                    <a:pt x="1155" y="9699"/>
                  </a:cubicBezTo>
                  <a:cubicBezTo>
                    <a:pt x="1246" y="10429"/>
                    <a:pt x="1824" y="11158"/>
                    <a:pt x="3313" y="11158"/>
                  </a:cubicBezTo>
                  <a:cubicBezTo>
                    <a:pt x="4833" y="11158"/>
                    <a:pt x="12888" y="11097"/>
                    <a:pt x="12888" y="11097"/>
                  </a:cubicBezTo>
                  <a:lnTo>
                    <a:pt x="12888" y="10246"/>
                  </a:lnTo>
                  <a:lnTo>
                    <a:pt x="6565" y="10125"/>
                  </a:lnTo>
                  <a:cubicBezTo>
                    <a:pt x="6565" y="10125"/>
                    <a:pt x="6414" y="2495"/>
                    <a:pt x="6353" y="1736"/>
                  </a:cubicBezTo>
                  <a:cubicBezTo>
                    <a:pt x="6322" y="976"/>
                    <a:pt x="6505" y="33"/>
                    <a:pt x="5532" y="3"/>
                  </a:cubicBezTo>
                  <a:cubicBezTo>
                    <a:pt x="5481" y="1"/>
                    <a:pt x="5424" y="1"/>
                    <a:pt x="536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37"/>
            <p:cNvSpPr/>
            <p:nvPr/>
          </p:nvSpPr>
          <p:spPr>
            <a:xfrm flipH="1">
              <a:off x="2009772" y="2003847"/>
              <a:ext cx="96333" cy="163045"/>
            </a:xfrm>
            <a:custGeom>
              <a:rect b="b" l="l" r="r" t="t"/>
              <a:pathLst>
                <a:path extrusionOk="0" h="3089" w="1825">
                  <a:moveTo>
                    <a:pt x="1065" y="1"/>
                  </a:moveTo>
                  <a:cubicBezTo>
                    <a:pt x="943" y="1"/>
                    <a:pt x="821" y="31"/>
                    <a:pt x="700" y="92"/>
                  </a:cubicBezTo>
                  <a:cubicBezTo>
                    <a:pt x="578" y="153"/>
                    <a:pt x="457" y="244"/>
                    <a:pt x="365" y="366"/>
                  </a:cubicBezTo>
                  <a:cubicBezTo>
                    <a:pt x="183" y="548"/>
                    <a:pt x="92" y="822"/>
                    <a:pt x="62" y="1095"/>
                  </a:cubicBezTo>
                  <a:cubicBezTo>
                    <a:pt x="1" y="1429"/>
                    <a:pt x="92" y="1764"/>
                    <a:pt x="183" y="2098"/>
                  </a:cubicBezTo>
                  <a:cubicBezTo>
                    <a:pt x="244" y="2372"/>
                    <a:pt x="335" y="2676"/>
                    <a:pt x="517" y="2888"/>
                  </a:cubicBezTo>
                  <a:cubicBezTo>
                    <a:pt x="637" y="3028"/>
                    <a:pt x="795" y="3089"/>
                    <a:pt x="959" y="3089"/>
                  </a:cubicBezTo>
                  <a:cubicBezTo>
                    <a:pt x="1045" y="3089"/>
                    <a:pt x="1133" y="3072"/>
                    <a:pt x="1217" y="3040"/>
                  </a:cubicBezTo>
                  <a:cubicBezTo>
                    <a:pt x="1460" y="2919"/>
                    <a:pt x="1642" y="2706"/>
                    <a:pt x="1733" y="2433"/>
                  </a:cubicBezTo>
                  <a:cubicBezTo>
                    <a:pt x="1824" y="2129"/>
                    <a:pt x="1794" y="1794"/>
                    <a:pt x="1764" y="1490"/>
                  </a:cubicBezTo>
                  <a:cubicBezTo>
                    <a:pt x="1764" y="1338"/>
                    <a:pt x="1764" y="1156"/>
                    <a:pt x="1733" y="1004"/>
                  </a:cubicBezTo>
                  <a:cubicBezTo>
                    <a:pt x="1733" y="852"/>
                    <a:pt x="1703" y="700"/>
                    <a:pt x="1672" y="578"/>
                  </a:cubicBezTo>
                  <a:cubicBezTo>
                    <a:pt x="1612" y="426"/>
                    <a:pt x="1521" y="305"/>
                    <a:pt x="1429" y="214"/>
                  </a:cubicBezTo>
                  <a:cubicBezTo>
                    <a:pt x="1338" y="153"/>
                    <a:pt x="1247" y="92"/>
                    <a:pt x="1156" y="62"/>
                  </a:cubicBezTo>
                  <a:cubicBezTo>
                    <a:pt x="1156" y="31"/>
                    <a:pt x="1125" y="1"/>
                    <a:pt x="106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37"/>
            <p:cNvSpPr/>
            <p:nvPr/>
          </p:nvSpPr>
          <p:spPr>
            <a:xfrm flipH="1">
              <a:off x="1281339" y="1547331"/>
              <a:ext cx="272846" cy="390802"/>
            </a:xfrm>
            <a:custGeom>
              <a:rect b="b" l="l" r="r" t="t"/>
              <a:pathLst>
                <a:path extrusionOk="0" h="7404" w="5169">
                  <a:moveTo>
                    <a:pt x="3719" y="1"/>
                  </a:moveTo>
                  <a:cubicBezTo>
                    <a:pt x="3704" y="1"/>
                    <a:pt x="3690" y="6"/>
                    <a:pt x="3679" y="18"/>
                  </a:cubicBezTo>
                  <a:cubicBezTo>
                    <a:pt x="3466" y="230"/>
                    <a:pt x="3223" y="413"/>
                    <a:pt x="2919" y="473"/>
                  </a:cubicBezTo>
                  <a:cubicBezTo>
                    <a:pt x="2842" y="493"/>
                    <a:pt x="2762" y="503"/>
                    <a:pt x="2681" y="503"/>
                  </a:cubicBezTo>
                  <a:cubicBezTo>
                    <a:pt x="2505" y="503"/>
                    <a:pt x="2325" y="456"/>
                    <a:pt x="2159" y="352"/>
                  </a:cubicBezTo>
                  <a:cubicBezTo>
                    <a:pt x="2037" y="291"/>
                    <a:pt x="1916" y="200"/>
                    <a:pt x="1855" y="48"/>
                  </a:cubicBezTo>
                  <a:cubicBezTo>
                    <a:pt x="1837" y="21"/>
                    <a:pt x="1812" y="10"/>
                    <a:pt x="1786" y="10"/>
                  </a:cubicBezTo>
                  <a:cubicBezTo>
                    <a:pt x="1723" y="10"/>
                    <a:pt x="1660" y="75"/>
                    <a:pt x="1703" y="139"/>
                  </a:cubicBezTo>
                  <a:cubicBezTo>
                    <a:pt x="1825" y="352"/>
                    <a:pt x="2037" y="504"/>
                    <a:pt x="2250" y="595"/>
                  </a:cubicBezTo>
                  <a:cubicBezTo>
                    <a:pt x="1855" y="1051"/>
                    <a:pt x="1460" y="1537"/>
                    <a:pt x="1095" y="2054"/>
                  </a:cubicBezTo>
                  <a:cubicBezTo>
                    <a:pt x="1004" y="2145"/>
                    <a:pt x="943" y="2267"/>
                    <a:pt x="852" y="2388"/>
                  </a:cubicBezTo>
                  <a:cubicBezTo>
                    <a:pt x="548" y="2115"/>
                    <a:pt x="335" y="1750"/>
                    <a:pt x="214" y="1325"/>
                  </a:cubicBezTo>
                  <a:cubicBezTo>
                    <a:pt x="183" y="1203"/>
                    <a:pt x="183" y="1081"/>
                    <a:pt x="183" y="960"/>
                  </a:cubicBezTo>
                  <a:cubicBezTo>
                    <a:pt x="168" y="914"/>
                    <a:pt x="122" y="891"/>
                    <a:pt x="81" y="891"/>
                  </a:cubicBezTo>
                  <a:cubicBezTo>
                    <a:pt x="39" y="891"/>
                    <a:pt x="1" y="914"/>
                    <a:pt x="1" y="960"/>
                  </a:cubicBezTo>
                  <a:cubicBezTo>
                    <a:pt x="31" y="1446"/>
                    <a:pt x="214" y="1902"/>
                    <a:pt x="518" y="2267"/>
                  </a:cubicBezTo>
                  <a:cubicBezTo>
                    <a:pt x="578" y="2358"/>
                    <a:pt x="670" y="2449"/>
                    <a:pt x="791" y="2540"/>
                  </a:cubicBezTo>
                  <a:cubicBezTo>
                    <a:pt x="791" y="2578"/>
                    <a:pt x="826" y="2604"/>
                    <a:pt x="867" y="2604"/>
                  </a:cubicBezTo>
                  <a:cubicBezTo>
                    <a:pt x="892" y="2604"/>
                    <a:pt x="920" y="2594"/>
                    <a:pt x="943" y="2571"/>
                  </a:cubicBezTo>
                  <a:cubicBezTo>
                    <a:pt x="1277" y="2054"/>
                    <a:pt x="1642" y="1568"/>
                    <a:pt x="2068" y="1081"/>
                  </a:cubicBezTo>
                  <a:cubicBezTo>
                    <a:pt x="2068" y="1051"/>
                    <a:pt x="2098" y="1021"/>
                    <a:pt x="2129" y="990"/>
                  </a:cubicBezTo>
                  <a:lnTo>
                    <a:pt x="2129" y="990"/>
                  </a:lnTo>
                  <a:cubicBezTo>
                    <a:pt x="1946" y="1811"/>
                    <a:pt x="1794" y="2601"/>
                    <a:pt x="1642" y="3422"/>
                  </a:cubicBezTo>
                  <a:cubicBezTo>
                    <a:pt x="1490" y="4243"/>
                    <a:pt x="1338" y="5063"/>
                    <a:pt x="1217" y="5884"/>
                  </a:cubicBezTo>
                  <a:cubicBezTo>
                    <a:pt x="1125" y="6370"/>
                    <a:pt x="1065" y="6857"/>
                    <a:pt x="1004" y="7312"/>
                  </a:cubicBezTo>
                  <a:cubicBezTo>
                    <a:pt x="1004" y="7373"/>
                    <a:pt x="1065" y="7404"/>
                    <a:pt x="1095" y="7404"/>
                  </a:cubicBezTo>
                  <a:cubicBezTo>
                    <a:pt x="1156" y="7404"/>
                    <a:pt x="1156" y="7373"/>
                    <a:pt x="1186" y="7312"/>
                  </a:cubicBezTo>
                  <a:cubicBezTo>
                    <a:pt x="1277" y="6492"/>
                    <a:pt x="1399" y="5671"/>
                    <a:pt x="1551" y="4820"/>
                  </a:cubicBezTo>
                  <a:cubicBezTo>
                    <a:pt x="1703" y="3999"/>
                    <a:pt x="1855" y="3179"/>
                    <a:pt x="2007" y="2358"/>
                  </a:cubicBezTo>
                  <a:cubicBezTo>
                    <a:pt x="2098" y="1902"/>
                    <a:pt x="2189" y="1446"/>
                    <a:pt x="2311" y="990"/>
                  </a:cubicBezTo>
                  <a:cubicBezTo>
                    <a:pt x="2311" y="990"/>
                    <a:pt x="2311" y="990"/>
                    <a:pt x="2311" y="960"/>
                  </a:cubicBezTo>
                  <a:cubicBezTo>
                    <a:pt x="2341" y="960"/>
                    <a:pt x="2341" y="929"/>
                    <a:pt x="2372" y="899"/>
                  </a:cubicBezTo>
                  <a:lnTo>
                    <a:pt x="2828" y="2358"/>
                  </a:lnTo>
                  <a:cubicBezTo>
                    <a:pt x="2888" y="2510"/>
                    <a:pt x="2949" y="2662"/>
                    <a:pt x="2980" y="2844"/>
                  </a:cubicBezTo>
                  <a:cubicBezTo>
                    <a:pt x="3010" y="2875"/>
                    <a:pt x="3040" y="2905"/>
                    <a:pt x="3101" y="2905"/>
                  </a:cubicBezTo>
                  <a:cubicBezTo>
                    <a:pt x="3891" y="2753"/>
                    <a:pt x="4591" y="2206"/>
                    <a:pt x="4955" y="1477"/>
                  </a:cubicBezTo>
                  <a:cubicBezTo>
                    <a:pt x="5047" y="1264"/>
                    <a:pt x="5107" y="1051"/>
                    <a:pt x="5168" y="838"/>
                  </a:cubicBezTo>
                  <a:cubicBezTo>
                    <a:pt x="5168" y="808"/>
                    <a:pt x="5138" y="747"/>
                    <a:pt x="5107" y="747"/>
                  </a:cubicBezTo>
                  <a:cubicBezTo>
                    <a:pt x="5091" y="739"/>
                    <a:pt x="5077" y="735"/>
                    <a:pt x="5064" y="735"/>
                  </a:cubicBezTo>
                  <a:cubicBezTo>
                    <a:pt x="5030" y="735"/>
                    <a:pt x="5008" y="763"/>
                    <a:pt x="4986" y="808"/>
                  </a:cubicBezTo>
                  <a:cubicBezTo>
                    <a:pt x="4864" y="1537"/>
                    <a:pt x="4347" y="2206"/>
                    <a:pt x="3648" y="2540"/>
                  </a:cubicBezTo>
                  <a:cubicBezTo>
                    <a:pt x="3466" y="2601"/>
                    <a:pt x="3314" y="2662"/>
                    <a:pt x="3132" y="2723"/>
                  </a:cubicBezTo>
                  <a:cubicBezTo>
                    <a:pt x="2949" y="2176"/>
                    <a:pt x="2767" y="1628"/>
                    <a:pt x="2584" y="1081"/>
                  </a:cubicBezTo>
                  <a:cubicBezTo>
                    <a:pt x="2554" y="929"/>
                    <a:pt x="2493" y="808"/>
                    <a:pt x="2433" y="656"/>
                  </a:cubicBezTo>
                  <a:lnTo>
                    <a:pt x="2433" y="656"/>
                  </a:lnTo>
                  <a:cubicBezTo>
                    <a:pt x="2504" y="669"/>
                    <a:pt x="2574" y="675"/>
                    <a:pt x="2643" y="675"/>
                  </a:cubicBezTo>
                  <a:cubicBezTo>
                    <a:pt x="2895" y="675"/>
                    <a:pt x="3129" y="593"/>
                    <a:pt x="3344" y="473"/>
                  </a:cubicBezTo>
                  <a:cubicBezTo>
                    <a:pt x="3527" y="413"/>
                    <a:pt x="3679" y="291"/>
                    <a:pt x="3800" y="139"/>
                  </a:cubicBezTo>
                  <a:cubicBezTo>
                    <a:pt x="3849" y="90"/>
                    <a:pt x="3779" y="1"/>
                    <a:pt x="37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37"/>
            <p:cNvSpPr/>
            <p:nvPr/>
          </p:nvSpPr>
          <p:spPr>
            <a:xfrm flipH="1">
              <a:off x="1104879" y="1774085"/>
              <a:ext cx="980376" cy="2623924"/>
            </a:xfrm>
            <a:custGeom>
              <a:rect b="b" l="l" r="r" t="t"/>
              <a:pathLst>
                <a:path extrusionOk="0" h="49712" w="18573">
                  <a:moveTo>
                    <a:pt x="9089" y="7333"/>
                  </a:moveTo>
                  <a:cubicBezTo>
                    <a:pt x="9241" y="8244"/>
                    <a:pt x="9393" y="9156"/>
                    <a:pt x="9545" y="10099"/>
                  </a:cubicBezTo>
                  <a:lnTo>
                    <a:pt x="9697" y="10828"/>
                  </a:lnTo>
                  <a:cubicBezTo>
                    <a:pt x="9241" y="10828"/>
                    <a:pt x="8785" y="10798"/>
                    <a:pt x="8329" y="10798"/>
                  </a:cubicBezTo>
                  <a:cubicBezTo>
                    <a:pt x="8329" y="10767"/>
                    <a:pt x="8329" y="10737"/>
                    <a:pt x="8329" y="10707"/>
                  </a:cubicBezTo>
                  <a:lnTo>
                    <a:pt x="8299" y="10707"/>
                  </a:lnTo>
                  <a:cubicBezTo>
                    <a:pt x="8147" y="9916"/>
                    <a:pt x="7965" y="9126"/>
                    <a:pt x="7813" y="8336"/>
                  </a:cubicBezTo>
                  <a:lnTo>
                    <a:pt x="7661" y="7667"/>
                  </a:lnTo>
                  <a:cubicBezTo>
                    <a:pt x="8147" y="7545"/>
                    <a:pt x="8603" y="7454"/>
                    <a:pt x="9089" y="7333"/>
                  </a:cubicBezTo>
                  <a:close/>
                  <a:moveTo>
                    <a:pt x="10123" y="11801"/>
                  </a:moveTo>
                  <a:lnTo>
                    <a:pt x="10123" y="11831"/>
                  </a:lnTo>
                  <a:cubicBezTo>
                    <a:pt x="10092" y="12530"/>
                    <a:pt x="10092" y="13229"/>
                    <a:pt x="10092" y="13898"/>
                  </a:cubicBezTo>
                  <a:lnTo>
                    <a:pt x="10092" y="14962"/>
                  </a:lnTo>
                  <a:cubicBezTo>
                    <a:pt x="10092" y="15266"/>
                    <a:pt x="10062" y="15600"/>
                    <a:pt x="10092" y="15904"/>
                  </a:cubicBezTo>
                  <a:cubicBezTo>
                    <a:pt x="10123" y="16239"/>
                    <a:pt x="10183" y="16603"/>
                    <a:pt x="10305" y="16907"/>
                  </a:cubicBezTo>
                  <a:cubicBezTo>
                    <a:pt x="10031" y="16877"/>
                    <a:pt x="9758" y="16846"/>
                    <a:pt x="9484" y="16816"/>
                  </a:cubicBezTo>
                  <a:cubicBezTo>
                    <a:pt x="9363" y="16573"/>
                    <a:pt x="9332" y="16299"/>
                    <a:pt x="9332" y="15995"/>
                  </a:cubicBezTo>
                  <a:cubicBezTo>
                    <a:pt x="9332" y="15691"/>
                    <a:pt x="9332" y="15357"/>
                    <a:pt x="9332" y="15023"/>
                  </a:cubicBezTo>
                  <a:cubicBezTo>
                    <a:pt x="9363" y="14354"/>
                    <a:pt x="9363" y="13685"/>
                    <a:pt x="9363" y="13017"/>
                  </a:cubicBezTo>
                  <a:lnTo>
                    <a:pt x="9363" y="11892"/>
                  </a:lnTo>
                  <a:cubicBezTo>
                    <a:pt x="9363" y="11862"/>
                    <a:pt x="9363" y="11831"/>
                    <a:pt x="9332" y="11801"/>
                  </a:cubicBezTo>
                  <a:close/>
                  <a:moveTo>
                    <a:pt x="14728" y="0"/>
                  </a:moveTo>
                  <a:cubicBezTo>
                    <a:pt x="14681" y="0"/>
                    <a:pt x="14633" y="44"/>
                    <a:pt x="14652" y="98"/>
                  </a:cubicBezTo>
                  <a:cubicBezTo>
                    <a:pt x="14864" y="828"/>
                    <a:pt x="15047" y="1527"/>
                    <a:pt x="15260" y="2257"/>
                  </a:cubicBezTo>
                  <a:cubicBezTo>
                    <a:pt x="15442" y="2986"/>
                    <a:pt x="15624" y="3716"/>
                    <a:pt x="15807" y="4445"/>
                  </a:cubicBezTo>
                  <a:cubicBezTo>
                    <a:pt x="15928" y="4840"/>
                    <a:pt x="16019" y="5266"/>
                    <a:pt x="16111" y="5661"/>
                  </a:cubicBezTo>
                  <a:cubicBezTo>
                    <a:pt x="16111" y="5661"/>
                    <a:pt x="16111" y="5691"/>
                    <a:pt x="16111" y="5691"/>
                  </a:cubicBezTo>
                  <a:cubicBezTo>
                    <a:pt x="15472" y="5782"/>
                    <a:pt x="14834" y="5904"/>
                    <a:pt x="14196" y="6026"/>
                  </a:cubicBezTo>
                  <a:cubicBezTo>
                    <a:pt x="13497" y="6178"/>
                    <a:pt x="12767" y="6330"/>
                    <a:pt x="12068" y="6482"/>
                  </a:cubicBezTo>
                  <a:cubicBezTo>
                    <a:pt x="11369" y="6634"/>
                    <a:pt x="10639" y="6786"/>
                    <a:pt x="9940" y="6937"/>
                  </a:cubicBezTo>
                  <a:cubicBezTo>
                    <a:pt x="9241" y="7120"/>
                    <a:pt x="8542" y="7272"/>
                    <a:pt x="7843" y="7454"/>
                  </a:cubicBezTo>
                  <a:cubicBezTo>
                    <a:pt x="7752" y="7485"/>
                    <a:pt x="7661" y="7515"/>
                    <a:pt x="7569" y="7515"/>
                  </a:cubicBezTo>
                  <a:cubicBezTo>
                    <a:pt x="7539" y="7545"/>
                    <a:pt x="7509" y="7576"/>
                    <a:pt x="7509" y="7606"/>
                  </a:cubicBezTo>
                  <a:lnTo>
                    <a:pt x="7509" y="7637"/>
                  </a:lnTo>
                  <a:cubicBezTo>
                    <a:pt x="7326" y="7697"/>
                    <a:pt x="7144" y="7789"/>
                    <a:pt x="6992" y="7849"/>
                  </a:cubicBezTo>
                  <a:cubicBezTo>
                    <a:pt x="6992" y="7819"/>
                    <a:pt x="6992" y="7819"/>
                    <a:pt x="6961" y="7819"/>
                  </a:cubicBezTo>
                  <a:cubicBezTo>
                    <a:pt x="6961" y="7819"/>
                    <a:pt x="6961" y="7789"/>
                    <a:pt x="6961" y="7789"/>
                  </a:cubicBezTo>
                  <a:cubicBezTo>
                    <a:pt x="7174" y="6846"/>
                    <a:pt x="7417" y="5934"/>
                    <a:pt x="7691" y="5023"/>
                  </a:cubicBezTo>
                  <a:cubicBezTo>
                    <a:pt x="7995" y="4080"/>
                    <a:pt x="8299" y="3168"/>
                    <a:pt x="8633" y="2287"/>
                  </a:cubicBezTo>
                  <a:cubicBezTo>
                    <a:pt x="8846" y="1801"/>
                    <a:pt x="9028" y="1284"/>
                    <a:pt x="9241" y="798"/>
                  </a:cubicBezTo>
                  <a:cubicBezTo>
                    <a:pt x="9272" y="767"/>
                    <a:pt x="9272" y="706"/>
                    <a:pt x="9211" y="676"/>
                  </a:cubicBezTo>
                  <a:cubicBezTo>
                    <a:pt x="9180" y="676"/>
                    <a:pt x="9120" y="676"/>
                    <a:pt x="9089" y="706"/>
                  </a:cubicBezTo>
                  <a:cubicBezTo>
                    <a:pt x="8724" y="1588"/>
                    <a:pt x="8360" y="2500"/>
                    <a:pt x="8056" y="3412"/>
                  </a:cubicBezTo>
                  <a:cubicBezTo>
                    <a:pt x="7721" y="4323"/>
                    <a:pt x="7448" y="5235"/>
                    <a:pt x="7205" y="6178"/>
                  </a:cubicBezTo>
                  <a:cubicBezTo>
                    <a:pt x="7053" y="6694"/>
                    <a:pt x="6931" y="7211"/>
                    <a:pt x="6810" y="7758"/>
                  </a:cubicBezTo>
                  <a:cubicBezTo>
                    <a:pt x="6779" y="7789"/>
                    <a:pt x="6810" y="7819"/>
                    <a:pt x="6810" y="7819"/>
                  </a:cubicBezTo>
                  <a:cubicBezTo>
                    <a:pt x="6810" y="7880"/>
                    <a:pt x="6779" y="7910"/>
                    <a:pt x="6779" y="7941"/>
                  </a:cubicBezTo>
                  <a:cubicBezTo>
                    <a:pt x="6110" y="8275"/>
                    <a:pt x="5442" y="8609"/>
                    <a:pt x="4773" y="8944"/>
                  </a:cubicBezTo>
                  <a:cubicBezTo>
                    <a:pt x="4530" y="9065"/>
                    <a:pt x="4287" y="9217"/>
                    <a:pt x="4043" y="9339"/>
                  </a:cubicBezTo>
                  <a:cubicBezTo>
                    <a:pt x="3967" y="9390"/>
                    <a:pt x="3997" y="9505"/>
                    <a:pt x="4063" y="9505"/>
                  </a:cubicBezTo>
                  <a:cubicBezTo>
                    <a:pt x="4076" y="9505"/>
                    <a:pt x="4090" y="9501"/>
                    <a:pt x="4104" y="9491"/>
                  </a:cubicBezTo>
                  <a:cubicBezTo>
                    <a:pt x="4986" y="9004"/>
                    <a:pt x="5898" y="8548"/>
                    <a:pt x="6810" y="8123"/>
                  </a:cubicBezTo>
                  <a:cubicBezTo>
                    <a:pt x="7053" y="8001"/>
                    <a:pt x="7265" y="7910"/>
                    <a:pt x="7509" y="7789"/>
                  </a:cubicBezTo>
                  <a:cubicBezTo>
                    <a:pt x="7691" y="8579"/>
                    <a:pt x="7843" y="9369"/>
                    <a:pt x="8025" y="10159"/>
                  </a:cubicBezTo>
                  <a:lnTo>
                    <a:pt x="8147" y="10798"/>
                  </a:lnTo>
                  <a:lnTo>
                    <a:pt x="4043" y="10798"/>
                  </a:lnTo>
                  <a:lnTo>
                    <a:pt x="4043" y="10707"/>
                  </a:lnTo>
                  <a:cubicBezTo>
                    <a:pt x="4043" y="10646"/>
                    <a:pt x="4006" y="10615"/>
                    <a:pt x="3968" y="10615"/>
                  </a:cubicBezTo>
                  <a:cubicBezTo>
                    <a:pt x="3930" y="10615"/>
                    <a:pt x="3892" y="10646"/>
                    <a:pt x="3892" y="10707"/>
                  </a:cubicBezTo>
                  <a:cubicBezTo>
                    <a:pt x="3892" y="10950"/>
                    <a:pt x="3892" y="11162"/>
                    <a:pt x="3892" y="11406"/>
                  </a:cubicBezTo>
                  <a:cubicBezTo>
                    <a:pt x="3892" y="11466"/>
                    <a:pt x="3861" y="11588"/>
                    <a:pt x="3922" y="11649"/>
                  </a:cubicBezTo>
                  <a:lnTo>
                    <a:pt x="122" y="11649"/>
                  </a:lnTo>
                  <a:cubicBezTo>
                    <a:pt x="1" y="11649"/>
                    <a:pt x="1" y="11801"/>
                    <a:pt x="122" y="11801"/>
                  </a:cubicBezTo>
                  <a:lnTo>
                    <a:pt x="9241" y="11801"/>
                  </a:lnTo>
                  <a:cubicBezTo>
                    <a:pt x="9211" y="11831"/>
                    <a:pt x="9211" y="11862"/>
                    <a:pt x="9211" y="11892"/>
                  </a:cubicBezTo>
                  <a:cubicBezTo>
                    <a:pt x="9180" y="12561"/>
                    <a:pt x="9180" y="13260"/>
                    <a:pt x="9180" y="13928"/>
                  </a:cubicBezTo>
                  <a:cubicBezTo>
                    <a:pt x="9180" y="14263"/>
                    <a:pt x="9180" y="14597"/>
                    <a:pt x="9180" y="14962"/>
                  </a:cubicBezTo>
                  <a:cubicBezTo>
                    <a:pt x="9180" y="15266"/>
                    <a:pt x="9150" y="15600"/>
                    <a:pt x="9180" y="15935"/>
                  </a:cubicBezTo>
                  <a:cubicBezTo>
                    <a:pt x="9180" y="16208"/>
                    <a:pt x="9180" y="16512"/>
                    <a:pt x="9302" y="16786"/>
                  </a:cubicBezTo>
                  <a:lnTo>
                    <a:pt x="9120" y="16725"/>
                  </a:lnTo>
                  <a:cubicBezTo>
                    <a:pt x="8785" y="16664"/>
                    <a:pt x="8481" y="16603"/>
                    <a:pt x="8177" y="16512"/>
                  </a:cubicBezTo>
                  <a:cubicBezTo>
                    <a:pt x="8164" y="16504"/>
                    <a:pt x="8152" y="16500"/>
                    <a:pt x="8141" y="16500"/>
                  </a:cubicBezTo>
                  <a:cubicBezTo>
                    <a:pt x="8072" y="16500"/>
                    <a:pt x="8038" y="16638"/>
                    <a:pt x="8117" y="16664"/>
                  </a:cubicBezTo>
                  <a:cubicBezTo>
                    <a:pt x="8664" y="16816"/>
                    <a:pt x="9180" y="16938"/>
                    <a:pt x="9727" y="16998"/>
                  </a:cubicBezTo>
                  <a:cubicBezTo>
                    <a:pt x="9727" y="19126"/>
                    <a:pt x="9758" y="21284"/>
                    <a:pt x="9758" y="23412"/>
                  </a:cubicBezTo>
                  <a:cubicBezTo>
                    <a:pt x="9788" y="25540"/>
                    <a:pt x="9788" y="27637"/>
                    <a:pt x="9971" y="29765"/>
                  </a:cubicBezTo>
                  <a:cubicBezTo>
                    <a:pt x="10153" y="31892"/>
                    <a:pt x="10457" y="33990"/>
                    <a:pt x="10670" y="36117"/>
                  </a:cubicBezTo>
                  <a:cubicBezTo>
                    <a:pt x="10913" y="38215"/>
                    <a:pt x="11035" y="40312"/>
                    <a:pt x="11126" y="42440"/>
                  </a:cubicBezTo>
                  <a:cubicBezTo>
                    <a:pt x="11247" y="44841"/>
                    <a:pt x="11308" y="47242"/>
                    <a:pt x="11369" y="49643"/>
                  </a:cubicBezTo>
                  <a:cubicBezTo>
                    <a:pt x="11369" y="49689"/>
                    <a:pt x="11414" y="49712"/>
                    <a:pt x="11460" y="49712"/>
                  </a:cubicBezTo>
                  <a:cubicBezTo>
                    <a:pt x="11506" y="49712"/>
                    <a:pt x="11551" y="49689"/>
                    <a:pt x="11551" y="49643"/>
                  </a:cubicBezTo>
                  <a:cubicBezTo>
                    <a:pt x="11430" y="45388"/>
                    <a:pt x="11338" y="41133"/>
                    <a:pt x="10913" y="36877"/>
                  </a:cubicBezTo>
                  <a:cubicBezTo>
                    <a:pt x="10731" y="34749"/>
                    <a:pt x="10427" y="32652"/>
                    <a:pt x="10214" y="30524"/>
                  </a:cubicBezTo>
                  <a:cubicBezTo>
                    <a:pt x="10001" y="28427"/>
                    <a:pt x="9971" y="26299"/>
                    <a:pt x="9940" y="24172"/>
                  </a:cubicBezTo>
                  <a:cubicBezTo>
                    <a:pt x="9910" y="21801"/>
                    <a:pt x="9910" y="19430"/>
                    <a:pt x="9910" y="17029"/>
                  </a:cubicBezTo>
                  <a:lnTo>
                    <a:pt x="9910" y="17029"/>
                  </a:lnTo>
                  <a:cubicBezTo>
                    <a:pt x="10457" y="17090"/>
                    <a:pt x="11004" y="17120"/>
                    <a:pt x="11551" y="17150"/>
                  </a:cubicBezTo>
                  <a:cubicBezTo>
                    <a:pt x="11886" y="17150"/>
                    <a:pt x="12220" y="17181"/>
                    <a:pt x="12554" y="17181"/>
                  </a:cubicBezTo>
                  <a:cubicBezTo>
                    <a:pt x="12645" y="17181"/>
                    <a:pt x="12645" y="17029"/>
                    <a:pt x="12554" y="16998"/>
                  </a:cubicBezTo>
                  <a:cubicBezTo>
                    <a:pt x="11977" y="16998"/>
                    <a:pt x="11399" y="16998"/>
                    <a:pt x="10822" y="16938"/>
                  </a:cubicBezTo>
                  <a:lnTo>
                    <a:pt x="10487" y="16938"/>
                  </a:lnTo>
                  <a:cubicBezTo>
                    <a:pt x="10487" y="16907"/>
                    <a:pt x="10487" y="16907"/>
                    <a:pt x="10487" y="16907"/>
                  </a:cubicBezTo>
                  <a:cubicBezTo>
                    <a:pt x="10244" y="16330"/>
                    <a:pt x="10244" y="15691"/>
                    <a:pt x="10244" y="15053"/>
                  </a:cubicBezTo>
                  <a:cubicBezTo>
                    <a:pt x="10244" y="14384"/>
                    <a:pt x="10244" y="13685"/>
                    <a:pt x="10275" y="12986"/>
                  </a:cubicBezTo>
                  <a:cubicBezTo>
                    <a:pt x="10275" y="12591"/>
                    <a:pt x="10275" y="12196"/>
                    <a:pt x="10275" y="11831"/>
                  </a:cubicBezTo>
                  <a:lnTo>
                    <a:pt x="10366" y="11831"/>
                  </a:lnTo>
                  <a:cubicBezTo>
                    <a:pt x="10457" y="11831"/>
                    <a:pt x="10457" y="11649"/>
                    <a:pt x="10366" y="11649"/>
                  </a:cubicBezTo>
                  <a:lnTo>
                    <a:pt x="4074" y="11649"/>
                  </a:lnTo>
                  <a:cubicBezTo>
                    <a:pt x="4104" y="11618"/>
                    <a:pt x="4104" y="11558"/>
                    <a:pt x="4043" y="11527"/>
                  </a:cubicBezTo>
                  <a:lnTo>
                    <a:pt x="4043" y="11466"/>
                  </a:lnTo>
                  <a:lnTo>
                    <a:pt x="4043" y="11375"/>
                  </a:lnTo>
                  <a:lnTo>
                    <a:pt x="4043" y="11162"/>
                  </a:lnTo>
                  <a:lnTo>
                    <a:pt x="4043" y="10950"/>
                  </a:lnTo>
                  <a:lnTo>
                    <a:pt x="8329" y="10950"/>
                  </a:lnTo>
                  <a:cubicBezTo>
                    <a:pt x="8937" y="10965"/>
                    <a:pt x="9545" y="10973"/>
                    <a:pt x="10157" y="10973"/>
                  </a:cubicBezTo>
                  <a:cubicBezTo>
                    <a:pt x="10769" y="10973"/>
                    <a:pt x="11384" y="10965"/>
                    <a:pt x="12007" y="10950"/>
                  </a:cubicBezTo>
                  <a:cubicBezTo>
                    <a:pt x="13223" y="10919"/>
                    <a:pt x="14439" y="10859"/>
                    <a:pt x="15624" y="10737"/>
                  </a:cubicBezTo>
                  <a:cubicBezTo>
                    <a:pt x="16323" y="10676"/>
                    <a:pt x="16992" y="10615"/>
                    <a:pt x="17691" y="10524"/>
                  </a:cubicBezTo>
                  <a:cubicBezTo>
                    <a:pt x="17722" y="10524"/>
                    <a:pt x="17752" y="10494"/>
                    <a:pt x="17752" y="10433"/>
                  </a:cubicBezTo>
                  <a:cubicBezTo>
                    <a:pt x="17752" y="10403"/>
                    <a:pt x="17722" y="10342"/>
                    <a:pt x="17691" y="10342"/>
                  </a:cubicBezTo>
                  <a:cubicBezTo>
                    <a:pt x="16475" y="10494"/>
                    <a:pt x="15260" y="10615"/>
                    <a:pt x="14044" y="10707"/>
                  </a:cubicBezTo>
                  <a:cubicBezTo>
                    <a:pt x="12828" y="10767"/>
                    <a:pt x="11612" y="10798"/>
                    <a:pt x="10396" y="10798"/>
                  </a:cubicBezTo>
                  <a:lnTo>
                    <a:pt x="9849" y="10798"/>
                  </a:lnTo>
                  <a:lnTo>
                    <a:pt x="9363" y="8062"/>
                  </a:lnTo>
                  <a:cubicBezTo>
                    <a:pt x="9332" y="7789"/>
                    <a:pt x="9302" y="7545"/>
                    <a:pt x="9241" y="7272"/>
                  </a:cubicBezTo>
                  <a:cubicBezTo>
                    <a:pt x="9393" y="7241"/>
                    <a:pt x="9545" y="7211"/>
                    <a:pt x="9697" y="7150"/>
                  </a:cubicBezTo>
                  <a:cubicBezTo>
                    <a:pt x="10396" y="6998"/>
                    <a:pt x="11126" y="6846"/>
                    <a:pt x="11825" y="6694"/>
                  </a:cubicBezTo>
                  <a:cubicBezTo>
                    <a:pt x="12524" y="6542"/>
                    <a:pt x="13223" y="6390"/>
                    <a:pt x="13922" y="6238"/>
                  </a:cubicBezTo>
                  <a:cubicBezTo>
                    <a:pt x="14652" y="6117"/>
                    <a:pt x="15351" y="5965"/>
                    <a:pt x="16080" y="5843"/>
                  </a:cubicBezTo>
                  <a:cubicBezTo>
                    <a:pt x="16705" y="5735"/>
                    <a:pt x="17331" y="5626"/>
                    <a:pt x="17978" y="5626"/>
                  </a:cubicBezTo>
                  <a:cubicBezTo>
                    <a:pt x="18054" y="5626"/>
                    <a:pt x="18131" y="5627"/>
                    <a:pt x="18208" y="5630"/>
                  </a:cubicBezTo>
                  <a:cubicBezTo>
                    <a:pt x="18299" y="5630"/>
                    <a:pt x="18390" y="5661"/>
                    <a:pt x="18481" y="5661"/>
                  </a:cubicBezTo>
                  <a:cubicBezTo>
                    <a:pt x="18512" y="5661"/>
                    <a:pt x="18573" y="5600"/>
                    <a:pt x="18573" y="5570"/>
                  </a:cubicBezTo>
                  <a:cubicBezTo>
                    <a:pt x="18573" y="5539"/>
                    <a:pt x="18512" y="5509"/>
                    <a:pt x="18481" y="5509"/>
                  </a:cubicBezTo>
                  <a:cubicBezTo>
                    <a:pt x="18275" y="5483"/>
                    <a:pt x="18068" y="5472"/>
                    <a:pt x="17862" y="5472"/>
                  </a:cubicBezTo>
                  <a:cubicBezTo>
                    <a:pt x="17341" y="5472"/>
                    <a:pt x="16824" y="5543"/>
                    <a:pt x="16323" y="5630"/>
                  </a:cubicBezTo>
                  <a:cubicBezTo>
                    <a:pt x="16323" y="5630"/>
                    <a:pt x="16293" y="5661"/>
                    <a:pt x="16263" y="5661"/>
                  </a:cubicBezTo>
                  <a:lnTo>
                    <a:pt x="16263" y="5630"/>
                  </a:lnTo>
                  <a:cubicBezTo>
                    <a:pt x="16111" y="4901"/>
                    <a:pt x="15928" y="4171"/>
                    <a:pt x="15746" y="3442"/>
                  </a:cubicBezTo>
                  <a:cubicBezTo>
                    <a:pt x="15533" y="2713"/>
                    <a:pt x="15351" y="1983"/>
                    <a:pt x="15138" y="1284"/>
                  </a:cubicBezTo>
                  <a:cubicBezTo>
                    <a:pt x="15047" y="858"/>
                    <a:pt x="14925" y="463"/>
                    <a:pt x="14804" y="68"/>
                  </a:cubicBezTo>
                  <a:cubicBezTo>
                    <a:pt x="14791" y="19"/>
                    <a:pt x="14760" y="0"/>
                    <a:pt x="147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37"/>
            <p:cNvSpPr/>
            <p:nvPr/>
          </p:nvSpPr>
          <p:spPr>
            <a:xfrm flipH="1">
              <a:off x="1403272" y="1715021"/>
              <a:ext cx="41806" cy="40643"/>
            </a:xfrm>
            <a:custGeom>
              <a:rect b="b" l="l" r="r" t="t"/>
              <a:pathLst>
                <a:path extrusionOk="0" h="770" w="792">
                  <a:moveTo>
                    <a:pt x="366" y="154"/>
                  </a:moveTo>
                  <a:cubicBezTo>
                    <a:pt x="396" y="184"/>
                    <a:pt x="396" y="184"/>
                    <a:pt x="396" y="184"/>
                  </a:cubicBezTo>
                  <a:lnTo>
                    <a:pt x="457" y="184"/>
                  </a:lnTo>
                  <a:cubicBezTo>
                    <a:pt x="457" y="184"/>
                    <a:pt x="457" y="184"/>
                    <a:pt x="457" y="214"/>
                  </a:cubicBezTo>
                  <a:lnTo>
                    <a:pt x="487" y="214"/>
                  </a:lnTo>
                  <a:lnTo>
                    <a:pt x="517" y="245"/>
                  </a:lnTo>
                  <a:lnTo>
                    <a:pt x="548" y="275"/>
                  </a:lnTo>
                  <a:cubicBezTo>
                    <a:pt x="548" y="275"/>
                    <a:pt x="548" y="275"/>
                    <a:pt x="548" y="306"/>
                  </a:cubicBezTo>
                  <a:lnTo>
                    <a:pt x="578" y="306"/>
                  </a:lnTo>
                  <a:cubicBezTo>
                    <a:pt x="578" y="336"/>
                    <a:pt x="578" y="336"/>
                    <a:pt x="578" y="366"/>
                  </a:cubicBezTo>
                  <a:cubicBezTo>
                    <a:pt x="578" y="397"/>
                    <a:pt x="578" y="397"/>
                    <a:pt x="578" y="397"/>
                  </a:cubicBezTo>
                  <a:lnTo>
                    <a:pt x="578" y="427"/>
                  </a:lnTo>
                  <a:lnTo>
                    <a:pt x="578" y="458"/>
                  </a:lnTo>
                  <a:cubicBezTo>
                    <a:pt x="578" y="488"/>
                    <a:pt x="578" y="488"/>
                    <a:pt x="578" y="488"/>
                  </a:cubicBezTo>
                  <a:cubicBezTo>
                    <a:pt x="548" y="488"/>
                    <a:pt x="548" y="518"/>
                    <a:pt x="548" y="518"/>
                  </a:cubicBezTo>
                  <a:lnTo>
                    <a:pt x="548" y="549"/>
                  </a:lnTo>
                  <a:lnTo>
                    <a:pt x="517" y="549"/>
                  </a:lnTo>
                  <a:cubicBezTo>
                    <a:pt x="517" y="549"/>
                    <a:pt x="517" y="579"/>
                    <a:pt x="487" y="579"/>
                  </a:cubicBezTo>
                  <a:cubicBezTo>
                    <a:pt x="457" y="579"/>
                    <a:pt x="457" y="579"/>
                    <a:pt x="457" y="610"/>
                  </a:cubicBezTo>
                  <a:lnTo>
                    <a:pt x="305" y="610"/>
                  </a:lnTo>
                  <a:cubicBezTo>
                    <a:pt x="305" y="610"/>
                    <a:pt x="305" y="610"/>
                    <a:pt x="305" y="579"/>
                  </a:cubicBezTo>
                  <a:lnTo>
                    <a:pt x="244" y="579"/>
                  </a:lnTo>
                  <a:cubicBezTo>
                    <a:pt x="244" y="579"/>
                    <a:pt x="244" y="579"/>
                    <a:pt x="244" y="549"/>
                  </a:cubicBezTo>
                  <a:cubicBezTo>
                    <a:pt x="214" y="549"/>
                    <a:pt x="214" y="549"/>
                    <a:pt x="214" y="518"/>
                  </a:cubicBezTo>
                  <a:cubicBezTo>
                    <a:pt x="183" y="518"/>
                    <a:pt x="183" y="518"/>
                    <a:pt x="183" y="488"/>
                  </a:cubicBezTo>
                  <a:cubicBezTo>
                    <a:pt x="183" y="488"/>
                    <a:pt x="183" y="488"/>
                    <a:pt x="183" y="458"/>
                  </a:cubicBezTo>
                  <a:cubicBezTo>
                    <a:pt x="153" y="458"/>
                    <a:pt x="153" y="427"/>
                    <a:pt x="153" y="427"/>
                  </a:cubicBezTo>
                  <a:lnTo>
                    <a:pt x="153" y="397"/>
                  </a:lnTo>
                  <a:lnTo>
                    <a:pt x="153" y="366"/>
                  </a:lnTo>
                  <a:cubicBezTo>
                    <a:pt x="153" y="366"/>
                    <a:pt x="153" y="366"/>
                    <a:pt x="153" y="336"/>
                  </a:cubicBezTo>
                  <a:cubicBezTo>
                    <a:pt x="183" y="336"/>
                    <a:pt x="183" y="306"/>
                    <a:pt x="183" y="275"/>
                  </a:cubicBezTo>
                  <a:cubicBezTo>
                    <a:pt x="183" y="275"/>
                    <a:pt x="214" y="245"/>
                    <a:pt x="214" y="245"/>
                  </a:cubicBezTo>
                  <a:cubicBezTo>
                    <a:pt x="214" y="214"/>
                    <a:pt x="214" y="214"/>
                    <a:pt x="244" y="184"/>
                  </a:cubicBezTo>
                  <a:lnTo>
                    <a:pt x="274" y="184"/>
                  </a:lnTo>
                  <a:cubicBezTo>
                    <a:pt x="305" y="184"/>
                    <a:pt x="305" y="154"/>
                    <a:pt x="305" y="154"/>
                  </a:cubicBezTo>
                  <a:close/>
                  <a:moveTo>
                    <a:pt x="322" y="0"/>
                  </a:moveTo>
                  <a:cubicBezTo>
                    <a:pt x="264" y="0"/>
                    <a:pt x="207" y="11"/>
                    <a:pt x="153" y="32"/>
                  </a:cubicBezTo>
                  <a:cubicBezTo>
                    <a:pt x="153" y="62"/>
                    <a:pt x="122" y="62"/>
                    <a:pt x="122" y="62"/>
                  </a:cubicBezTo>
                  <a:lnTo>
                    <a:pt x="92" y="93"/>
                  </a:lnTo>
                  <a:cubicBezTo>
                    <a:pt x="62" y="184"/>
                    <a:pt x="1" y="245"/>
                    <a:pt x="1" y="366"/>
                  </a:cubicBezTo>
                  <a:cubicBezTo>
                    <a:pt x="1" y="427"/>
                    <a:pt x="1" y="518"/>
                    <a:pt x="62" y="579"/>
                  </a:cubicBezTo>
                  <a:cubicBezTo>
                    <a:pt x="112" y="706"/>
                    <a:pt x="247" y="769"/>
                    <a:pt x="379" y="769"/>
                  </a:cubicBezTo>
                  <a:cubicBezTo>
                    <a:pt x="405" y="769"/>
                    <a:pt x="431" y="767"/>
                    <a:pt x="457" y="762"/>
                  </a:cubicBezTo>
                  <a:cubicBezTo>
                    <a:pt x="578" y="731"/>
                    <a:pt x="700" y="610"/>
                    <a:pt x="730" y="488"/>
                  </a:cubicBezTo>
                  <a:cubicBezTo>
                    <a:pt x="791" y="336"/>
                    <a:pt x="730" y="184"/>
                    <a:pt x="609" y="93"/>
                  </a:cubicBezTo>
                  <a:cubicBezTo>
                    <a:pt x="530" y="34"/>
                    <a:pt x="426"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37"/>
            <p:cNvSpPr/>
            <p:nvPr/>
          </p:nvSpPr>
          <p:spPr>
            <a:xfrm flipH="1">
              <a:off x="1414516" y="1789181"/>
              <a:ext cx="41806" cy="41487"/>
            </a:xfrm>
            <a:custGeom>
              <a:rect b="b" l="l" r="r" t="t"/>
              <a:pathLst>
                <a:path extrusionOk="0" h="786" w="792">
                  <a:moveTo>
                    <a:pt x="457" y="177"/>
                  </a:moveTo>
                  <a:cubicBezTo>
                    <a:pt x="457" y="177"/>
                    <a:pt x="457" y="208"/>
                    <a:pt x="457" y="208"/>
                  </a:cubicBezTo>
                  <a:lnTo>
                    <a:pt x="487" y="208"/>
                  </a:lnTo>
                  <a:cubicBezTo>
                    <a:pt x="487" y="208"/>
                    <a:pt x="487" y="208"/>
                    <a:pt x="518" y="238"/>
                  </a:cubicBezTo>
                  <a:lnTo>
                    <a:pt x="548" y="268"/>
                  </a:lnTo>
                  <a:cubicBezTo>
                    <a:pt x="548" y="268"/>
                    <a:pt x="548" y="299"/>
                    <a:pt x="579" y="299"/>
                  </a:cubicBezTo>
                  <a:cubicBezTo>
                    <a:pt x="579" y="299"/>
                    <a:pt x="579" y="329"/>
                    <a:pt x="579" y="329"/>
                  </a:cubicBezTo>
                  <a:cubicBezTo>
                    <a:pt x="579" y="329"/>
                    <a:pt x="579" y="360"/>
                    <a:pt x="579" y="360"/>
                  </a:cubicBezTo>
                  <a:lnTo>
                    <a:pt x="579" y="390"/>
                  </a:lnTo>
                  <a:cubicBezTo>
                    <a:pt x="609" y="390"/>
                    <a:pt x="609" y="390"/>
                    <a:pt x="609" y="420"/>
                  </a:cubicBezTo>
                  <a:cubicBezTo>
                    <a:pt x="609" y="420"/>
                    <a:pt x="579" y="451"/>
                    <a:pt x="579" y="451"/>
                  </a:cubicBezTo>
                  <a:lnTo>
                    <a:pt x="579" y="481"/>
                  </a:lnTo>
                  <a:cubicBezTo>
                    <a:pt x="579" y="512"/>
                    <a:pt x="548" y="512"/>
                    <a:pt x="548" y="542"/>
                  </a:cubicBezTo>
                  <a:lnTo>
                    <a:pt x="518" y="542"/>
                  </a:lnTo>
                  <a:cubicBezTo>
                    <a:pt x="518" y="572"/>
                    <a:pt x="518" y="572"/>
                    <a:pt x="518" y="572"/>
                  </a:cubicBezTo>
                  <a:cubicBezTo>
                    <a:pt x="518" y="572"/>
                    <a:pt x="487" y="572"/>
                    <a:pt x="487" y="603"/>
                  </a:cubicBezTo>
                  <a:lnTo>
                    <a:pt x="305" y="603"/>
                  </a:lnTo>
                  <a:cubicBezTo>
                    <a:pt x="275" y="572"/>
                    <a:pt x="275" y="572"/>
                    <a:pt x="275" y="572"/>
                  </a:cubicBezTo>
                  <a:lnTo>
                    <a:pt x="244" y="572"/>
                  </a:lnTo>
                  <a:cubicBezTo>
                    <a:pt x="244" y="542"/>
                    <a:pt x="214" y="542"/>
                    <a:pt x="214" y="542"/>
                  </a:cubicBezTo>
                  <a:lnTo>
                    <a:pt x="214" y="512"/>
                  </a:lnTo>
                  <a:lnTo>
                    <a:pt x="183" y="512"/>
                  </a:lnTo>
                  <a:cubicBezTo>
                    <a:pt x="183" y="481"/>
                    <a:pt x="183" y="481"/>
                    <a:pt x="183" y="481"/>
                  </a:cubicBezTo>
                  <a:cubicBezTo>
                    <a:pt x="183" y="451"/>
                    <a:pt x="183" y="451"/>
                    <a:pt x="153" y="420"/>
                  </a:cubicBezTo>
                  <a:lnTo>
                    <a:pt x="153" y="390"/>
                  </a:lnTo>
                  <a:cubicBezTo>
                    <a:pt x="153" y="360"/>
                    <a:pt x="183" y="360"/>
                    <a:pt x="183" y="360"/>
                  </a:cubicBezTo>
                  <a:cubicBezTo>
                    <a:pt x="183" y="329"/>
                    <a:pt x="183" y="299"/>
                    <a:pt x="183" y="299"/>
                  </a:cubicBezTo>
                  <a:cubicBezTo>
                    <a:pt x="183" y="268"/>
                    <a:pt x="214" y="268"/>
                    <a:pt x="214" y="238"/>
                  </a:cubicBezTo>
                  <a:cubicBezTo>
                    <a:pt x="214" y="238"/>
                    <a:pt x="244" y="208"/>
                    <a:pt x="244" y="177"/>
                  </a:cubicBezTo>
                  <a:close/>
                  <a:moveTo>
                    <a:pt x="353" y="1"/>
                  </a:moveTo>
                  <a:cubicBezTo>
                    <a:pt x="286" y="1"/>
                    <a:pt x="217" y="17"/>
                    <a:pt x="153" y="56"/>
                  </a:cubicBezTo>
                  <a:cubicBezTo>
                    <a:pt x="153" y="56"/>
                    <a:pt x="123" y="56"/>
                    <a:pt x="123" y="86"/>
                  </a:cubicBezTo>
                  <a:lnTo>
                    <a:pt x="92" y="86"/>
                  </a:lnTo>
                  <a:cubicBezTo>
                    <a:pt x="62" y="177"/>
                    <a:pt x="31" y="268"/>
                    <a:pt x="1" y="360"/>
                  </a:cubicBezTo>
                  <a:cubicBezTo>
                    <a:pt x="1" y="420"/>
                    <a:pt x="1" y="512"/>
                    <a:pt x="62" y="572"/>
                  </a:cubicBezTo>
                  <a:cubicBezTo>
                    <a:pt x="153" y="724"/>
                    <a:pt x="305" y="785"/>
                    <a:pt x="457" y="785"/>
                  </a:cubicBezTo>
                  <a:cubicBezTo>
                    <a:pt x="609" y="755"/>
                    <a:pt x="700" y="633"/>
                    <a:pt x="761" y="481"/>
                  </a:cubicBezTo>
                  <a:cubicBezTo>
                    <a:pt x="791" y="329"/>
                    <a:pt x="730" y="177"/>
                    <a:pt x="609" y="86"/>
                  </a:cubicBezTo>
                  <a:cubicBezTo>
                    <a:pt x="538" y="33"/>
                    <a:pt x="447" y="1"/>
                    <a:pt x="3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37"/>
            <p:cNvSpPr/>
            <p:nvPr/>
          </p:nvSpPr>
          <p:spPr>
            <a:xfrm flipH="1">
              <a:off x="1425759" y="1869410"/>
              <a:ext cx="41753" cy="41751"/>
            </a:xfrm>
            <a:custGeom>
              <a:rect b="b" l="l" r="r" t="t"/>
              <a:pathLst>
                <a:path extrusionOk="0" h="791" w="791">
                  <a:moveTo>
                    <a:pt x="426" y="177"/>
                  </a:moveTo>
                  <a:cubicBezTo>
                    <a:pt x="426" y="177"/>
                    <a:pt x="426" y="177"/>
                    <a:pt x="456" y="207"/>
                  </a:cubicBezTo>
                  <a:lnTo>
                    <a:pt x="487" y="207"/>
                  </a:lnTo>
                  <a:cubicBezTo>
                    <a:pt x="487" y="207"/>
                    <a:pt x="517" y="238"/>
                    <a:pt x="517" y="238"/>
                  </a:cubicBezTo>
                  <a:lnTo>
                    <a:pt x="547" y="268"/>
                  </a:lnTo>
                  <a:cubicBezTo>
                    <a:pt x="547" y="268"/>
                    <a:pt x="578" y="299"/>
                    <a:pt x="578" y="299"/>
                  </a:cubicBezTo>
                  <a:cubicBezTo>
                    <a:pt x="578" y="329"/>
                    <a:pt x="578" y="329"/>
                    <a:pt x="578" y="329"/>
                  </a:cubicBezTo>
                  <a:cubicBezTo>
                    <a:pt x="578" y="329"/>
                    <a:pt x="578" y="359"/>
                    <a:pt x="578" y="359"/>
                  </a:cubicBezTo>
                  <a:lnTo>
                    <a:pt x="578" y="390"/>
                  </a:lnTo>
                  <a:cubicBezTo>
                    <a:pt x="608" y="390"/>
                    <a:pt x="608" y="390"/>
                    <a:pt x="608" y="420"/>
                  </a:cubicBezTo>
                  <a:cubicBezTo>
                    <a:pt x="608" y="420"/>
                    <a:pt x="578" y="451"/>
                    <a:pt x="578" y="451"/>
                  </a:cubicBezTo>
                  <a:lnTo>
                    <a:pt x="578" y="481"/>
                  </a:lnTo>
                  <a:cubicBezTo>
                    <a:pt x="578" y="511"/>
                    <a:pt x="547" y="511"/>
                    <a:pt x="547" y="542"/>
                  </a:cubicBezTo>
                  <a:cubicBezTo>
                    <a:pt x="547" y="542"/>
                    <a:pt x="547" y="542"/>
                    <a:pt x="517" y="572"/>
                  </a:cubicBezTo>
                  <a:cubicBezTo>
                    <a:pt x="517" y="572"/>
                    <a:pt x="487" y="572"/>
                    <a:pt x="487" y="603"/>
                  </a:cubicBezTo>
                  <a:lnTo>
                    <a:pt x="304" y="603"/>
                  </a:lnTo>
                  <a:cubicBezTo>
                    <a:pt x="304" y="603"/>
                    <a:pt x="274" y="572"/>
                    <a:pt x="274" y="572"/>
                  </a:cubicBezTo>
                  <a:lnTo>
                    <a:pt x="243" y="572"/>
                  </a:lnTo>
                  <a:cubicBezTo>
                    <a:pt x="243" y="542"/>
                    <a:pt x="213" y="542"/>
                    <a:pt x="213" y="542"/>
                  </a:cubicBezTo>
                  <a:lnTo>
                    <a:pt x="213" y="511"/>
                  </a:lnTo>
                  <a:cubicBezTo>
                    <a:pt x="183" y="511"/>
                    <a:pt x="183" y="481"/>
                    <a:pt x="183" y="481"/>
                  </a:cubicBezTo>
                  <a:cubicBezTo>
                    <a:pt x="183" y="451"/>
                    <a:pt x="183" y="451"/>
                    <a:pt x="183" y="420"/>
                  </a:cubicBezTo>
                  <a:lnTo>
                    <a:pt x="183" y="390"/>
                  </a:lnTo>
                  <a:cubicBezTo>
                    <a:pt x="183" y="359"/>
                    <a:pt x="183" y="359"/>
                    <a:pt x="183" y="359"/>
                  </a:cubicBezTo>
                  <a:cubicBezTo>
                    <a:pt x="183" y="329"/>
                    <a:pt x="183" y="299"/>
                    <a:pt x="183" y="299"/>
                  </a:cubicBezTo>
                  <a:cubicBezTo>
                    <a:pt x="213" y="299"/>
                    <a:pt x="213" y="268"/>
                    <a:pt x="213" y="238"/>
                  </a:cubicBezTo>
                  <a:cubicBezTo>
                    <a:pt x="213" y="238"/>
                    <a:pt x="243" y="207"/>
                    <a:pt x="243" y="207"/>
                  </a:cubicBezTo>
                  <a:cubicBezTo>
                    <a:pt x="243" y="207"/>
                    <a:pt x="243" y="177"/>
                    <a:pt x="243" y="177"/>
                  </a:cubicBezTo>
                  <a:close/>
                  <a:moveTo>
                    <a:pt x="352" y="0"/>
                  </a:moveTo>
                  <a:cubicBezTo>
                    <a:pt x="285" y="0"/>
                    <a:pt x="216" y="17"/>
                    <a:pt x="152" y="55"/>
                  </a:cubicBezTo>
                  <a:cubicBezTo>
                    <a:pt x="152" y="55"/>
                    <a:pt x="122" y="86"/>
                    <a:pt x="122" y="86"/>
                  </a:cubicBezTo>
                  <a:lnTo>
                    <a:pt x="91" y="116"/>
                  </a:lnTo>
                  <a:cubicBezTo>
                    <a:pt x="61" y="177"/>
                    <a:pt x="31" y="268"/>
                    <a:pt x="0" y="359"/>
                  </a:cubicBezTo>
                  <a:cubicBezTo>
                    <a:pt x="0" y="451"/>
                    <a:pt x="0" y="511"/>
                    <a:pt x="61" y="603"/>
                  </a:cubicBezTo>
                  <a:cubicBezTo>
                    <a:pt x="140" y="708"/>
                    <a:pt x="265" y="791"/>
                    <a:pt x="396" y="791"/>
                  </a:cubicBezTo>
                  <a:cubicBezTo>
                    <a:pt x="416" y="791"/>
                    <a:pt x="436" y="789"/>
                    <a:pt x="456" y="785"/>
                  </a:cubicBezTo>
                  <a:cubicBezTo>
                    <a:pt x="608" y="755"/>
                    <a:pt x="699" y="633"/>
                    <a:pt x="760" y="481"/>
                  </a:cubicBezTo>
                  <a:cubicBezTo>
                    <a:pt x="791" y="359"/>
                    <a:pt x="730" y="207"/>
                    <a:pt x="608" y="86"/>
                  </a:cubicBezTo>
                  <a:cubicBezTo>
                    <a:pt x="537" y="33"/>
                    <a:pt x="446" y="0"/>
                    <a:pt x="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37"/>
            <p:cNvSpPr/>
            <p:nvPr/>
          </p:nvSpPr>
          <p:spPr>
            <a:xfrm flipH="1">
              <a:off x="1368012" y="2744702"/>
              <a:ext cx="24123" cy="815859"/>
            </a:xfrm>
            <a:custGeom>
              <a:rect b="b" l="l" r="r" t="t"/>
              <a:pathLst>
                <a:path extrusionOk="0" h="15457" w="457">
                  <a:moveTo>
                    <a:pt x="92" y="0"/>
                  </a:moveTo>
                  <a:cubicBezTo>
                    <a:pt x="46" y="0"/>
                    <a:pt x="1" y="23"/>
                    <a:pt x="1" y="68"/>
                  </a:cubicBezTo>
                  <a:cubicBezTo>
                    <a:pt x="1" y="2075"/>
                    <a:pt x="1" y="4050"/>
                    <a:pt x="31" y="6056"/>
                  </a:cubicBezTo>
                  <a:cubicBezTo>
                    <a:pt x="31" y="8062"/>
                    <a:pt x="92" y="10038"/>
                    <a:pt x="153" y="12014"/>
                  </a:cubicBezTo>
                  <a:cubicBezTo>
                    <a:pt x="183" y="13139"/>
                    <a:pt x="244" y="14263"/>
                    <a:pt x="274" y="15388"/>
                  </a:cubicBezTo>
                  <a:cubicBezTo>
                    <a:pt x="290" y="15433"/>
                    <a:pt x="335" y="15456"/>
                    <a:pt x="377" y="15456"/>
                  </a:cubicBezTo>
                  <a:cubicBezTo>
                    <a:pt x="419" y="15456"/>
                    <a:pt x="457" y="15433"/>
                    <a:pt x="457" y="15388"/>
                  </a:cubicBezTo>
                  <a:cubicBezTo>
                    <a:pt x="366" y="13382"/>
                    <a:pt x="305" y="11376"/>
                    <a:pt x="244" y="9400"/>
                  </a:cubicBezTo>
                  <a:cubicBezTo>
                    <a:pt x="214" y="7394"/>
                    <a:pt x="183" y="5418"/>
                    <a:pt x="183" y="3442"/>
                  </a:cubicBezTo>
                  <a:cubicBezTo>
                    <a:pt x="153" y="2318"/>
                    <a:pt x="183" y="1193"/>
                    <a:pt x="183" y="68"/>
                  </a:cubicBezTo>
                  <a:cubicBezTo>
                    <a:pt x="183" y="23"/>
                    <a:pt x="138" y="0"/>
                    <a:pt x="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37"/>
            <p:cNvSpPr/>
            <p:nvPr/>
          </p:nvSpPr>
          <p:spPr>
            <a:xfrm flipH="1">
              <a:off x="1286195" y="3678425"/>
              <a:ext cx="75430" cy="746450"/>
            </a:xfrm>
            <a:custGeom>
              <a:rect b="b" l="l" r="r" t="t"/>
              <a:pathLst>
                <a:path extrusionOk="0" h="14142" w="1429">
                  <a:moveTo>
                    <a:pt x="92" y="0"/>
                  </a:moveTo>
                  <a:cubicBezTo>
                    <a:pt x="46" y="0"/>
                    <a:pt x="0" y="23"/>
                    <a:pt x="0" y="69"/>
                  </a:cubicBezTo>
                  <a:cubicBezTo>
                    <a:pt x="92" y="1923"/>
                    <a:pt x="213" y="3746"/>
                    <a:pt x="365" y="5570"/>
                  </a:cubicBezTo>
                  <a:cubicBezTo>
                    <a:pt x="487" y="7394"/>
                    <a:pt x="669" y="9218"/>
                    <a:pt x="882" y="11041"/>
                  </a:cubicBezTo>
                  <a:cubicBezTo>
                    <a:pt x="1003" y="12044"/>
                    <a:pt x="1125" y="13078"/>
                    <a:pt x="1277" y="14081"/>
                  </a:cubicBezTo>
                  <a:cubicBezTo>
                    <a:pt x="1277" y="14111"/>
                    <a:pt x="1338" y="14142"/>
                    <a:pt x="1368" y="14142"/>
                  </a:cubicBezTo>
                  <a:cubicBezTo>
                    <a:pt x="1429" y="14111"/>
                    <a:pt x="1429" y="14081"/>
                    <a:pt x="1429" y="14020"/>
                  </a:cubicBezTo>
                  <a:cubicBezTo>
                    <a:pt x="1186" y="12227"/>
                    <a:pt x="973" y="10403"/>
                    <a:pt x="791" y="8579"/>
                  </a:cubicBezTo>
                  <a:cubicBezTo>
                    <a:pt x="608" y="6786"/>
                    <a:pt x="456" y="4962"/>
                    <a:pt x="335" y="3139"/>
                  </a:cubicBezTo>
                  <a:cubicBezTo>
                    <a:pt x="274" y="2136"/>
                    <a:pt x="213" y="1102"/>
                    <a:pt x="183" y="69"/>
                  </a:cubicBezTo>
                  <a:cubicBezTo>
                    <a:pt x="183" y="23"/>
                    <a:pt x="137" y="0"/>
                    <a:pt x="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37"/>
            <p:cNvSpPr/>
            <p:nvPr/>
          </p:nvSpPr>
          <p:spPr>
            <a:xfrm flipH="1">
              <a:off x="1677649" y="3661165"/>
              <a:ext cx="22539" cy="679100"/>
            </a:xfrm>
            <a:custGeom>
              <a:rect b="b" l="l" r="r" t="t"/>
              <a:pathLst>
                <a:path extrusionOk="0" h="12866" w="427">
                  <a:moveTo>
                    <a:pt x="350" y="0"/>
                  </a:moveTo>
                  <a:cubicBezTo>
                    <a:pt x="312" y="0"/>
                    <a:pt x="274" y="31"/>
                    <a:pt x="274" y="92"/>
                  </a:cubicBezTo>
                  <a:cubicBezTo>
                    <a:pt x="244" y="1733"/>
                    <a:pt x="214" y="3405"/>
                    <a:pt x="153" y="5046"/>
                  </a:cubicBezTo>
                  <a:lnTo>
                    <a:pt x="62" y="10001"/>
                  </a:lnTo>
                  <a:lnTo>
                    <a:pt x="1" y="12797"/>
                  </a:lnTo>
                  <a:cubicBezTo>
                    <a:pt x="1" y="12843"/>
                    <a:pt x="39" y="12865"/>
                    <a:pt x="81" y="12865"/>
                  </a:cubicBezTo>
                  <a:cubicBezTo>
                    <a:pt x="122" y="12865"/>
                    <a:pt x="168" y="12843"/>
                    <a:pt x="183" y="12797"/>
                  </a:cubicBezTo>
                  <a:cubicBezTo>
                    <a:pt x="214" y="11125"/>
                    <a:pt x="244" y="9484"/>
                    <a:pt x="274" y="7812"/>
                  </a:cubicBezTo>
                  <a:cubicBezTo>
                    <a:pt x="305" y="6171"/>
                    <a:pt x="335" y="4529"/>
                    <a:pt x="366" y="2858"/>
                  </a:cubicBezTo>
                  <a:lnTo>
                    <a:pt x="426" y="92"/>
                  </a:lnTo>
                  <a:cubicBezTo>
                    <a:pt x="426" y="31"/>
                    <a:pt x="388" y="0"/>
                    <a:pt x="3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37"/>
            <p:cNvSpPr/>
            <p:nvPr/>
          </p:nvSpPr>
          <p:spPr>
            <a:xfrm flipH="1">
              <a:off x="1671262" y="2704957"/>
              <a:ext cx="40117" cy="845576"/>
            </a:xfrm>
            <a:custGeom>
              <a:rect b="b" l="l" r="r" t="t"/>
              <a:pathLst>
                <a:path extrusionOk="0" h="16020" w="760">
                  <a:moveTo>
                    <a:pt x="91" y="1"/>
                  </a:moveTo>
                  <a:cubicBezTo>
                    <a:pt x="46" y="1"/>
                    <a:pt x="0" y="31"/>
                    <a:pt x="0" y="92"/>
                  </a:cubicBezTo>
                  <a:cubicBezTo>
                    <a:pt x="91" y="2159"/>
                    <a:pt x="152" y="4226"/>
                    <a:pt x="243" y="6293"/>
                  </a:cubicBezTo>
                  <a:lnTo>
                    <a:pt x="456" y="12463"/>
                  </a:lnTo>
                  <a:cubicBezTo>
                    <a:pt x="517" y="13618"/>
                    <a:pt x="547" y="14773"/>
                    <a:pt x="578" y="15928"/>
                  </a:cubicBezTo>
                  <a:cubicBezTo>
                    <a:pt x="578" y="15989"/>
                    <a:pt x="623" y="16019"/>
                    <a:pt x="669" y="16019"/>
                  </a:cubicBezTo>
                  <a:cubicBezTo>
                    <a:pt x="714" y="16019"/>
                    <a:pt x="760" y="15989"/>
                    <a:pt x="760" y="15928"/>
                  </a:cubicBezTo>
                  <a:cubicBezTo>
                    <a:pt x="669" y="13861"/>
                    <a:pt x="608" y="11794"/>
                    <a:pt x="517" y="9727"/>
                  </a:cubicBezTo>
                  <a:lnTo>
                    <a:pt x="304" y="3557"/>
                  </a:lnTo>
                  <a:cubicBezTo>
                    <a:pt x="274" y="2402"/>
                    <a:pt x="213" y="1247"/>
                    <a:pt x="182" y="92"/>
                  </a:cubicBezTo>
                  <a:cubicBezTo>
                    <a:pt x="182" y="31"/>
                    <a:pt x="137" y="1"/>
                    <a:pt x="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86" name="Google Shape;1086;p37"/>
          <p:cNvGrpSpPr/>
          <p:nvPr/>
        </p:nvGrpSpPr>
        <p:grpSpPr>
          <a:xfrm>
            <a:off x="2739825" y="4525384"/>
            <a:ext cx="1306200" cy="368915"/>
            <a:chOff x="2387919" y="2656100"/>
            <a:chExt cx="1306200" cy="286025"/>
          </a:xfrm>
        </p:grpSpPr>
        <p:sp>
          <p:nvSpPr>
            <p:cNvPr id="1087" name="Google Shape;1087;p37"/>
            <p:cNvSpPr/>
            <p:nvPr/>
          </p:nvSpPr>
          <p:spPr>
            <a:xfrm rot="5400000">
              <a:off x="360831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37"/>
            <p:cNvSpPr/>
            <p:nvPr/>
          </p:nvSpPr>
          <p:spPr>
            <a:xfrm rot="5400000">
              <a:off x="360831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37"/>
            <p:cNvSpPr/>
            <p:nvPr/>
          </p:nvSpPr>
          <p:spPr>
            <a:xfrm rot="5400000">
              <a:off x="345576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37"/>
            <p:cNvSpPr/>
            <p:nvPr/>
          </p:nvSpPr>
          <p:spPr>
            <a:xfrm rot="5400000">
              <a:off x="345576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37"/>
            <p:cNvSpPr/>
            <p:nvPr/>
          </p:nvSpPr>
          <p:spPr>
            <a:xfrm rot="5400000">
              <a:off x="330321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37"/>
            <p:cNvSpPr/>
            <p:nvPr/>
          </p:nvSpPr>
          <p:spPr>
            <a:xfrm rot="5400000">
              <a:off x="330321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37"/>
            <p:cNvSpPr/>
            <p:nvPr/>
          </p:nvSpPr>
          <p:spPr>
            <a:xfrm rot="5400000">
              <a:off x="315066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p37"/>
            <p:cNvSpPr/>
            <p:nvPr/>
          </p:nvSpPr>
          <p:spPr>
            <a:xfrm rot="5400000">
              <a:off x="315066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37"/>
            <p:cNvSpPr/>
            <p:nvPr/>
          </p:nvSpPr>
          <p:spPr>
            <a:xfrm rot="5400000">
              <a:off x="299811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37"/>
            <p:cNvSpPr/>
            <p:nvPr/>
          </p:nvSpPr>
          <p:spPr>
            <a:xfrm rot="5400000">
              <a:off x="299811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37"/>
            <p:cNvSpPr/>
            <p:nvPr/>
          </p:nvSpPr>
          <p:spPr>
            <a:xfrm rot="5400000">
              <a:off x="284556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8" name="Google Shape;1098;p37"/>
            <p:cNvSpPr/>
            <p:nvPr/>
          </p:nvSpPr>
          <p:spPr>
            <a:xfrm rot="5400000">
              <a:off x="284556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37"/>
            <p:cNvSpPr/>
            <p:nvPr/>
          </p:nvSpPr>
          <p:spPr>
            <a:xfrm rot="5400000">
              <a:off x="269301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37"/>
            <p:cNvSpPr/>
            <p:nvPr/>
          </p:nvSpPr>
          <p:spPr>
            <a:xfrm rot="5400000">
              <a:off x="269301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37"/>
            <p:cNvSpPr/>
            <p:nvPr/>
          </p:nvSpPr>
          <p:spPr>
            <a:xfrm rot="5400000">
              <a:off x="254046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37"/>
            <p:cNvSpPr/>
            <p:nvPr/>
          </p:nvSpPr>
          <p:spPr>
            <a:xfrm rot="5400000">
              <a:off x="254046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37"/>
            <p:cNvSpPr/>
            <p:nvPr/>
          </p:nvSpPr>
          <p:spPr>
            <a:xfrm rot="5400000">
              <a:off x="238791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37"/>
            <p:cNvSpPr/>
            <p:nvPr/>
          </p:nvSpPr>
          <p:spPr>
            <a:xfrm rot="5400000">
              <a:off x="238791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05" name="Google Shape;1105;p37"/>
          <p:cNvGrpSpPr/>
          <p:nvPr/>
        </p:nvGrpSpPr>
        <p:grpSpPr>
          <a:xfrm>
            <a:off x="269097" y="2083575"/>
            <a:ext cx="345718" cy="696000"/>
            <a:chOff x="3408106" y="3912500"/>
            <a:chExt cx="286025" cy="696000"/>
          </a:xfrm>
        </p:grpSpPr>
        <p:sp>
          <p:nvSpPr>
            <p:cNvPr id="1106" name="Google Shape;1106;p37"/>
            <p:cNvSpPr/>
            <p:nvPr/>
          </p:nvSpPr>
          <p:spPr>
            <a:xfrm rot="10800000">
              <a:off x="3608331" y="4522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37"/>
            <p:cNvSpPr/>
            <p:nvPr/>
          </p:nvSpPr>
          <p:spPr>
            <a:xfrm rot="10800000">
              <a:off x="3408106" y="4522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37"/>
            <p:cNvSpPr/>
            <p:nvPr/>
          </p:nvSpPr>
          <p:spPr>
            <a:xfrm rot="10800000">
              <a:off x="3608331" y="43701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37"/>
            <p:cNvSpPr/>
            <p:nvPr/>
          </p:nvSpPr>
          <p:spPr>
            <a:xfrm rot="10800000">
              <a:off x="3408106" y="43701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37"/>
            <p:cNvSpPr/>
            <p:nvPr/>
          </p:nvSpPr>
          <p:spPr>
            <a:xfrm rot="10800000">
              <a:off x="3608331" y="42176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37"/>
            <p:cNvSpPr/>
            <p:nvPr/>
          </p:nvSpPr>
          <p:spPr>
            <a:xfrm rot="10800000">
              <a:off x="3408106" y="42176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37"/>
            <p:cNvSpPr/>
            <p:nvPr/>
          </p:nvSpPr>
          <p:spPr>
            <a:xfrm rot="10800000">
              <a:off x="3608331" y="40650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37"/>
            <p:cNvSpPr/>
            <p:nvPr/>
          </p:nvSpPr>
          <p:spPr>
            <a:xfrm rot="10800000">
              <a:off x="3408106" y="40650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37"/>
            <p:cNvSpPr/>
            <p:nvPr/>
          </p:nvSpPr>
          <p:spPr>
            <a:xfrm rot="10800000">
              <a:off x="3608331" y="39125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37"/>
            <p:cNvSpPr/>
            <p:nvPr/>
          </p:nvSpPr>
          <p:spPr>
            <a:xfrm rot="10800000">
              <a:off x="3408106" y="39125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16" name="Google Shape;1116;p37"/>
          <p:cNvGrpSpPr/>
          <p:nvPr/>
        </p:nvGrpSpPr>
        <p:grpSpPr>
          <a:xfrm>
            <a:off x="269110" y="4608500"/>
            <a:ext cx="299039" cy="286025"/>
            <a:chOff x="429069" y="4608500"/>
            <a:chExt cx="390900" cy="286025"/>
          </a:xfrm>
        </p:grpSpPr>
        <p:sp>
          <p:nvSpPr>
            <p:cNvPr id="1117" name="Google Shape;1117;p37"/>
            <p:cNvSpPr/>
            <p:nvPr/>
          </p:nvSpPr>
          <p:spPr>
            <a:xfrm rot="5400000">
              <a:off x="734169" y="46085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37"/>
            <p:cNvSpPr/>
            <p:nvPr/>
          </p:nvSpPr>
          <p:spPr>
            <a:xfrm rot="5400000">
              <a:off x="734169" y="48087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37"/>
            <p:cNvSpPr/>
            <p:nvPr/>
          </p:nvSpPr>
          <p:spPr>
            <a:xfrm rot="5400000">
              <a:off x="581619" y="46085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37"/>
            <p:cNvSpPr/>
            <p:nvPr/>
          </p:nvSpPr>
          <p:spPr>
            <a:xfrm rot="5400000">
              <a:off x="581619" y="48087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37"/>
            <p:cNvSpPr/>
            <p:nvPr/>
          </p:nvSpPr>
          <p:spPr>
            <a:xfrm rot="5400000">
              <a:off x="429069" y="46085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37"/>
            <p:cNvSpPr/>
            <p:nvPr/>
          </p:nvSpPr>
          <p:spPr>
            <a:xfrm rot="5400000">
              <a:off x="429069" y="48087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6" name="Shape 1126"/>
        <p:cNvGrpSpPr/>
        <p:nvPr/>
      </p:nvGrpSpPr>
      <p:grpSpPr>
        <a:xfrm>
          <a:off x="0" y="0"/>
          <a:ext cx="0" cy="0"/>
          <a:chOff x="0" y="0"/>
          <a:chExt cx="0" cy="0"/>
        </a:xfrm>
      </p:grpSpPr>
      <p:grpSp>
        <p:nvGrpSpPr>
          <p:cNvPr id="1127" name="Google Shape;1127;p38"/>
          <p:cNvGrpSpPr/>
          <p:nvPr/>
        </p:nvGrpSpPr>
        <p:grpSpPr>
          <a:xfrm>
            <a:off x="2013460" y="1404675"/>
            <a:ext cx="946899" cy="3127500"/>
            <a:chOff x="2896878" y="1404675"/>
            <a:chExt cx="1735200" cy="3127500"/>
          </a:xfrm>
        </p:grpSpPr>
        <p:sp>
          <p:nvSpPr>
            <p:cNvPr id="1128" name="Google Shape;1128;p38"/>
            <p:cNvSpPr/>
            <p:nvPr/>
          </p:nvSpPr>
          <p:spPr>
            <a:xfrm>
              <a:off x="2896878" y="1404675"/>
              <a:ext cx="1735200" cy="312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9" name="Google Shape;1129;p38"/>
            <p:cNvSpPr/>
            <p:nvPr/>
          </p:nvSpPr>
          <p:spPr>
            <a:xfrm>
              <a:off x="2966928" y="1454650"/>
              <a:ext cx="1595100" cy="9585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38"/>
            <p:cNvSpPr/>
            <p:nvPr/>
          </p:nvSpPr>
          <p:spPr>
            <a:xfrm>
              <a:off x="2966928" y="2489233"/>
              <a:ext cx="1595100" cy="9585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38"/>
            <p:cNvSpPr/>
            <p:nvPr/>
          </p:nvSpPr>
          <p:spPr>
            <a:xfrm>
              <a:off x="2966928" y="3523817"/>
              <a:ext cx="1595100" cy="9585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38"/>
            <p:cNvSpPr/>
            <p:nvPr/>
          </p:nvSpPr>
          <p:spPr>
            <a:xfrm>
              <a:off x="4338653" y="1727675"/>
              <a:ext cx="121800" cy="5364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3" name="Google Shape;1133;p38"/>
            <p:cNvSpPr/>
            <p:nvPr/>
          </p:nvSpPr>
          <p:spPr>
            <a:xfrm>
              <a:off x="4157228" y="2087575"/>
              <a:ext cx="121800" cy="1764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38"/>
            <p:cNvSpPr/>
            <p:nvPr/>
          </p:nvSpPr>
          <p:spPr>
            <a:xfrm>
              <a:off x="3975778" y="1861875"/>
              <a:ext cx="121800" cy="402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38"/>
            <p:cNvSpPr/>
            <p:nvPr/>
          </p:nvSpPr>
          <p:spPr>
            <a:xfrm>
              <a:off x="3794362" y="1603950"/>
              <a:ext cx="121800" cy="66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38"/>
            <p:cNvSpPr/>
            <p:nvPr/>
          </p:nvSpPr>
          <p:spPr>
            <a:xfrm>
              <a:off x="3612928" y="1778275"/>
              <a:ext cx="121800" cy="4857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38"/>
            <p:cNvSpPr/>
            <p:nvPr/>
          </p:nvSpPr>
          <p:spPr>
            <a:xfrm>
              <a:off x="3431503" y="1654550"/>
              <a:ext cx="121800" cy="6093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38"/>
            <p:cNvSpPr/>
            <p:nvPr/>
          </p:nvSpPr>
          <p:spPr>
            <a:xfrm>
              <a:off x="3250078" y="1806750"/>
              <a:ext cx="121800" cy="4572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9" name="Google Shape;1139;p38"/>
            <p:cNvSpPr/>
            <p:nvPr/>
          </p:nvSpPr>
          <p:spPr>
            <a:xfrm>
              <a:off x="3068653" y="2051063"/>
              <a:ext cx="121800" cy="21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38"/>
            <p:cNvSpPr/>
            <p:nvPr/>
          </p:nvSpPr>
          <p:spPr>
            <a:xfrm>
              <a:off x="3068661" y="2882961"/>
              <a:ext cx="390300" cy="3903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38"/>
            <p:cNvSpPr/>
            <p:nvPr/>
          </p:nvSpPr>
          <p:spPr>
            <a:xfrm>
              <a:off x="3313792" y="2882961"/>
              <a:ext cx="390300" cy="390300"/>
            </a:xfrm>
            <a:prstGeom prst="ellipse">
              <a:avLst/>
            </a:prstGeom>
            <a:no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38"/>
            <p:cNvSpPr/>
            <p:nvPr/>
          </p:nvSpPr>
          <p:spPr>
            <a:xfrm>
              <a:off x="3191218" y="2663825"/>
              <a:ext cx="390300" cy="390300"/>
            </a:xfrm>
            <a:prstGeom prst="ellipse">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43" name="Google Shape;1143;p38"/>
            <p:cNvGrpSpPr/>
            <p:nvPr/>
          </p:nvGrpSpPr>
          <p:grpSpPr>
            <a:xfrm>
              <a:off x="3803026" y="2649982"/>
              <a:ext cx="673901" cy="659333"/>
              <a:chOff x="8116750" y="2573750"/>
              <a:chExt cx="646800" cy="659333"/>
            </a:xfrm>
          </p:grpSpPr>
          <p:sp>
            <p:nvSpPr>
              <p:cNvPr id="1144" name="Google Shape;1144;p38"/>
              <p:cNvSpPr/>
              <p:nvPr/>
            </p:nvSpPr>
            <p:spPr>
              <a:xfrm>
                <a:off x="8116750" y="2573750"/>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5" name="Google Shape;1145;p38"/>
              <p:cNvSpPr/>
              <p:nvPr/>
            </p:nvSpPr>
            <p:spPr>
              <a:xfrm>
                <a:off x="8116750" y="264328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38"/>
              <p:cNvSpPr/>
              <p:nvPr/>
            </p:nvSpPr>
            <p:spPr>
              <a:xfrm>
                <a:off x="8116750" y="271280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38"/>
              <p:cNvSpPr/>
              <p:nvPr/>
            </p:nvSpPr>
            <p:spPr>
              <a:xfrm>
                <a:off x="8116750" y="278233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38"/>
              <p:cNvSpPr/>
              <p:nvPr/>
            </p:nvSpPr>
            <p:spPr>
              <a:xfrm>
                <a:off x="8116750" y="285185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38"/>
              <p:cNvSpPr/>
              <p:nvPr/>
            </p:nvSpPr>
            <p:spPr>
              <a:xfrm>
                <a:off x="8116750" y="292138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38"/>
              <p:cNvSpPr/>
              <p:nvPr/>
            </p:nvSpPr>
            <p:spPr>
              <a:xfrm>
                <a:off x="8116750" y="299090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38"/>
              <p:cNvSpPr/>
              <p:nvPr/>
            </p:nvSpPr>
            <p:spPr>
              <a:xfrm>
                <a:off x="8116750" y="306043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38"/>
              <p:cNvSpPr/>
              <p:nvPr/>
            </p:nvSpPr>
            <p:spPr>
              <a:xfrm>
                <a:off x="8116750" y="312995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38"/>
              <p:cNvSpPr/>
              <p:nvPr/>
            </p:nvSpPr>
            <p:spPr>
              <a:xfrm>
                <a:off x="8116750" y="319948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54" name="Google Shape;1154;p38"/>
            <p:cNvSpPr/>
            <p:nvPr/>
          </p:nvSpPr>
          <p:spPr>
            <a:xfrm>
              <a:off x="3845728" y="3660025"/>
              <a:ext cx="268350" cy="686100"/>
            </a:xfrm>
            <a:prstGeom prst="flowChartCollat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38"/>
            <p:cNvSpPr/>
            <p:nvPr/>
          </p:nvSpPr>
          <p:spPr>
            <a:xfrm>
              <a:off x="4208578" y="3660025"/>
              <a:ext cx="268350" cy="686100"/>
            </a:xfrm>
            <a:prstGeom prst="flowChartCollat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56" name="Google Shape;1156;p38"/>
            <p:cNvGrpSpPr/>
            <p:nvPr/>
          </p:nvGrpSpPr>
          <p:grpSpPr>
            <a:xfrm>
              <a:off x="3049426" y="3672882"/>
              <a:ext cx="673901" cy="659333"/>
              <a:chOff x="8116750" y="2573750"/>
              <a:chExt cx="646800" cy="659333"/>
            </a:xfrm>
          </p:grpSpPr>
          <p:sp>
            <p:nvSpPr>
              <p:cNvPr id="1157" name="Google Shape;1157;p38"/>
              <p:cNvSpPr/>
              <p:nvPr/>
            </p:nvSpPr>
            <p:spPr>
              <a:xfrm>
                <a:off x="8116750" y="2573750"/>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38"/>
              <p:cNvSpPr/>
              <p:nvPr/>
            </p:nvSpPr>
            <p:spPr>
              <a:xfrm>
                <a:off x="8116750" y="264328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9" name="Google Shape;1159;p38"/>
              <p:cNvSpPr/>
              <p:nvPr/>
            </p:nvSpPr>
            <p:spPr>
              <a:xfrm>
                <a:off x="8116750" y="271280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38"/>
              <p:cNvSpPr/>
              <p:nvPr/>
            </p:nvSpPr>
            <p:spPr>
              <a:xfrm>
                <a:off x="8116750" y="278233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38"/>
              <p:cNvSpPr/>
              <p:nvPr/>
            </p:nvSpPr>
            <p:spPr>
              <a:xfrm>
                <a:off x="8116750" y="285185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38"/>
              <p:cNvSpPr/>
              <p:nvPr/>
            </p:nvSpPr>
            <p:spPr>
              <a:xfrm>
                <a:off x="8116750" y="292138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38"/>
              <p:cNvSpPr/>
              <p:nvPr/>
            </p:nvSpPr>
            <p:spPr>
              <a:xfrm>
                <a:off x="8116750" y="299090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38"/>
              <p:cNvSpPr/>
              <p:nvPr/>
            </p:nvSpPr>
            <p:spPr>
              <a:xfrm>
                <a:off x="8116750" y="306043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38"/>
              <p:cNvSpPr/>
              <p:nvPr/>
            </p:nvSpPr>
            <p:spPr>
              <a:xfrm>
                <a:off x="8116750" y="312995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38"/>
              <p:cNvSpPr/>
              <p:nvPr/>
            </p:nvSpPr>
            <p:spPr>
              <a:xfrm>
                <a:off x="8116750" y="319948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167" name="Google Shape;1167;p38"/>
          <p:cNvGrpSpPr/>
          <p:nvPr/>
        </p:nvGrpSpPr>
        <p:grpSpPr>
          <a:xfrm>
            <a:off x="715152" y="1480628"/>
            <a:ext cx="1587618" cy="3048606"/>
            <a:chOff x="2206348" y="1404430"/>
            <a:chExt cx="1977109" cy="3048606"/>
          </a:xfrm>
        </p:grpSpPr>
        <p:sp>
          <p:nvSpPr>
            <p:cNvPr id="1168" name="Google Shape;1168;p38"/>
            <p:cNvSpPr/>
            <p:nvPr/>
          </p:nvSpPr>
          <p:spPr>
            <a:xfrm>
              <a:off x="2588083" y="2026261"/>
              <a:ext cx="381826" cy="381781"/>
            </a:xfrm>
            <a:custGeom>
              <a:rect b="b" l="l" r="r" t="t"/>
              <a:pathLst>
                <a:path extrusionOk="0" h="8329" w="8330">
                  <a:moveTo>
                    <a:pt x="1" y="0"/>
                  </a:moveTo>
                  <a:lnTo>
                    <a:pt x="1" y="8328"/>
                  </a:lnTo>
                  <a:lnTo>
                    <a:pt x="8329" y="8328"/>
                  </a:lnTo>
                  <a:lnTo>
                    <a:pt x="8329" y="0"/>
                  </a:lnTo>
                  <a:close/>
                </a:path>
              </a:pathLst>
            </a:custGeom>
            <a:solidFill>
              <a:srgbClr val="E9A74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38"/>
            <p:cNvSpPr/>
            <p:nvPr/>
          </p:nvSpPr>
          <p:spPr>
            <a:xfrm>
              <a:off x="2588083" y="2551513"/>
              <a:ext cx="381826" cy="381781"/>
            </a:xfrm>
            <a:custGeom>
              <a:rect b="b" l="l" r="r" t="t"/>
              <a:pathLst>
                <a:path extrusionOk="0" h="8329" w="8330">
                  <a:moveTo>
                    <a:pt x="1" y="0"/>
                  </a:moveTo>
                  <a:lnTo>
                    <a:pt x="1" y="8329"/>
                  </a:lnTo>
                  <a:lnTo>
                    <a:pt x="8329" y="8329"/>
                  </a:lnTo>
                  <a:lnTo>
                    <a:pt x="8329" y="0"/>
                  </a:lnTo>
                  <a:close/>
                </a:path>
              </a:pathLst>
            </a:custGeom>
            <a:solidFill>
              <a:srgbClr val="E9A74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38"/>
            <p:cNvSpPr/>
            <p:nvPr/>
          </p:nvSpPr>
          <p:spPr>
            <a:xfrm>
              <a:off x="2224454" y="2863575"/>
              <a:ext cx="190913" cy="90621"/>
            </a:xfrm>
            <a:custGeom>
              <a:rect b="b" l="l" r="r" t="t"/>
              <a:pathLst>
                <a:path extrusionOk="0" h="1977" w="4165">
                  <a:moveTo>
                    <a:pt x="517" y="1"/>
                  </a:moveTo>
                  <a:lnTo>
                    <a:pt x="426" y="973"/>
                  </a:lnTo>
                  <a:lnTo>
                    <a:pt x="1" y="1673"/>
                  </a:lnTo>
                  <a:lnTo>
                    <a:pt x="1" y="1977"/>
                  </a:lnTo>
                  <a:lnTo>
                    <a:pt x="4165" y="1977"/>
                  </a:lnTo>
                  <a:lnTo>
                    <a:pt x="3648" y="1156"/>
                  </a:lnTo>
                  <a:lnTo>
                    <a:pt x="2341" y="518"/>
                  </a:lnTo>
                  <a:lnTo>
                    <a:pt x="517" y="1"/>
                  </a:lnTo>
                  <a:close/>
                </a:path>
              </a:pathLst>
            </a:custGeom>
            <a:solidFill>
              <a:srgbClr val="B45F0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38"/>
            <p:cNvSpPr/>
            <p:nvPr/>
          </p:nvSpPr>
          <p:spPr>
            <a:xfrm>
              <a:off x="2206348" y="1775301"/>
              <a:ext cx="405479" cy="633978"/>
            </a:xfrm>
            <a:custGeom>
              <a:rect b="b" l="l" r="r" t="t"/>
              <a:pathLst>
                <a:path extrusionOk="0" h="13831" w="8846">
                  <a:moveTo>
                    <a:pt x="6019" y="1"/>
                  </a:moveTo>
                  <a:cubicBezTo>
                    <a:pt x="5347" y="1"/>
                    <a:pt x="4664" y="232"/>
                    <a:pt x="4104" y="703"/>
                  </a:cubicBezTo>
                  <a:cubicBezTo>
                    <a:pt x="3557" y="1129"/>
                    <a:pt x="3010" y="1767"/>
                    <a:pt x="2736" y="2648"/>
                  </a:cubicBezTo>
                  <a:cubicBezTo>
                    <a:pt x="2250" y="4168"/>
                    <a:pt x="1034" y="8606"/>
                    <a:pt x="305" y="11250"/>
                  </a:cubicBezTo>
                  <a:cubicBezTo>
                    <a:pt x="1" y="12344"/>
                    <a:pt x="669" y="13500"/>
                    <a:pt x="1794" y="13773"/>
                  </a:cubicBezTo>
                  <a:cubicBezTo>
                    <a:pt x="1953" y="13812"/>
                    <a:pt x="2113" y="13830"/>
                    <a:pt x="2272" y="13830"/>
                  </a:cubicBezTo>
                  <a:cubicBezTo>
                    <a:pt x="2990" y="13830"/>
                    <a:pt x="3670" y="13448"/>
                    <a:pt x="4043" y="12800"/>
                  </a:cubicBezTo>
                  <a:cubicBezTo>
                    <a:pt x="5502" y="10247"/>
                    <a:pt x="8511" y="4776"/>
                    <a:pt x="8755" y="3135"/>
                  </a:cubicBezTo>
                  <a:cubicBezTo>
                    <a:pt x="8846" y="2436"/>
                    <a:pt x="8694" y="1828"/>
                    <a:pt x="8390" y="1311"/>
                  </a:cubicBezTo>
                  <a:cubicBezTo>
                    <a:pt x="7860" y="445"/>
                    <a:pt x="6950" y="1"/>
                    <a:pt x="60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38"/>
            <p:cNvSpPr/>
            <p:nvPr/>
          </p:nvSpPr>
          <p:spPr>
            <a:xfrm>
              <a:off x="3765419" y="1698981"/>
              <a:ext cx="418038" cy="268791"/>
            </a:xfrm>
            <a:custGeom>
              <a:rect b="b" l="l" r="r" t="t"/>
              <a:pathLst>
                <a:path extrusionOk="0" h="5864" w="9120">
                  <a:moveTo>
                    <a:pt x="5402" y="1"/>
                  </a:moveTo>
                  <a:cubicBezTo>
                    <a:pt x="5364" y="1"/>
                    <a:pt x="5326" y="9"/>
                    <a:pt x="5289" y="28"/>
                  </a:cubicBezTo>
                  <a:lnTo>
                    <a:pt x="2584" y="1274"/>
                  </a:lnTo>
                  <a:lnTo>
                    <a:pt x="1581" y="2763"/>
                  </a:lnTo>
                  <a:lnTo>
                    <a:pt x="0" y="3918"/>
                  </a:lnTo>
                  <a:lnTo>
                    <a:pt x="1642" y="5863"/>
                  </a:lnTo>
                  <a:lnTo>
                    <a:pt x="2341" y="4800"/>
                  </a:lnTo>
                  <a:cubicBezTo>
                    <a:pt x="2341" y="4800"/>
                    <a:pt x="3740" y="5121"/>
                    <a:pt x="4713" y="5121"/>
                  </a:cubicBezTo>
                  <a:cubicBezTo>
                    <a:pt x="5078" y="5121"/>
                    <a:pt x="5383" y="5076"/>
                    <a:pt x="5532" y="4952"/>
                  </a:cubicBezTo>
                  <a:cubicBezTo>
                    <a:pt x="6079" y="4465"/>
                    <a:pt x="6627" y="2672"/>
                    <a:pt x="6627" y="2672"/>
                  </a:cubicBezTo>
                  <a:lnTo>
                    <a:pt x="8967" y="2125"/>
                  </a:lnTo>
                  <a:lnTo>
                    <a:pt x="9119" y="1274"/>
                  </a:lnTo>
                  <a:lnTo>
                    <a:pt x="4377" y="1669"/>
                  </a:lnTo>
                  <a:cubicBezTo>
                    <a:pt x="4377" y="1669"/>
                    <a:pt x="4985" y="1426"/>
                    <a:pt x="5380" y="879"/>
                  </a:cubicBezTo>
                  <a:cubicBezTo>
                    <a:pt x="5532" y="666"/>
                    <a:pt x="5624" y="453"/>
                    <a:pt x="5654" y="301"/>
                  </a:cubicBezTo>
                  <a:cubicBezTo>
                    <a:pt x="5678" y="131"/>
                    <a:pt x="5548" y="1"/>
                    <a:pt x="5402" y="1"/>
                  </a:cubicBezTo>
                  <a:close/>
                </a:path>
              </a:pathLst>
            </a:custGeom>
            <a:solidFill>
              <a:srgbClr val="B45F0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38"/>
            <p:cNvSpPr/>
            <p:nvPr/>
          </p:nvSpPr>
          <p:spPr>
            <a:xfrm>
              <a:off x="2863979" y="4242917"/>
              <a:ext cx="111477" cy="182571"/>
            </a:xfrm>
            <a:custGeom>
              <a:rect b="b" l="l" r="r" t="t"/>
              <a:pathLst>
                <a:path extrusionOk="0" h="3983" w="2432">
                  <a:moveTo>
                    <a:pt x="487" y="0"/>
                  </a:moveTo>
                  <a:lnTo>
                    <a:pt x="0" y="3891"/>
                  </a:lnTo>
                  <a:lnTo>
                    <a:pt x="2432" y="3982"/>
                  </a:lnTo>
                  <a:lnTo>
                    <a:pt x="2432" y="92"/>
                  </a:lnTo>
                  <a:lnTo>
                    <a:pt x="487" y="0"/>
                  </a:lnTo>
                  <a:close/>
                </a:path>
              </a:pathLst>
            </a:custGeom>
            <a:solidFill>
              <a:srgbClr val="B45F0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38"/>
            <p:cNvSpPr/>
            <p:nvPr/>
          </p:nvSpPr>
          <p:spPr>
            <a:xfrm>
              <a:off x="2653585" y="4345318"/>
              <a:ext cx="344194" cy="107718"/>
            </a:xfrm>
            <a:custGeom>
              <a:rect b="b" l="l" r="r" t="t"/>
              <a:pathLst>
                <a:path extrusionOk="0" h="2350" w="7509">
                  <a:moveTo>
                    <a:pt x="4162" y="0"/>
                  </a:moveTo>
                  <a:cubicBezTo>
                    <a:pt x="3853" y="0"/>
                    <a:pt x="3604" y="280"/>
                    <a:pt x="3496" y="441"/>
                  </a:cubicBezTo>
                  <a:cubicBezTo>
                    <a:pt x="3435" y="502"/>
                    <a:pt x="3344" y="563"/>
                    <a:pt x="3253" y="563"/>
                  </a:cubicBezTo>
                  <a:cubicBezTo>
                    <a:pt x="1916" y="897"/>
                    <a:pt x="1" y="1900"/>
                    <a:pt x="213" y="2204"/>
                  </a:cubicBezTo>
                  <a:cubicBezTo>
                    <a:pt x="310" y="2314"/>
                    <a:pt x="1423" y="2350"/>
                    <a:pt x="2754" y="2350"/>
                  </a:cubicBezTo>
                  <a:cubicBezTo>
                    <a:pt x="4360" y="2350"/>
                    <a:pt x="6282" y="2298"/>
                    <a:pt x="7113" y="2265"/>
                  </a:cubicBezTo>
                  <a:cubicBezTo>
                    <a:pt x="7356" y="2265"/>
                    <a:pt x="7508" y="2052"/>
                    <a:pt x="7478" y="1839"/>
                  </a:cubicBezTo>
                  <a:lnTo>
                    <a:pt x="7387" y="1292"/>
                  </a:lnTo>
                  <a:cubicBezTo>
                    <a:pt x="7362" y="1098"/>
                    <a:pt x="7182" y="962"/>
                    <a:pt x="7003" y="962"/>
                  </a:cubicBezTo>
                  <a:cubicBezTo>
                    <a:pt x="6958" y="962"/>
                    <a:pt x="6913" y="970"/>
                    <a:pt x="6870" y="988"/>
                  </a:cubicBezTo>
                  <a:cubicBezTo>
                    <a:pt x="6809" y="1019"/>
                    <a:pt x="6748" y="1049"/>
                    <a:pt x="6657" y="1080"/>
                  </a:cubicBezTo>
                  <a:cubicBezTo>
                    <a:pt x="6556" y="1113"/>
                    <a:pt x="6457" y="1128"/>
                    <a:pt x="6363" y="1128"/>
                  </a:cubicBezTo>
                  <a:cubicBezTo>
                    <a:pt x="6034" y="1128"/>
                    <a:pt x="5759" y="955"/>
                    <a:pt x="5593" y="836"/>
                  </a:cubicBezTo>
                  <a:cubicBezTo>
                    <a:pt x="5502" y="776"/>
                    <a:pt x="5411" y="745"/>
                    <a:pt x="5289" y="745"/>
                  </a:cubicBezTo>
                  <a:cubicBezTo>
                    <a:pt x="5251" y="758"/>
                    <a:pt x="5213" y="764"/>
                    <a:pt x="5176" y="764"/>
                  </a:cubicBezTo>
                  <a:cubicBezTo>
                    <a:pt x="5036" y="764"/>
                    <a:pt x="4912" y="677"/>
                    <a:pt x="4864" y="532"/>
                  </a:cubicBezTo>
                  <a:cubicBezTo>
                    <a:pt x="4773" y="320"/>
                    <a:pt x="4590" y="77"/>
                    <a:pt x="4286" y="16"/>
                  </a:cubicBezTo>
                  <a:cubicBezTo>
                    <a:pt x="4244" y="5"/>
                    <a:pt x="4202" y="0"/>
                    <a:pt x="41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38"/>
            <p:cNvSpPr/>
            <p:nvPr/>
          </p:nvSpPr>
          <p:spPr>
            <a:xfrm>
              <a:off x="2524002" y="4128690"/>
              <a:ext cx="160294" cy="206223"/>
            </a:xfrm>
            <a:custGeom>
              <a:rect b="b" l="l" r="r" t="t"/>
              <a:pathLst>
                <a:path extrusionOk="0" h="4499" w="3497">
                  <a:moveTo>
                    <a:pt x="1794" y="0"/>
                  </a:moveTo>
                  <a:lnTo>
                    <a:pt x="1" y="790"/>
                  </a:lnTo>
                  <a:lnTo>
                    <a:pt x="1308" y="4499"/>
                  </a:lnTo>
                  <a:lnTo>
                    <a:pt x="3496" y="3496"/>
                  </a:lnTo>
                  <a:lnTo>
                    <a:pt x="1794" y="0"/>
                  </a:lnTo>
                  <a:close/>
                </a:path>
              </a:pathLst>
            </a:custGeom>
            <a:solidFill>
              <a:srgbClr val="B45F0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38"/>
            <p:cNvSpPr/>
            <p:nvPr/>
          </p:nvSpPr>
          <p:spPr>
            <a:xfrm>
              <a:off x="2398636" y="4254926"/>
              <a:ext cx="313529" cy="190271"/>
            </a:xfrm>
            <a:custGeom>
              <a:rect b="b" l="l" r="r" t="t"/>
              <a:pathLst>
                <a:path extrusionOk="0" h="4151" w="6840">
                  <a:moveTo>
                    <a:pt x="6078" y="0"/>
                  </a:moveTo>
                  <a:cubicBezTo>
                    <a:pt x="5972" y="0"/>
                    <a:pt x="5863" y="46"/>
                    <a:pt x="5775" y="134"/>
                  </a:cubicBezTo>
                  <a:cubicBezTo>
                    <a:pt x="5745" y="194"/>
                    <a:pt x="5684" y="225"/>
                    <a:pt x="5623" y="286"/>
                  </a:cubicBezTo>
                  <a:cubicBezTo>
                    <a:pt x="5400" y="529"/>
                    <a:pt x="5124" y="583"/>
                    <a:pt x="4892" y="583"/>
                  </a:cubicBezTo>
                  <a:cubicBezTo>
                    <a:pt x="4776" y="583"/>
                    <a:pt x="4671" y="569"/>
                    <a:pt x="4590" y="559"/>
                  </a:cubicBezTo>
                  <a:cubicBezTo>
                    <a:pt x="4557" y="551"/>
                    <a:pt x="4525" y="547"/>
                    <a:pt x="4493" y="547"/>
                  </a:cubicBezTo>
                  <a:cubicBezTo>
                    <a:pt x="4405" y="547"/>
                    <a:pt x="4322" y="575"/>
                    <a:pt x="4256" y="620"/>
                  </a:cubicBezTo>
                  <a:cubicBezTo>
                    <a:pt x="4185" y="676"/>
                    <a:pt x="4108" y="700"/>
                    <a:pt x="4030" y="700"/>
                  </a:cubicBezTo>
                  <a:cubicBezTo>
                    <a:pt x="3941" y="700"/>
                    <a:pt x="3851" y="669"/>
                    <a:pt x="3769" y="620"/>
                  </a:cubicBezTo>
                  <a:cubicBezTo>
                    <a:pt x="3615" y="491"/>
                    <a:pt x="3418" y="363"/>
                    <a:pt x="3177" y="363"/>
                  </a:cubicBezTo>
                  <a:cubicBezTo>
                    <a:pt x="3132" y="363"/>
                    <a:pt x="3087" y="367"/>
                    <a:pt x="3040" y="377"/>
                  </a:cubicBezTo>
                  <a:cubicBezTo>
                    <a:pt x="2645" y="468"/>
                    <a:pt x="2523" y="893"/>
                    <a:pt x="2493" y="1106"/>
                  </a:cubicBezTo>
                  <a:cubicBezTo>
                    <a:pt x="2462" y="1197"/>
                    <a:pt x="2432" y="1289"/>
                    <a:pt x="2371" y="1349"/>
                  </a:cubicBezTo>
                  <a:cubicBezTo>
                    <a:pt x="1277" y="2231"/>
                    <a:pt x="0" y="3994"/>
                    <a:pt x="335" y="4146"/>
                  </a:cubicBezTo>
                  <a:cubicBezTo>
                    <a:pt x="342" y="4149"/>
                    <a:pt x="352" y="4150"/>
                    <a:pt x="365" y="4150"/>
                  </a:cubicBezTo>
                  <a:cubicBezTo>
                    <a:pt x="864" y="4150"/>
                    <a:pt x="5232" y="1878"/>
                    <a:pt x="6566" y="1167"/>
                  </a:cubicBezTo>
                  <a:cubicBezTo>
                    <a:pt x="6778" y="1076"/>
                    <a:pt x="6839" y="802"/>
                    <a:pt x="6687" y="620"/>
                  </a:cubicBezTo>
                  <a:lnTo>
                    <a:pt x="6383" y="164"/>
                  </a:lnTo>
                  <a:cubicBezTo>
                    <a:pt x="6304" y="54"/>
                    <a:pt x="6193" y="0"/>
                    <a:pt x="60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38"/>
            <p:cNvSpPr/>
            <p:nvPr/>
          </p:nvSpPr>
          <p:spPr>
            <a:xfrm>
              <a:off x="2316404" y="2655106"/>
              <a:ext cx="496053" cy="1551279"/>
            </a:xfrm>
            <a:custGeom>
              <a:rect b="b" l="l" r="r" t="t"/>
              <a:pathLst>
                <a:path extrusionOk="0" h="33843" w="10822">
                  <a:moveTo>
                    <a:pt x="6444" y="1"/>
                  </a:moveTo>
                  <a:cubicBezTo>
                    <a:pt x="4970" y="1"/>
                    <a:pt x="3441" y="954"/>
                    <a:pt x="2706" y="2300"/>
                  </a:cubicBezTo>
                  <a:cubicBezTo>
                    <a:pt x="2706" y="2300"/>
                    <a:pt x="1" y="16464"/>
                    <a:pt x="1" y="18865"/>
                  </a:cubicBezTo>
                  <a:cubicBezTo>
                    <a:pt x="1" y="21236"/>
                    <a:pt x="4378" y="33607"/>
                    <a:pt x="4378" y="33607"/>
                  </a:cubicBezTo>
                  <a:cubicBezTo>
                    <a:pt x="4378" y="33607"/>
                    <a:pt x="4629" y="33843"/>
                    <a:pt x="5068" y="33843"/>
                  </a:cubicBezTo>
                  <a:cubicBezTo>
                    <a:pt x="5493" y="33843"/>
                    <a:pt x="6092" y="33622"/>
                    <a:pt x="6809" y="32756"/>
                  </a:cubicBezTo>
                  <a:cubicBezTo>
                    <a:pt x="6809" y="32756"/>
                    <a:pt x="7174" y="24580"/>
                    <a:pt x="6961" y="22817"/>
                  </a:cubicBezTo>
                  <a:cubicBezTo>
                    <a:pt x="6749" y="21023"/>
                    <a:pt x="5198" y="18744"/>
                    <a:pt x="5198" y="18744"/>
                  </a:cubicBezTo>
                  <a:lnTo>
                    <a:pt x="8937" y="6980"/>
                  </a:lnTo>
                  <a:cubicBezTo>
                    <a:pt x="8937" y="6677"/>
                    <a:pt x="10822" y="4275"/>
                    <a:pt x="9150" y="1570"/>
                  </a:cubicBezTo>
                  <a:cubicBezTo>
                    <a:pt x="8465" y="461"/>
                    <a:pt x="7468" y="1"/>
                    <a:pt x="644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38"/>
            <p:cNvSpPr/>
            <p:nvPr/>
          </p:nvSpPr>
          <p:spPr>
            <a:xfrm>
              <a:off x="2717665" y="2659827"/>
              <a:ext cx="383201" cy="1626544"/>
            </a:xfrm>
            <a:custGeom>
              <a:rect b="b" l="l" r="r" t="t"/>
              <a:pathLst>
                <a:path extrusionOk="0" h="35485" w="8360">
                  <a:moveTo>
                    <a:pt x="3848" y="0"/>
                  </a:moveTo>
                  <a:cubicBezTo>
                    <a:pt x="2077" y="0"/>
                    <a:pt x="306" y="802"/>
                    <a:pt x="1" y="3139"/>
                  </a:cubicBezTo>
                  <a:cubicBezTo>
                    <a:pt x="1" y="3139"/>
                    <a:pt x="1460" y="17941"/>
                    <a:pt x="1460" y="19309"/>
                  </a:cubicBezTo>
                  <a:cubicBezTo>
                    <a:pt x="1490" y="20677"/>
                    <a:pt x="3284" y="35085"/>
                    <a:pt x="3284" y="35085"/>
                  </a:cubicBezTo>
                  <a:cubicBezTo>
                    <a:pt x="3709" y="35385"/>
                    <a:pt x="4144" y="35484"/>
                    <a:pt x="4534" y="35484"/>
                  </a:cubicBezTo>
                  <a:cubicBezTo>
                    <a:pt x="5287" y="35484"/>
                    <a:pt x="5867" y="35115"/>
                    <a:pt x="5867" y="35115"/>
                  </a:cubicBezTo>
                  <a:cubicBezTo>
                    <a:pt x="5867" y="35115"/>
                    <a:pt x="7539" y="25936"/>
                    <a:pt x="7448" y="23838"/>
                  </a:cubicBezTo>
                  <a:cubicBezTo>
                    <a:pt x="7326" y="21741"/>
                    <a:pt x="6566" y="18428"/>
                    <a:pt x="6566" y="18428"/>
                  </a:cubicBezTo>
                  <a:cubicBezTo>
                    <a:pt x="6627" y="15723"/>
                    <a:pt x="8360" y="3352"/>
                    <a:pt x="7691" y="1649"/>
                  </a:cubicBezTo>
                  <a:cubicBezTo>
                    <a:pt x="7358" y="787"/>
                    <a:pt x="5603" y="0"/>
                    <a:pt x="384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38"/>
            <p:cNvSpPr/>
            <p:nvPr/>
          </p:nvSpPr>
          <p:spPr>
            <a:xfrm>
              <a:off x="2349865" y="1749403"/>
              <a:ext cx="810911" cy="1078602"/>
            </a:xfrm>
            <a:custGeom>
              <a:rect b="b" l="l" r="r" t="t"/>
              <a:pathLst>
                <a:path extrusionOk="0" h="23531" w="17691">
                  <a:moveTo>
                    <a:pt x="12778" y="0"/>
                  </a:moveTo>
                  <a:cubicBezTo>
                    <a:pt x="9590" y="0"/>
                    <a:pt x="3800" y="417"/>
                    <a:pt x="3800" y="417"/>
                  </a:cubicBezTo>
                  <a:cubicBezTo>
                    <a:pt x="3800" y="417"/>
                    <a:pt x="3752" y="413"/>
                    <a:pt x="3667" y="413"/>
                  </a:cubicBezTo>
                  <a:cubicBezTo>
                    <a:pt x="3208" y="413"/>
                    <a:pt x="1682" y="521"/>
                    <a:pt x="912" y="1906"/>
                  </a:cubicBezTo>
                  <a:cubicBezTo>
                    <a:pt x="0" y="3548"/>
                    <a:pt x="1672" y="22514"/>
                    <a:pt x="1672" y="22514"/>
                  </a:cubicBezTo>
                  <a:cubicBezTo>
                    <a:pt x="1672" y="22514"/>
                    <a:pt x="4865" y="23530"/>
                    <a:pt x="9770" y="23530"/>
                  </a:cubicBezTo>
                  <a:cubicBezTo>
                    <a:pt x="11600" y="23530"/>
                    <a:pt x="13668" y="23389"/>
                    <a:pt x="15897" y="23001"/>
                  </a:cubicBezTo>
                  <a:cubicBezTo>
                    <a:pt x="15897" y="23001"/>
                    <a:pt x="17691" y="3882"/>
                    <a:pt x="17539" y="2575"/>
                  </a:cubicBezTo>
                  <a:cubicBezTo>
                    <a:pt x="17387" y="1238"/>
                    <a:pt x="16323" y="417"/>
                    <a:pt x="14499" y="83"/>
                  </a:cubicBezTo>
                  <a:cubicBezTo>
                    <a:pt x="14148" y="24"/>
                    <a:pt x="13537" y="0"/>
                    <a:pt x="1277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38"/>
            <p:cNvSpPr/>
            <p:nvPr/>
          </p:nvSpPr>
          <p:spPr>
            <a:xfrm>
              <a:off x="2700981" y="1417585"/>
              <a:ext cx="256369" cy="310824"/>
            </a:xfrm>
            <a:custGeom>
              <a:rect b="b" l="l" r="r" t="t"/>
              <a:pathLst>
                <a:path extrusionOk="0" h="6781" w="5593">
                  <a:moveTo>
                    <a:pt x="2829" y="0"/>
                  </a:moveTo>
                  <a:cubicBezTo>
                    <a:pt x="1929" y="0"/>
                    <a:pt x="854" y="256"/>
                    <a:pt x="517" y="1030"/>
                  </a:cubicBezTo>
                  <a:cubicBezTo>
                    <a:pt x="0" y="2215"/>
                    <a:pt x="243" y="4160"/>
                    <a:pt x="1246" y="5346"/>
                  </a:cubicBezTo>
                  <a:cubicBezTo>
                    <a:pt x="1995" y="6183"/>
                    <a:pt x="3318" y="6780"/>
                    <a:pt x="4186" y="6780"/>
                  </a:cubicBezTo>
                  <a:cubicBezTo>
                    <a:pt x="4517" y="6780"/>
                    <a:pt x="4782" y="6694"/>
                    <a:pt x="4924" y="6501"/>
                  </a:cubicBezTo>
                  <a:cubicBezTo>
                    <a:pt x="5593" y="4951"/>
                    <a:pt x="5198" y="1942"/>
                    <a:pt x="5198" y="1942"/>
                  </a:cubicBezTo>
                  <a:cubicBezTo>
                    <a:pt x="5167" y="1455"/>
                    <a:pt x="4681" y="452"/>
                    <a:pt x="3982" y="179"/>
                  </a:cubicBezTo>
                  <a:cubicBezTo>
                    <a:pt x="3739" y="73"/>
                    <a:pt x="3309" y="0"/>
                    <a:pt x="2829" y="0"/>
                  </a:cubicBezTo>
                  <a:close/>
                </a:path>
              </a:pathLst>
            </a:custGeom>
            <a:solidFill>
              <a:srgbClr val="B45F0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38"/>
            <p:cNvSpPr/>
            <p:nvPr/>
          </p:nvSpPr>
          <p:spPr>
            <a:xfrm>
              <a:off x="2684250" y="1587367"/>
              <a:ext cx="156077" cy="276308"/>
            </a:xfrm>
            <a:custGeom>
              <a:rect b="b" l="l" r="r" t="t"/>
              <a:pathLst>
                <a:path extrusionOk="0" h="6028" w="3405">
                  <a:moveTo>
                    <a:pt x="1186" y="0"/>
                  </a:moveTo>
                  <a:lnTo>
                    <a:pt x="0" y="3344"/>
                  </a:lnTo>
                  <a:cubicBezTo>
                    <a:pt x="0" y="3344"/>
                    <a:pt x="395" y="4317"/>
                    <a:pt x="912" y="5107"/>
                  </a:cubicBezTo>
                  <a:cubicBezTo>
                    <a:pt x="1151" y="5452"/>
                    <a:pt x="1390" y="6028"/>
                    <a:pt x="1669" y="6028"/>
                  </a:cubicBezTo>
                  <a:cubicBezTo>
                    <a:pt x="1709" y="6028"/>
                    <a:pt x="1751" y="6016"/>
                    <a:pt x="1794" y="5988"/>
                  </a:cubicBezTo>
                  <a:cubicBezTo>
                    <a:pt x="3070" y="5198"/>
                    <a:pt x="3161" y="4742"/>
                    <a:pt x="3161" y="4742"/>
                  </a:cubicBezTo>
                  <a:lnTo>
                    <a:pt x="3405" y="2645"/>
                  </a:lnTo>
                  <a:lnTo>
                    <a:pt x="1186" y="0"/>
                  </a:lnTo>
                  <a:close/>
                </a:path>
              </a:pathLst>
            </a:custGeom>
            <a:solidFill>
              <a:srgbClr val="B45F0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38"/>
            <p:cNvSpPr/>
            <p:nvPr/>
          </p:nvSpPr>
          <p:spPr>
            <a:xfrm>
              <a:off x="2798477" y="1750365"/>
              <a:ext cx="1072873" cy="576223"/>
            </a:xfrm>
            <a:custGeom>
              <a:rect b="b" l="l" r="r" t="t"/>
              <a:pathLst>
                <a:path extrusionOk="0" h="12571" w="23406">
                  <a:moveTo>
                    <a:pt x="4287" y="1"/>
                  </a:moveTo>
                  <a:cubicBezTo>
                    <a:pt x="1" y="2068"/>
                    <a:pt x="2706" y="5928"/>
                    <a:pt x="2706" y="5928"/>
                  </a:cubicBezTo>
                  <a:cubicBezTo>
                    <a:pt x="2706" y="5928"/>
                    <a:pt x="10672" y="12570"/>
                    <a:pt x="13496" y="12570"/>
                  </a:cubicBezTo>
                  <a:cubicBezTo>
                    <a:pt x="13668" y="12570"/>
                    <a:pt x="13821" y="12546"/>
                    <a:pt x="13952" y="12493"/>
                  </a:cubicBezTo>
                  <a:cubicBezTo>
                    <a:pt x="16232" y="11551"/>
                    <a:pt x="23405" y="4378"/>
                    <a:pt x="23405" y="4378"/>
                  </a:cubicBezTo>
                  <a:lnTo>
                    <a:pt x="21642" y="2098"/>
                  </a:lnTo>
                  <a:cubicBezTo>
                    <a:pt x="20396" y="2706"/>
                    <a:pt x="13436" y="7296"/>
                    <a:pt x="13436" y="7296"/>
                  </a:cubicBezTo>
                  <a:cubicBezTo>
                    <a:pt x="13436" y="7296"/>
                    <a:pt x="8542" y="1885"/>
                    <a:pt x="7508" y="1034"/>
                  </a:cubicBezTo>
                  <a:cubicBezTo>
                    <a:pt x="6475" y="214"/>
                    <a:pt x="4287" y="1"/>
                    <a:pt x="428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38"/>
            <p:cNvSpPr/>
            <p:nvPr/>
          </p:nvSpPr>
          <p:spPr>
            <a:xfrm>
              <a:off x="3385059" y="2112619"/>
              <a:ext cx="29290" cy="133800"/>
            </a:xfrm>
            <a:custGeom>
              <a:rect b="b" l="l" r="r" t="t"/>
              <a:pathLst>
                <a:path extrusionOk="0" fill="none" h="2919" w="639">
                  <a:moveTo>
                    <a:pt x="639" y="1"/>
                  </a:moveTo>
                  <a:cubicBezTo>
                    <a:pt x="639" y="1"/>
                    <a:pt x="0" y="943"/>
                    <a:pt x="335" y="2919"/>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38"/>
            <p:cNvSpPr/>
            <p:nvPr/>
          </p:nvSpPr>
          <p:spPr>
            <a:xfrm>
              <a:off x="3729207" y="1845111"/>
              <a:ext cx="142142" cy="157498"/>
            </a:xfrm>
            <a:custGeom>
              <a:rect b="b" l="l" r="r" t="t"/>
              <a:pathLst>
                <a:path extrusionOk="0" fill="none" h="3436" w="3101">
                  <a:moveTo>
                    <a:pt x="1337" y="1"/>
                  </a:moveTo>
                  <a:lnTo>
                    <a:pt x="3100" y="2311"/>
                  </a:lnTo>
                  <a:lnTo>
                    <a:pt x="2067" y="3435"/>
                  </a:lnTo>
                  <a:lnTo>
                    <a:pt x="0" y="426"/>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38"/>
            <p:cNvSpPr/>
            <p:nvPr/>
          </p:nvSpPr>
          <p:spPr>
            <a:xfrm>
              <a:off x="3132861" y="1985833"/>
              <a:ext cx="7013" cy="197880"/>
            </a:xfrm>
            <a:custGeom>
              <a:rect b="b" l="l" r="r" t="t"/>
              <a:pathLst>
                <a:path extrusionOk="0" fill="none" h="4317" w="153">
                  <a:moveTo>
                    <a:pt x="153" y="1"/>
                  </a:moveTo>
                  <a:lnTo>
                    <a:pt x="1" y="4317"/>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6" name="Google Shape;1186;p38"/>
            <p:cNvSpPr/>
            <p:nvPr/>
          </p:nvSpPr>
          <p:spPr>
            <a:xfrm>
              <a:off x="3921450" y="1705811"/>
              <a:ext cx="105930" cy="147734"/>
            </a:xfrm>
            <a:custGeom>
              <a:rect b="b" l="l" r="r" t="t"/>
              <a:pathLst>
                <a:path extrusionOk="0" fill="none" h="3223" w="2311">
                  <a:moveTo>
                    <a:pt x="2311" y="0"/>
                  </a:moveTo>
                  <a:cubicBezTo>
                    <a:pt x="2311" y="0"/>
                    <a:pt x="2098" y="1064"/>
                    <a:pt x="973" y="1520"/>
                  </a:cubicBezTo>
                  <a:cubicBezTo>
                    <a:pt x="973" y="1520"/>
                    <a:pt x="943" y="2736"/>
                    <a:pt x="1" y="3222"/>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38"/>
            <p:cNvSpPr/>
            <p:nvPr/>
          </p:nvSpPr>
          <p:spPr>
            <a:xfrm>
              <a:off x="4000886" y="1757333"/>
              <a:ext cx="182571" cy="79482"/>
            </a:xfrm>
            <a:custGeom>
              <a:rect b="b" l="l" r="r" t="t"/>
              <a:pathLst>
                <a:path extrusionOk="0" fill="none" h="1734" w="3983">
                  <a:moveTo>
                    <a:pt x="3982" y="1"/>
                  </a:moveTo>
                  <a:lnTo>
                    <a:pt x="3830" y="852"/>
                  </a:lnTo>
                  <a:lnTo>
                    <a:pt x="0" y="1733"/>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38"/>
            <p:cNvSpPr/>
            <p:nvPr/>
          </p:nvSpPr>
          <p:spPr>
            <a:xfrm>
              <a:off x="3977188" y="1821413"/>
              <a:ext cx="91996" cy="52988"/>
            </a:xfrm>
            <a:custGeom>
              <a:rect b="b" l="l" r="r" t="t"/>
              <a:pathLst>
                <a:path extrusionOk="0" fill="none" h="1156" w="2007">
                  <a:moveTo>
                    <a:pt x="2007" y="1"/>
                  </a:moveTo>
                  <a:lnTo>
                    <a:pt x="1642" y="852"/>
                  </a:lnTo>
                  <a:lnTo>
                    <a:pt x="0" y="1156"/>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38"/>
            <p:cNvSpPr/>
            <p:nvPr/>
          </p:nvSpPr>
          <p:spPr>
            <a:xfrm>
              <a:off x="3974392" y="1895258"/>
              <a:ext cx="61376" cy="9809"/>
            </a:xfrm>
            <a:custGeom>
              <a:rect b="b" l="l" r="r" t="t"/>
              <a:pathLst>
                <a:path extrusionOk="0" fill="none" h="214" w="1339">
                  <a:moveTo>
                    <a:pt x="1" y="214"/>
                  </a:moveTo>
                  <a:lnTo>
                    <a:pt x="1338" y="1"/>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38"/>
            <p:cNvSpPr/>
            <p:nvPr/>
          </p:nvSpPr>
          <p:spPr>
            <a:xfrm>
              <a:off x="2634104" y="1737852"/>
              <a:ext cx="124036" cy="186742"/>
            </a:xfrm>
            <a:custGeom>
              <a:rect b="b" l="l" r="r" t="t"/>
              <a:pathLst>
                <a:path extrusionOk="0" fill="none" h="4074" w="2706">
                  <a:moveTo>
                    <a:pt x="1094" y="0"/>
                  </a:moveTo>
                  <a:cubicBezTo>
                    <a:pt x="1094" y="0"/>
                    <a:pt x="1672" y="1946"/>
                    <a:pt x="2705" y="2675"/>
                  </a:cubicBezTo>
                  <a:lnTo>
                    <a:pt x="669" y="4073"/>
                  </a:lnTo>
                  <a:lnTo>
                    <a:pt x="0" y="639"/>
                  </a:lnTo>
                  <a:close/>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38"/>
            <p:cNvSpPr/>
            <p:nvPr/>
          </p:nvSpPr>
          <p:spPr>
            <a:xfrm>
              <a:off x="2766436" y="1746194"/>
              <a:ext cx="101759" cy="181196"/>
            </a:xfrm>
            <a:custGeom>
              <a:rect b="b" l="l" r="r" t="t"/>
              <a:pathLst>
                <a:path extrusionOk="0" fill="none" h="3953" w="2220">
                  <a:moveTo>
                    <a:pt x="1581" y="1"/>
                  </a:moveTo>
                  <a:cubicBezTo>
                    <a:pt x="1581" y="1"/>
                    <a:pt x="1703" y="1885"/>
                    <a:pt x="1" y="2523"/>
                  </a:cubicBezTo>
                  <a:lnTo>
                    <a:pt x="1581" y="3952"/>
                  </a:lnTo>
                  <a:lnTo>
                    <a:pt x="2220" y="669"/>
                  </a:lnTo>
                  <a:close/>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38"/>
            <p:cNvSpPr/>
            <p:nvPr/>
          </p:nvSpPr>
          <p:spPr>
            <a:xfrm>
              <a:off x="2539357" y="2097309"/>
              <a:ext cx="504396" cy="324667"/>
            </a:xfrm>
            <a:custGeom>
              <a:rect b="b" l="l" r="r" t="t"/>
              <a:pathLst>
                <a:path extrusionOk="0" fill="none" h="7083" w="11004">
                  <a:moveTo>
                    <a:pt x="0" y="0"/>
                  </a:moveTo>
                  <a:cubicBezTo>
                    <a:pt x="0" y="0"/>
                    <a:pt x="5137" y="6626"/>
                    <a:pt x="11003" y="7082"/>
                  </a:cubicBezTo>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38"/>
            <p:cNvSpPr/>
            <p:nvPr/>
          </p:nvSpPr>
          <p:spPr>
            <a:xfrm>
              <a:off x="2517035" y="2697781"/>
              <a:ext cx="490507" cy="72515"/>
            </a:xfrm>
            <a:custGeom>
              <a:rect b="b" l="l" r="r" t="t"/>
              <a:pathLst>
                <a:path extrusionOk="0" fill="none" h="1582" w="10701">
                  <a:moveTo>
                    <a:pt x="1" y="1"/>
                  </a:moveTo>
                  <a:cubicBezTo>
                    <a:pt x="1" y="1"/>
                    <a:pt x="6961" y="1581"/>
                    <a:pt x="10700" y="943"/>
                  </a:cubicBezTo>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38"/>
            <p:cNvSpPr/>
            <p:nvPr/>
          </p:nvSpPr>
          <p:spPr>
            <a:xfrm>
              <a:off x="2210519" y="2266221"/>
              <a:ext cx="192334" cy="625269"/>
            </a:xfrm>
            <a:custGeom>
              <a:rect b="b" l="l" r="r" t="t"/>
              <a:pathLst>
                <a:path extrusionOk="0" h="13641" w="4196">
                  <a:moveTo>
                    <a:pt x="2128" y="1"/>
                  </a:moveTo>
                  <a:cubicBezTo>
                    <a:pt x="1126" y="1"/>
                    <a:pt x="181" y="790"/>
                    <a:pt x="92" y="1908"/>
                  </a:cubicBezTo>
                  <a:cubicBezTo>
                    <a:pt x="31" y="2455"/>
                    <a:pt x="1" y="3093"/>
                    <a:pt x="1" y="3580"/>
                  </a:cubicBezTo>
                  <a:cubicBezTo>
                    <a:pt x="1" y="4674"/>
                    <a:pt x="396" y="13641"/>
                    <a:pt x="396" y="13641"/>
                  </a:cubicBezTo>
                  <a:lnTo>
                    <a:pt x="3040" y="13641"/>
                  </a:lnTo>
                  <a:cubicBezTo>
                    <a:pt x="3040" y="13641"/>
                    <a:pt x="4195" y="3337"/>
                    <a:pt x="4043" y="1786"/>
                  </a:cubicBezTo>
                  <a:cubicBezTo>
                    <a:pt x="3983" y="1148"/>
                    <a:pt x="3648" y="662"/>
                    <a:pt x="3192" y="327"/>
                  </a:cubicBezTo>
                  <a:cubicBezTo>
                    <a:pt x="2855" y="103"/>
                    <a:pt x="2488" y="1"/>
                    <a:pt x="212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38"/>
            <p:cNvSpPr/>
            <p:nvPr/>
          </p:nvSpPr>
          <p:spPr>
            <a:xfrm>
              <a:off x="2252323" y="2272867"/>
              <a:ext cx="132425" cy="43225"/>
            </a:xfrm>
            <a:custGeom>
              <a:rect b="b" l="l" r="r" t="t"/>
              <a:pathLst>
                <a:path extrusionOk="0" fill="none" h="943" w="2889">
                  <a:moveTo>
                    <a:pt x="1" y="547"/>
                  </a:moveTo>
                  <a:cubicBezTo>
                    <a:pt x="1" y="547"/>
                    <a:pt x="1490" y="0"/>
                    <a:pt x="2888" y="942"/>
                  </a:cubicBezTo>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38"/>
            <p:cNvSpPr/>
            <p:nvPr/>
          </p:nvSpPr>
          <p:spPr>
            <a:xfrm>
              <a:off x="2395840" y="1944029"/>
              <a:ext cx="13980" cy="299594"/>
            </a:xfrm>
            <a:custGeom>
              <a:rect b="b" l="l" r="r" t="t"/>
              <a:pathLst>
                <a:path extrusionOk="0" fill="none" h="6536" w="305">
                  <a:moveTo>
                    <a:pt x="304" y="1"/>
                  </a:moveTo>
                  <a:cubicBezTo>
                    <a:pt x="304" y="1"/>
                    <a:pt x="92" y="4043"/>
                    <a:pt x="0" y="6536"/>
                  </a:cubicBezTo>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38"/>
            <p:cNvSpPr/>
            <p:nvPr/>
          </p:nvSpPr>
          <p:spPr>
            <a:xfrm>
              <a:off x="2228625" y="2842673"/>
              <a:ext cx="133800" cy="48817"/>
            </a:xfrm>
            <a:custGeom>
              <a:rect b="b" l="l" r="r" t="t"/>
              <a:pathLst>
                <a:path extrusionOk="0" fill="none" h="1065" w="2919">
                  <a:moveTo>
                    <a:pt x="1" y="1065"/>
                  </a:moveTo>
                  <a:lnTo>
                    <a:pt x="2645" y="1065"/>
                  </a:lnTo>
                  <a:lnTo>
                    <a:pt x="2919" y="1"/>
                  </a:lnTo>
                  <a:lnTo>
                    <a:pt x="639" y="92"/>
                  </a:lnTo>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38"/>
            <p:cNvSpPr/>
            <p:nvPr/>
          </p:nvSpPr>
          <p:spPr>
            <a:xfrm>
              <a:off x="2666144" y="1404430"/>
              <a:ext cx="298173" cy="241518"/>
            </a:xfrm>
            <a:custGeom>
              <a:rect b="b" l="l" r="r" t="t"/>
              <a:pathLst>
                <a:path extrusionOk="0" h="5269" w="6505">
                  <a:moveTo>
                    <a:pt x="3941" y="1"/>
                  </a:moveTo>
                  <a:cubicBezTo>
                    <a:pt x="2704" y="1"/>
                    <a:pt x="1520" y="496"/>
                    <a:pt x="1520" y="496"/>
                  </a:cubicBezTo>
                  <a:lnTo>
                    <a:pt x="1520" y="709"/>
                  </a:lnTo>
                  <a:cubicBezTo>
                    <a:pt x="1520" y="709"/>
                    <a:pt x="730" y="739"/>
                    <a:pt x="365" y="1590"/>
                  </a:cubicBezTo>
                  <a:cubicBezTo>
                    <a:pt x="0" y="2411"/>
                    <a:pt x="942" y="4265"/>
                    <a:pt x="942" y="4265"/>
                  </a:cubicBezTo>
                  <a:lnTo>
                    <a:pt x="1094" y="5268"/>
                  </a:lnTo>
                  <a:lnTo>
                    <a:pt x="1854" y="4873"/>
                  </a:lnTo>
                  <a:cubicBezTo>
                    <a:pt x="1854" y="4873"/>
                    <a:pt x="1945" y="4630"/>
                    <a:pt x="1763" y="4235"/>
                  </a:cubicBezTo>
                  <a:cubicBezTo>
                    <a:pt x="1611" y="3809"/>
                    <a:pt x="1976" y="3475"/>
                    <a:pt x="1976" y="3475"/>
                  </a:cubicBezTo>
                  <a:lnTo>
                    <a:pt x="2553" y="4143"/>
                  </a:lnTo>
                  <a:lnTo>
                    <a:pt x="2827" y="4022"/>
                  </a:lnTo>
                  <a:lnTo>
                    <a:pt x="2553" y="3080"/>
                  </a:lnTo>
                  <a:lnTo>
                    <a:pt x="2553" y="3080"/>
                  </a:lnTo>
                  <a:cubicBezTo>
                    <a:pt x="2553" y="3080"/>
                    <a:pt x="2572" y="3080"/>
                    <a:pt x="2607" y="3080"/>
                  </a:cubicBezTo>
                  <a:cubicBezTo>
                    <a:pt x="2781" y="3080"/>
                    <a:pt x="3364" y="3059"/>
                    <a:pt x="4073" y="2806"/>
                  </a:cubicBezTo>
                  <a:cubicBezTo>
                    <a:pt x="5988" y="2198"/>
                    <a:pt x="6505" y="1317"/>
                    <a:pt x="5654" y="466"/>
                  </a:cubicBezTo>
                  <a:cubicBezTo>
                    <a:pt x="5157" y="118"/>
                    <a:pt x="4542" y="1"/>
                    <a:pt x="394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38"/>
            <p:cNvSpPr/>
            <p:nvPr/>
          </p:nvSpPr>
          <p:spPr>
            <a:xfrm>
              <a:off x="2778996" y="1651448"/>
              <a:ext cx="55784" cy="64127"/>
            </a:xfrm>
            <a:custGeom>
              <a:rect b="b" l="l" r="r" t="t"/>
              <a:pathLst>
                <a:path extrusionOk="0" fill="none" h="1399" w="1217">
                  <a:moveTo>
                    <a:pt x="0" y="1"/>
                  </a:moveTo>
                  <a:cubicBezTo>
                    <a:pt x="0" y="1"/>
                    <a:pt x="61" y="669"/>
                    <a:pt x="1216" y="1399"/>
                  </a:cubicBezTo>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00" name="Google Shape;1200;p38"/>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u="sng"/>
              <a:t>THE 4 P’s</a:t>
            </a:r>
            <a:endParaRPr u="sng"/>
          </a:p>
        </p:txBody>
      </p:sp>
      <p:sp>
        <p:nvSpPr>
          <p:cNvPr id="1201" name="Google Shape;1201;p38"/>
          <p:cNvSpPr txBox="1"/>
          <p:nvPr>
            <p:ph idx="2" type="title"/>
          </p:nvPr>
        </p:nvSpPr>
        <p:spPr>
          <a:xfrm>
            <a:off x="4818333" y="1404683"/>
            <a:ext cx="734700" cy="45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1202" name="Google Shape;1202;p38"/>
          <p:cNvSpPr txBox="1"/>
          <p:nvPr>
            <p:ph idx="3" type="title"/>
          </p:nvPr>
        </p:nvSpPr>
        <p:spPr>
          <a:xfrm>
            <a:off x="4818333" y="3006928"/>
            <a:ext cx="734700" cy="45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1203" name="Google Shape;1203;p38"/>
          <p:cNvSpPr txBox="1"/>
          <p:nvPr>
            <p:ph idx="4" type="title"/>
          </p:nvPr>
        </p:nvSpPr>
        <p:spPr>
          <a:xfrm>
            <a:off x="4818333" y="1938765"/>
            <a:ext cx="734700" cy="45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1204" name="Google Shape;1204;p38"/>
          <p:cNvSpPr txBox="1"/>
          <p:nvPr>
            <p:ph idx="6" type="title"/>
          </p:nvPr>
        </p:nvSpPr>
        <p:spPr>
          <a:xfrm>
            <a:off x="4818333" y="2472846"/>
            <a:ext cx="734700" cy="45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1205" name="Google Shape;1205;p38"/>
          <p:cNvSpPr txBox="1"/>
          <p:nvPr>
            <p:ph idx="1" type="subTitle"/>
          </p:nvPr>
        </p:nvSpPr>
        <p:spPr>
          <a:xfrm>
            <a:off x="5553033" y="1404675"/>
            <a:ext cx="2305500" cy="4572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400"/>
              <a:t>PRODUCT</a:t>
            </a:r>
            <a:endParaRPr sz="2400"/>
          </a:p>
        </p:txBody>
      </p:sp>
      <p:sp>
        <p:nvSpPr>
          <p:cNvPr id="1206" name="Google Shape;1206;p38"/>
          <p:cNvSpPr txBox="1"/>
          <p:nvPr>
            <p:ph idx="8" type="subTitle"/>
          </p:nvPr>
        </p:nvSpPr>
        <p:spPr>
          <a:xfrm>
            <a:off x="5553033" y="1938773"/>
            <a:ext cx="2305500" cy="4572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400"/>
              <a:t>PLACE</a:t>
            </a:r>
            <a:endParaRPr sz="2400"/>
          </a:p>
        </p:txBody>
      </p:sp>
      <p:sp>
        <p:nvSpPr>
          <p:cNvPr id="1207" name="Google Shape;1207;p38"/>
          <p:cNvSpPr txBox="1"/>
          <p:nvPr>
            <p:ph idx="9" type="subTitle"/>
          </p:nvPr>
        </p:nvSpPr>
        <p:spPr>
          <a:xfrm>
            <a:off x="5553033" y="2472845"/>
            <a:ext cx="2305500" cy="4572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400"/>
              <a:t>PROMOTION</a:t>
            </a:r>
            <a:endParaRPr sz="2400"/>
          </a:p>
        </p:txBody>
      </p:sp>
      <p:sp>
        <p:nvSpPr>
          <p:cNvPr id="1208" name="Google Shape;1208;p38"/>
          <p:cNvSpPr txBox="1"/>
          <p:nvPr>
            <p:ph idx="13" type="subTitle"/>
          </p:nvPr>
        </p:nvSpPr>
        <p:spPr>
          <a:xfrm>
            <a:off x="5553033" y="3006930"/>
            <a:ext cx="2305500" cy="4572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400"/>
              <a:t>PRICE</a:t>
            </a:r>
            <a:endParaRPr sz="2400"/>
          </a:p>
        </p:txBody>
      </p:sp>
      <p:grpSp>
        <p:nvGrpSpPr>
          <p:cNvPr id="1209" name="Google Shape;1209;p38"/>
          <p:cNvGrpSpPr/>
          <p:nvPr/>
        </p:nvGrpSpPr>
        <p:grpSpPr>
          <a:xfrm>
            <a:off x="8037994" y="4243188"/>
            <a:ext cx="390900" cy="286025"/>
            <a:chOff x="719994" y="4310738"/>
            <a:chExt cx="390900" cy="286025"/>
          </a:xfrm>
        </p:grpSpPr>
        <p:sp>
          <p:nvSpPr>
            <p:cNvPr id="1210" name="Google Shape;1210;p38"/>
            <p:cNvSpPr/>
            <p:nvPr/>
          </p:nvSpPr>
          <p:spPr>
            <a:xfrm rot="5400000">
              <a:off x="102509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38"/>
            <p:cNvSpPr/>
            <p:nvPr/>
          </p:nvSpPr>
          <p:spPr>
            <a:xfrm rot="5400000">
              <a:off x="102509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38"/>
            <p:cNvSpPr/>
            <p:nvPr/>
          </p:nvSpPr>
          <p:spPr>
            <a:xfrm rot="5400000">
              <a:off x="87254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38"/>
            <p:cNvSpPr/>
            <p:nvPr/>
          </p:nvSpPr>
          <p:spPr>
            <a:xfrm rot="5400000">
              <a:off x="87254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38"/>
            <p:cNvSpPr/>
            <p:nvPr/>
          </p:nvSpPr>
          <p:spPr>
            <a:xfrm rot="5400000">
              <a:off x="71999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38"/>
            <p:cNvSpPr/>
            <p:nvPr/>
          </p:nvSpPr>
          <p:spPr>
            <a:xfrm rot="5400000">
              <a:off x="71999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16" name="Google Shape;1216;p38"/>
          <p:cNvGrpSpPr/>
          <p:nvPr/>
        </p:nvGrpSpPr>
        <p:grpSpPr>
          <a:xfrm rot="10800000">
            <a:off x="328820" y="1480625"/>
            <a:ext cx="279189" cy="1306200"/>
            <a:chOff x="978925" y="1314225"/>
            <a:chExt cx="286025" cy="1306200"/>
          </a:xfrm>
        </p:grpSpPr>
        <p:sp>
          <p:nvSpPr>
            <p:cNvPr id="1217" name="Google Shape;1217;p38"/>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38"/>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38"/>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38"/>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38"/>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38"/>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38"/>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38"/>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38"/>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38"/>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38"/>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38"/>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9" name="Google Shape;1229;p38"/>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38"/>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38"/>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38"/>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38"/>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38"/>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8" name="Shape 1238"/>
        <p:cNvGrpSpPr/>
        <p:nvPr/>
      </p:nvGrpSpPr>
      <p:grpSpPr>
        <a:xfrm>
          <a:off x="0" y="0"/>
          <a:ext cx="0" cy="0"/>
          <a:chOff x="0" y="0"/>
          <a:chExt cx="0" cy="0"/>
        </a:xfrm>
      </p:grpSpPr>
      <p:sp>
        <p:nvSpPr>
          <p:cNvPr id="1239" name="Google Shape;1239;p39"/>
          <p:cNvSpPr txBox="1"/>
          <p:nvPr>
            <p:ph idx="2" type="subTitle"/>
          </p:nvPr>
        </p:nvSpPr>
        <p:spPr>
          <a:xfrm>
            <a:off x="1392338" y="1694277"/>
            <a:ext cx="2967000" cy="102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3000"/>
              <a:t>GOODS</a:t>
            </a:r>
            <a:endParaRPr b="1" sz="3000"/>
          </a:p>
        </p:txBody>
      </p:sp>
      <p:sp>
        <p:nvSpPr>
          <p:cNvPr id="1240" name="Google Shape;1240;p39"/>
          <p:cNvSpPr txBox="1"/>
          <p:nvPr>
            <p:ph idx="3" type="subTitle"/>
          </p:nvPr>
        </p:nvSpPr>
        <p:spPr>
          <a:xfrm>
            <a:off x="4784664" y="1694277"/>
            <a:ext cx="2967000" cy="102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3000"/>
              <a:t>SERVICES</a:t>
            </a:r>
            <a:endParaRPr b="1" sz="3000"/>
          </a:p>
        </p:txBody>
      </p:sp>
      <p:sp>
        <p:nvSpPr>
          <p:cNvPr id="1241" name="Google Shape;1241;p39"/>
          <p:cNvSpPr txBox="1"/>
          <p:nvPr>
            <p:ph idx="4" type="subTitle"/>
          </p:nvPr>
        </p:nvSpPr>
        <p:spPr>
          <a:xfrm>
            <a:off x="1392338" y="2985402"/>
            <a:ext cx="2967000" cy="102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3000"/>
              <a:t>EXPERIENCES</a:t>
            </a:r>
            <a:endParaRPr b="1" sz="3000"/>
          </a:p>
        </p:txBody>
      </p:sp>
      <p:sp>
        <p:nvSpPr>
          <p:cNvPr id="1242" name="Google Shape;1242;p39"/>
          <p:cNvSpPr txBox="1"/>
          <p:nvPr>
            <p:ph idx="5" type="subTitle"/>
          </p:nvPr>
        </p:nvSpPr>
        <p:spPr>
          <a:xfrm>
            <a:off x="4784664" y="2985402"/>
            <a:ext cx="2967000" cy="102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3000"/>
              <a:t>EVENTS</a:t>
            </a:r>
            <a:endParaRPr b="1" sz="3000"/>
          </a:p>
        </p:txBody>
      </p:sp>
      <p:sp>
        <p:nvSpPr>
          <p:cNvPr id="1243" name="Google Shape;1243;p39"/>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SCOPE OF MARKETING</a:t>
            </a:r>
            <a:endParaRPr/>
          </a:p>
        </p:txBody>
      </p:sp>
      <p:sp>
        <p:nvSpPr>
          <p:cNvPr id="1244" name="Google Shape;1244;p39"/>
          <p:cNvSpPr txBox="1"/>
          <p:nvPr>
            <p:ph idx="1" type="subTitle"/>
          </p:nvPr>
        </p:nvSpPr>
        <p:spPr>
          <a:xfrm>
            <a:off x="1392336" y="1382675"/>
            <a:ext cx="2967000" cy="457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800"/>
              <a:t>01</a:t>
            </a:r>
            <a:endParaRPr sz="2800"/>
          </a:p>
        </p:txBody>
      </p:sp>
      <p:sp>
        <p:nvSpPr>
          <p:cNvPr id="1245" name="Google Shape;1245;p39"/>
          <p:cNvSpPr txBox="1"/>
          <p:nvPr>
            <p:ph idx="6" type="subTitle"/>
          </p:nvPr>
        </p:nvSpPr>
        <p:spPr>
          <a:xfrm>
            <a:off x="1392336" y="2673800"/>
            <a:ext cx="2967000" cy="457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800"/>
              <a:t>03</a:t>
            </a:r>
            <a:endParaRPr sz="2800"/>
          </a:p>
        </p:txBody>
      </p:sp>
      <p:sp>
        <p:nvSpPr>
          <p:cNvPr id="1246" name="Google Shape;1246;p39"/>
          <p:cNvSpPr txBox="1"/>
          <p:nvPr>
            <p:ph idx="7" type="subTitle"/>
          </p:nvPr>
        </p:nvSpPr>
        <p:spPr>
          <a:xfrm>
            <a:off x="4784661" y="1382675"/>
            <a:ext cx="2967000" cy="457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800"/>
              <a:t>02</a:t>
            </a:r>
            <a:endParaRPr sz="2800"/>
          </a:p>
        </p:txBody>
      </p:sp>
      <p:sp>
        <p:nvSpPr>
          <p:cNvPr id="1247" name="Google Shape;1247;p39"/>
          <p:cNvSpPr txBox="1"/>
          <p:nvPr>
            <p:ph idx="8" type="subTitle"/>
          </p:nvPr>
        </p:nvSpPr>
        <p:spPr>
          <a:xfrm>
            <a:off x="4784661" y="2673800"/>
            <a:ext cx="2967000" cy="457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800"/>
              <a:t>04</a:t>
            </a:r>
            <a:endParaRPr sz="28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1" name="Shape 1251"/>
        <p:cNvGrpSpPr/>
        <p:nvPr/>
      </p:nvGrpSpPr>
      <p:grpSpPr>
        <a:xfrm>
          <a:off x="0" y="0"/>
          <a:ext cx="0" cy="0"/>
          <a:chOff x="0" y="0"/>
          <a:chExt cx="0" cy="0"/>
        </a:xfrm>
      </p:grpSpPr>
      <p:sp>
        <p:nvSpPr>
          <p:cNvPr id="1252" name="Google Shape;1252;p40"/>
          <p:cNvSpPr txBox="1"/>
          <p:nvPr>
            <p:ph idx="2" type="subTitle"/>
          </p:nvPr>
        </p:nvSpPr>
        <p:spPr>
          <a:xfrm>
            <a:off x="1392338" y="1694277"/>
            <a:ext cx="2967000" cy="102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3000"/>
              <a:t>PERSONS</a:t>
            </a:r>
            <a:endParaRPr b="1" sz="3000"/>
          </a:p>
        </p:txBody>
      </p:sp>
      <p:sp>
        <p:nvSpPr>
          <p:cNvPr id="1253" name="Google Shape;1253;p40"/>
          <p:cNvSpPr txBox="1"/>
          <p:nvPr>
            <p:ph idx="3" type="subTitle"/>
          </p:nvPr>
        </p:nvSpPr>
        <p:spPr>
          <a:xfrm>
            <a:off x="4784664" y="1694277"/>
            <a:ext cx="2967000" cy="102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3000"/>
              <a:t>PLACES</a:t>
            </a:r>
            <a:endParaRPr b="1" sz="3000"/>
          </a:p>
        </p:txBody>
      </p:sp>
      <p:sp>
        <p:nvSpPr>
          <p:cNvPr id="1254" name="Google Shape;1254;p40"/>
          <p:cNvSpPr txBox="1"/>
          <p:nvPr>
            <p:ph idx="4" type="subTitle"/>
          </p:nvPr>
        </p:nvSpPr>
        <p:spPr>
          <a:xfrm>
            <a:off x="1392338" y="2985402"/>
            <a:ext cx="2967000" cy="102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3000"/>
              <a:t>PROPERTIES</a:t>
            </a:r>
            <a:endParaRPr b="1" sz="3000"/>
          </a:p>
        </p:txBody>
      </p:sp>
      <p:sp>
        <p:nvSpPr>
          <p:cNvPr id="1255" name="Google Shape;1255;p40"/>
          <p:cNvSpPr txBox="1"/>
          <p:nvPr>
            <p:ph idx="5" type="subTitle"/>
          </p:nvPr>
        </p:nvSpPr>
        <p:spPr>
          <a:xfrm>
            <a:off x="4495576" y="2985400"/>
            <a:ext cx="3256200" cy="102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3000"/>
              <a:t>ORGANIZATIONS</a:t>
            </a:r>
            <a:endParaRPr b="1" sz="3000"/>
          </a:p>
        </p:txBody>
      </p:sp>
      <p:sp>
        <p:nvSpPr>
          <p:cNvPr id="1256" name="Google Shape;1256;p40"/>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SCOPE OF MARKETING</a:t>
            </a:r>
            <a:endParaRPr/>
          </a:p>
        </p:txBody>
      </p:sp>
      <p:sp>
        <p:nvSpPr>
          <p:cNvPr id="1257" name="Google Shape;1257;p40"/>
          <p:cNvSpPr txBox="1"/>
          <p:nvPr>
            <p:ph idx="1" type="subTitle"/>
          </p:nvPr>
        </p:nvSpPr>
        <p:spPr>
          <a:xfrm>
            <a:off x="1392336" y="1382675"/>
            <a:ext cx="2967000" cy="457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800"/>
              <a:t>05</a:t>
            </a:r>
            <a:endParaRPr sz="2800"/>
          </a:p>
        </p:txBody>
      </p:sp>
      <p:sp>
        <p:nvSpPr>
          <p:cNvPr id="1258" name="Google Shape;1258;p40"/>
          <p:cNvSpPr txBox="1"/>
          <p:nvPr>
            <p:ph idx="6" type="subTitle"/>
          </p:nvPr>
        </p:nvSpPr>
        <p:spPr>
          <a:xfrm>
            <a:off x="1392336" y="2673800"/>
            <a:ext cx="2967000" cy="457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800"/>
              <a:t>07</a:t>
            </a:r>
            <a:endParaRPr sz="2800"/>
          </a:p>
        </p:txBody>
      </p:sp>
      <p:sp>
        <p:nvSpPr>
          <p:cNvPr id="1259" name="Google Shape;1259;p40"/>
          <p:cNvSpPr txBox="1"/>
          <p:nvPr>
            <p:ph idx="7" type="subTitle"/>
          </p:nvPr>
        </p:nvSpPr>
        <p:spPr>
          <a:xfrm>
            <a:off x="4784661" y="1382675"/>
            <a:ext cx="2967000" cy="457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800"/>
              <a:t>06</a:t>
            </a:r>
            <a:endParaRPr sz="2800"/>
          </a:p>
        </p:txBody>
      </p:sp>
      <p:sp>
        <p:nvSpPr>
          <p:cNvPr id="1260" name="Google Shape;1260;p40"/>
          <p:cNvSpPr txBox="1"/>
          <p:nvPr>
            <p:ph idx="8" type="subTitle"/>
          </p:nvPr>
        </p:nvSpPr>
        <p:spPr>
          <a:xfrm>
            <a:off x="4784661" y="2673800"/>
            <a:ext cx="2967000" cy="457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800"/>
              <a:t>08</a:t>
            </a:r>
            <a:endParaRPr sz="28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4" name="Shape 1264"/>
        <p:cNvGrpSpPr/>
        <p:nvPr/>
      </p:nvGrpSpPr>
      <p:grpSpPr>
        <a:xfrm>
          <a:off x="0" y="0"/>
          <a:ext cx="0" cy="0"/>
          <a:chOff x="0" y="0"/>
          <a:chExt cx="0" cy="0"/>
        </a:xfrm>
      </p:grpSpPr>
      <p:sp>
        <p:nvSpPr>
          <p:cNvPr id="1265" name="Google Shape;1265;p41"/>
          <p:cNvSpPr txBox="1"/>
          <p:nvPr>
            <p:ph idx="2" type="subTitle"/>
          </p:nvPr>
        </p:nvSpPr>
        <p:spPr>
          <a:xfrm>
            <a:off x="1392338" y="1694277"/>
            <a:ext cx="2967000" cy="102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3000"/>
              <a:t>INFORMATION</a:t>
            </a:r>
            <a:endParaRPr b="1" sz="3000"/>
          </a:p>
        </p:txBody>
      </p:sp>
      <p:sp>
        <p:nvSpPr>
          <p:cNvPr id="1266" name="Google Shape;1266;p41"/>
          <p:cNvSpPr txBox="1"/>
          <p:nvPr>
            <p:ph idx="5" type="subTitle"/>
          </p:nvPr>
        </p:nvSpPr>
        <p:spPr>
          <a:xfrm>
            <a:off x="4784664" y="2985402"/>
            <a:ext cx="2967000" cy="102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3000"/>
              <a:t>IDEAS</a:t>
            </a:r>
            <a:endParaRPr b="1" sz="3000"/>
          </a:p>
        </p:txBody>
      </p:sp>
      <p:sp>
        <p:nvSpPr>
          <p:cNvPr id="1267" name="Google Shape;1267;p41"/>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SCOPE OF MARKETING</a:t>
            </a:r>
            <a:endParaRPr/>
          </a:p>
        </p:txBody>
      </p:sp>
      <p:sp>
        <p:nvSpPr>
          <p:cNvPr id="1268" name="Google Shape;1268;p41"/>
          <p:cNvSpPr txBox="1"/>
          <p:nvPr>
            <p:ph idx="1" type="subTitle"/>
          </p:nvPr>
        </p:nvSpPr>
        <p:spPr>
          <a:xfrm>
            <a:off x="1392336" y="1382675"/>
            <a:ext cx="2967000" cy="457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800"/>
              <a:t>09</a:t>
            </a:r>
            <a:endParaRPr sz="2800"/>
          </a:p>
        </p:txBody>
      </p:sp>
      <p:sp>
        <p:nvSpPr>
          <p:cNvPr id="1269" name="Google Shape;1269;p41"/>
          <p:cNvSpPr txBox="1"/>
          <p:nvPr>
            <p:ph idx="8" type="subTitle"/>
          </p:nvPr>
        </p:nvSpPr>
        <p:spPr>
          <a:xfrm>
            <a:off x="4784661" y="2673800"/>
            <a:ext cx="2967000" cy="457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800"/>
              <a:t>1</a:t>
            </a:r>
            <a:r>
              <a:rPr lang="en" sz="2800"/>
              <a:t>0</a:t>
            </a:r>
            <a:endParaRPr sz="28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3" name="Shape 1273"/>
        <p:cNvGrpSpPr/>
        <p:nvPr/>
      </p:nvGrpSpPr>
      <p:grpSpPr>
        <a:xfrm>
          <a:off x="0" y="0"/>
          <a:ext cx="0" cy="0"/>
          <a:chOff x="0" y="0"/>
          <a:chExt cx="0" cy="0"/>
        </a:xfrm>
      </p:grpSpPr>
      <p:sp>
        <p:nvSpPr>
          <p:cNvPr id="1274" name="Google Shape;1274;p42"/>
          <p:cNvSpPr txBox="1"/>
          <p:nvPr>
            <p:ph type="title"/>
          </p:nvPr>
        </p:nvSpPr>
        <p:spPr>
          <a:xfrm>
            <a:off x="720000" y="53733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MARKETING MANAGEMENT</a:t>
            </a:r>
            <a:endParaRPr/>
          </a:p>
        </p:txBody>
      </p:sp>
      <p:sp>
        <p:nvSpPr>
          <p:cNvPr id="1275" name="Google Shape;1275;p42"/>
          <p:cNvSpPr txBox="1"/>
          <p:nvPr>
            <p:ph idx="4294967295" type="subTitle"/>
          </p:nvPr>
        </p:nvSpPr>
        <p:spPr>
          <a:xfrm>
            <a:off x="1255975" y="1216125"/>
            <a:ext cx="7070700" cy="287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i</a:t>
            </a:r>
            <a:r>
              <a:rPr lang="en" sz="3000"/>
              <a:t>s a business discipline which is focused on the practical application of marketing techniques and the management of a firm’s marketing resources and activities.</a:t>
            </a:r>
            <a:endParaRPr sz="3000"/>
          </a:p>
        </p:txBody>
      </p:sp>
      <p:grpSp>
        <p:nvGrpSpPr>
          <p:cNvPr id="1276" name="Google Shape;1276;p42"/>
          <p:cNvGrpSpPr/>
          <p:nvPr/>
        </p:nvGrpSpPr>
        <p:grpSpPr>
          <a:xfrm>
            <a:off x="214461" y="2838607"/>
            <a:ext cx="362947" cy="356576"/>
            <a:chOff x="4211985" y="3817357"/>
            <a:chExt cx="362947" cy="356576"/>
          </a:xfrm>
        </p:grpSpPr>
        <p:sp>
          <p:nvSpPr>
            <p:cNvPr id="1277" name="Google Shape;1277;p42"/>
            <p:cNvSpPr/>
            <p:nvPr/>
          </p:nvSpPr>
          <p:spPr>
            <a:xfrm>
              <a:off x="4211985" y="3817357"/>
              <a:ext cx="356498" cy="356498"/>
            </a:xfrm>
            <a:custGeom>
              <a:rect b="b" l="l" r="r" t="t"/>
              <a:pathLst>
                <a:path extrusionOk="0" h="13599" w="13599">
                  <a:moveTo>
                    <a:pt x="6800" y="0"/>
                  </a:moveTo>
                  <a:cubicBezTo>
                    <a:pt x="3047" y="0"/>
                    <a:pt x="1" y="3046"/>
                    <a:pt x="1" y="6799"/>
                  </a:cubicBezTo>
                  <a:cubicBezTo>
                    <a:pt x="1" y="10552"/>
                    <a:pt x="3047" y="13598"/>
                    <a:pt x="6800" y="13598"/>
                  </a:cubicBezTo>
                  <a:cubicBezTo>
                    <a:pt x="10553" y="13598"/>
                    <a:pt x="13599" y="10552"/>
                    <a:pt x="13599" y="6799"/>
                  </a:cubicBezTo>
                  <a:cubicBezTo>
                    <a:pt x="13599" y="3046"/>
                    <a:pt x="10553" y="0"/>
                    <a:pt x="680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42"/>
            <p:cNvSpPr/>
            <p:nvPr/>
          </p:nvSpPr>
          <p:spPr>
            <a:xfrm>
              <a:off x="4366758" y="3817357"/>
              <a:ext cx="208173" cy="356576"/>
            </a:xfrm>
            <a:custGeom>
              <a:rect b="b" l="l" r="r" t="t"/>
              <a:pathLst>
                <a:path extrusionOk="0" h="13602" w="7941">
                  <a:moveTo>
                    <a:pt x="896" y="0"/>
                  </a:moveTo>
                  <a:cubicBezTo>
                    <a:pt x="593" y="0"/>
                    <a:pt x="304" y="15"/>
                    <a:pt x="1" y="58"/>
                  </a:cubicBezTo>
                  <a:cubicBezTo>
                    <a:pt x="3393" y="505"/>
                    <a:pt x="5919" y="3378"/>
                    <a:pt x="5919" y="6799"/>
                  </a:cubicBezTo>
                  <a:cubicBezTo>
                    <a:pt x="5919" y="10220"/>
                    <a:pt x="3393" y="13093"/>
                    <a:pt x="1" y="13541"/>
                  </a:cubicBezTo>
                  <a:cubicBezTo>
                    <a:pt x="306" y="13581"/>
                    <a:pt x="610" y="13601"/>
                    <a:pt x="909" y="13601"/>
                  </a:cubicBezTo>
                  <a:cubicBezTo>
                    <a:pt x="4431" y="13601"/>
                    <a:pt x="7441" y="10865"/>
                    <a:pt x="7681" y="7247"/>
                  </a:cubicBezTo>
                  <a:cubicBezTo>
                    <a:pt x="7940" y="3320"/>
                    <a:pt x="4822" y="0"/>
                    <a:pt x="896"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42"/>
            <p:cNvSpPr/>
            <p:nvPr/>
          </p:nvSpPr>
          <p:spPr>
            <a:xfrm>
              <a:off x="4288061" y="3909555"/>
              <a:ext cx="227756" cy="187463"/>
            </a:xfrm>
            <a:custGeom>
              <a:rect b="b" l="l" r="r" t="t"/>
              <a:pathLst>
                <a:path extrusionOk="0" h="7151" w="8688">
                  <a:moveTo>
                    <a:pt x="5678" y="0"/>
                  </a:moveTo>
                  <a:cubicBezTo>
                    <a:pt x="4639" y="0"/>
                    <a:pt x="3643" y="810"/>
                    <a:pt x="3652" y="2026"/>
                  </a:cubicBezTo>
                  <a:lnTo>
                    <a:pt x="3652" y="2070"/>
                  </a:lnTo>
                  <a:lnTo>
                    <a:pt x="3551" y="2070"/>
                  </a:lnTo>
                  <a:cubicBezTo>
                    <a:pt x="3219" y="2012"/>
                    <a:pt x="2887" y="1940"/>
                    <a:pt x="2570" y="1839"/>
                  </a:cubicBezTo>
                  <a:cubicBezTo>
                    <a:pt x="1819" y="1579"/>
                    <a:pt x="1155" y="1160"/>
                    <a:pt x="592" y="612"/>
                  </a:cubicBezTo>
                  <a:lnTo>
                    <a:pt x="390" y="410"/>
                  </a:lnTo>
                  <a:cubicBezTo>
                    <a:pt x="375" y="395"/>
                    <a:pt x="358" y="388"/>
                    <a:pt x="342" y="388"/>
                  </a:cubicBezTo>
                  <a:cubicBezTo>
                    <a:pt x="312" y="388"/>
                    <a:pt x="284" y="410"/>
                    <a:pt x="275" y="438"/>
                  </a:cubicBezTo>
                  <a:lnTo>
                    <a:pt x="202" y="727"/>
                  </a:lnTo>
                  <a:cubicBezTo>
                    <a:pt x="0" y="1492"/>
                    <a:pt x="318" y="2301"/>
                    <a:pt x="982" y="2734"/>
                  </a:cubicBezTo>
                  <a:cubicBezTo>
                    <a:pt x="852" y="2734"/>
                    <a:pt x="708" y="2719"/>
                    <a:pt x="578" y="2690"/>
                  </a:cubicBezTo>
                  <a:lnTo>
                    <a:pt x="332" y="2633"/>
                  </a:lnTo>
                  <a:cubicBezTo>
                    <a:pt x="327" y="2631"/>
                    <a:pt x="321" y="2630"/>
                    <a:pt x="315" y="2630"/>
                  </a:cubicBezTo>
                  <a:cubicBezTo>
                    <a:pt x="278" y="2630"/>
                    <a:pt x="246" y="2667"/>
                    <a:pt x="246" y="2705"/>
                  </a:cubicBezTo>
                  <a:lnTo>
                    <a:pt x="289" y="2950"/>
                  </a:lnTo>
                  <a:cubicBezTo>
                    <a:pt x="390" y="3513"/>
                    <a:pt x="751" y="3990"/>
                    <a:pt x="1256" y="4221"/>
                  </a:cubicBezTo>
                  <a:cubicBezTo>
                    <a:pt x="1314" y="4249"/>
                    <a:pt x="1299" y="4336"/>
                    <a:pt x="1242" y="4350"/>
                  </a:cubicBezTo>
                  <a:lnTo>
                    <a:pt x="967" y="4350"/>
                  </a:lnTo>
                  <a:cubicBezTo>
                    <a:pt x="910" y="4365"/>
                    <a:pt x="881" y="4408"/>
                    <a:pt x="910" y="4452"/>
                  </a:cubicBezTo>
                  <a:lnTo>
                    <a:pt x="1040" y="4697"/>
                  </a:lnTo>
                  <a:cubicBezTo>
                    <a:pt x="1314" y="5173"/>
                    <a:pt x="1790" y="5491"/>
                    <a:pt x="2324" y="5563"/>
                  </a:cubicBezTo>
                  <a:cubicBezTo>
                    <a:pt x="2382" y="5577"/>
                    <a:pt x="2397" y="5650"/>
                    <a:pt x="2353" y="5693"/>
                  </a:cubicBezTo>
                  <a:cubicBezTo>
                    <a:pt x="1891" y="6025"/>
                    <a:pt x="1357" y="6256"/>
                    <a:pt x="794" y="6357"/>
                  </a:cubicBezTo>
                  <a:lnTo>
                    <a:pt x="188" y="6458"/>
                  </a:lnTo>
                  <a:cubicBezTo>
                    <a:pt x="116" y="6472"/>
                    <a:pt x="116" y="6559"/>
                    <a:pt x="174" y="6588"/>
                  </a:cubicBezTo>
                  <a:lnTo>
                    <a:pt x="751" y="6804"/>
                  </a:lnTo>
                  <a:cubicBezTo>
                    <a:pt x="1328" y="7035"/>
                    <a:pt x="1949" y="7151"/>
                    <a:pt x="2570" y="7151"/>
                  </a:cubicBezTo>
                  <a:cubicBezTo>
                    <a:pt x="5385" y="7136"/>
                    <a:pt x="7680" y="4870"/>
                    <a:pt x="7694" y="2055"/>
                  </a:cubicBezTo>
                  <a:lnTo>
                    <a:pt x="7694" y="2026"/>
                  </a:lnTo>
                  <a:lnTo>
                    <a:pt x="7694" y="1983"/>
                  </a:lnTo>
                  <a:lnTo>
                    <a:pt x="7694" y="1969"/>
                  </a:lnTo>
                  <a:cubicBezTo>
                    <a:pt x="7896" y="1839"/>
                    <a:pt x="8070" y="1680"/>
                    <a:pt x="8243" y="1507"/>
                  </a:cubicBezTo>
                  <a:lnTo>
                    <a:pt x="8647" y="1088"/>
                  </a:lnTo>
                  <a:cubicBezTo>
                    <a:pt x="8687" y="1048"/>
                    <a:pt x="8653" y="971"/>
                    <a:pt x="8591" y="971"/>
                  </a:cubicBezTo>
                  <a:cubicBezTo>
                    <a:pt x="8586" y="971"/>
                    <a:pt x="8580" y="971"/>
                    <a:pt x="8575" y="973"/>
                  </a:cubicBezTo>
                  <a:lnTo>
                    <a:pt x="8012" y="1117"/>
                  </a:lnTo>
                  <a:lnTo>
                    <a:pt x="7824" y="1146"/>
                  </a:lnTo>
                  <a:cubicBezTo>
                    <a:pt x="7820" y="1147"/>
                    <a:pt x="7816" y="1147"/>
                    <a:pt x="7812" y="1147"/>
                  </a:cubicBezTo>
                  <a:cubicBezTo>
                    <a:pt x="7761" y="1147"/>
                    <a:pt x="7728" y="1070"/>
                    <a:pt x="7781" y="1030"/>
                  </a:cubicBezTo>
                  <a:cubicBezTo>
                    <a:pt x="7839" y="973"/>
                    <a:pt x="7896" y="915"/>
                    <a:pt x="7954" y="857"/>
                  </a:cubicBezTo>
                  <a:lnTo>
                    <a:pt x="8402" y="366"/>
                  </a:lnTo>
                  <a:cubicBezTo>
                    <a:pt x="8439" y="329"/>
                    <a:pt x="8401" y="259"/>
                    <a:pt x="8353" y="259"/>
                  </a:cubicBezTo>
                  <a:cubicBezTo>
                    <a:pt x="8346" y="259"/>
                    <a:pt x="8338" y="261"/>
                    <a:pt x="8330" y="265"/>
                  </a:cubicBezTo>
                  <a:lnTo>
                    <a:pt x="7709" y="467"/>
                  </a:lnTo>
                  <a:cubicBezTo>
                    <a:pt x="7521" y="525"/>
                    <a:pt x="7334" y="583"/>
                    <a:pt x="7131" y="612"/>
                  </a:cubicBezTo>
                  <a:cubicBezTo>
                    <a:pt x="7117" y="612"/>
                    <a:pt x="7088" y="597"/>
                    <a:pt x="7074" y="583"/>
                  </a:cubicBezTo>
                  <a:cubicBezTo>
                    <a:pt x="6667" y="180"/>
                    <a:pt x="6168" y="0"/>
                    <a:pt x="567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80" name="Google Shape;1280;p42"/>
          <p:cNvGrpSpPr/>
          <p:nvPr/>
        </p:nvGrpSpPr>
        <p:grpSpPr>
          <a:xfrm>
            <a:off x="214478" y="2167370"/>
            <a:ext cx="362920" cy="356865"/>
            <a:chOff x="3314750" y="3817357"/>
            <a:chExt cx="362920" cy="356865"/>
          </a:xfrm>
        </p:grpSpPr>
        <p:grpSp>
          <p:nvGrpSpPr>
            <p:cNvPr id="1281" name="Google Shape;1281;p42"/>
            <p:cNvGrpSpPr/>
            <p:nvPr/>
          </p:nvGrpSpPr>
          <p:grpSpPr>
            <a:xfrm>
              <a:off x="3314750" y="3817357"/>
              <a:ext cx="362920" cy="356865"/>
              <a:chOff x="3314750" y="3817357"/>
              <a:chExt cx="362920" cy="356865"/>
            </a:xfrm>
          </p:grpSpPr>
          <p:sp>
            <p:nvSpPr>
              <p:cNvPr id="1282" name="Google Shape;1282;p42"/>
              <p:cNvSpPr/>
              <p:nvPr/>
            </p:nvSpPr>
            <p:spPr>
              <a:xfrm>
                <a:off x="3314750" y="3817357"/>
                <a:ext cx="356865" cy="356498"/>
              </a:xfrm>
              <a:custGeom>
                <a:rect b="b" l="l" r="r" t="t"/>
                <a:pathLst>
                  <a:path extrusionOk="0" h="13599" w="13613">
                    <a:moveTo>
                      <a:pt x="6814" y="0"/>
                    </a:moveTo>
                    <a:cubicBezTo>
                      <a:pt x="3046" y="0"/>
                      <a:pt x="0" y="3046"/>
                      <a:pt x="0" y="6799"/>
                    </a:cubicBezTo>
                    <a:cubicBezTo>
                      <a:pt x="0" y="10552"/>
                      <a:pt x="3046" y="13598"/>
                      <a:pt x="6814" y="13598"/>
                    </a:cubicBezTo>
                    <a:cubicBezTo>
                      <a:pt x="10567" y="13598"/>
                      <a:pt x="13613" y="10552"/>
                      <a:pt x="13613" y="6799"/>
                    </a:cubicBezTo>
                    <a:cubicBezTo>
                      <a:pt x="13613" y="3046"/>
                      <a:pt x="10567" y="0"/>
                      <a:pt x="681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42"/>
              <p:cNvSpPr/>
              <p:nvPr/>
            </p:nvSpPr>
            <p:spPr>
              <a:xfrm>
                <a:off x="3469891" y="3817357"/>
                <a:ext cx="207780" cy="356865"/>
              </a:xfrm>
              <a:custGeom>
                <a:rect b="b" l="l" r="r" t="t"/>
                <a:pathLst>
                  <a:path extrusionOk="0" h="13613" w="7926">
                    <a:moveTo>
                      <a:pt x="881" y="0"/>
                    </a:moveTo>
                    <a:cubicBezTo>
                      <a:pt x="884" y="0"/>
                      <a:pt x="886" y="0"/>
                      <a:pt x="888" y="0"/>
                    </a:cubicBezTo>
                    <a:lnTo>
                      <a:pt x="888" y="0"/>
                    </a:lnTo>
                    <a:cubicBezTo>
                      <a:pt x="891" y="0"/>
                      <a:pt x="893" y="0"/>
                      <a:pt x="896" y="0"/>
                    </a:cubicBezTo>
                    <a:close/>
                    <a:moveTo>
                      <a:pt x="888" y="0"/>
                    </a:moveTo>
                    <a:lnTo>
                      <a:pt x="888" y="0"/>
                    </a:lnTo>
                    <a:cubicBezTo>
                      <a:pt x="588" y="0"/>
                      <a:pt x="301" y="15"/>
                      <a:pt x="1" y="58"/>
                    </a:cubicBezTo>
                    <a:cubicBezTo>
                      <a:pt x="3393" y="491"/>
                      <a:pt x="5934" y="3378"/>
                      <a:pt x="5934" y="6799"/>
                    </a:cubicBezTo>
                    <a:cubicBezTo>
                      <a:pt x="5934" y="10220"/>
                      <a:pt x="3393" y="13107"/>
                      <a:pt x="1" y="13555"/>
                    </a:cubicBezTo>
                    <a:cubicBezTo>
                      <a:pt x="299" y="13594"/>
                      <a:pt x="595" y="13612"/>
                      <a:pt x="887" y="13612"/>
                    </a:cubicBezTo>
                    <a:cubicBezTo>
                      <a:pt x="4418" y="13612"/>
                      <a:pt x="7441" y="10873"/>
                      <a:pt x="7680" y="7247"/>
                    </a:cubicBezTo>
                    <a:cubicBezTo>
                      <a:pt x="7926" y="3323"/>
                      <a:pt x="4826" y="4"/>
                      <a:pt x="888"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84" name="Google Shape;1284;p42"/>
            <p:cNvGrpSpPr/>
            <p:nvPr/>
          </p:nvGrpSpPr>
          <p:grpSpPr>
            <a:xfrm>
              <a:off x="3394986" y="3894612"/>
              <a:ext cx="202339" cy="202323"/>
              <a:chOff x="935197" y="1793977"/>
              <a:chExt cx="256451" cy="256430"/>
            </a:xfrm>
          </p:grpSpPr>
          <p:sp>
            <p:nvSpPr>
              <p:cNvPr id="1285" name="Google Shape;1285;p42"/>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42"/>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0" name="Shape 1290"/>
        <p:cNvGrpSpPr/>
        <p:nvPr/>
      </p:nvGrpSpPr>
      <p:grpSpPr>
        <a:xfrm>
          <a:off x="0" y="0"/>
          <a:ext cx="0" cy="0"/>
          <a:chOff x="0" y="0"/>
          <a:chExt cx="0" cy="0"/>
        </a:xfrm>
      </p:grpSpPr>
      <p:sp>
        <p:nvSpPr>
          <p:cNvPr id="1291" name="Google Shape;1291;p43"/>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Marketing Analysis was structured into </a:t>
            </a:r>
            <a:r>
              <a:rPr lang="en" u="sng"/>
              <a:t>three areas</a:t>
            </a:r>
            <a:r>
              <a:rPr lang="en"/>
              <a:t>:</a:t>
            </a:r>
            <a:endParaRPr/>
          </a:p>
        </p:txBody>
      </p:sp>
      <p:sp>
        <p:nvSpPr>
          <p:cNvPr id="1292" name="Google Shape;1292;p43"/>
          <p:cNvSpPr txBox="1"/>
          <p:nvPr>
            <p:ph idx="2" type="subTitle"/>
          </p:nvPr>
        </p:nvSpPr>
        <p:spPr>
          <a:xfrm>
            <a:off x="1256977" y="2636015"/>
            <a:ext cx="2108400" cy="895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CUSTOMER ANALYSIS</a:t>
            </a:r>
            <a:endParaRPr b="1" sz="2400"/>
          </a:p>
        </p:txBody>
      </p:sp>
      <p:sp>
        <p:nvSpPr>
          <p:cNvPr id="1293" name="Google Shape;1293;p43"/>
          <p:cNvSpPr txBox="1"/>
          <p:nvPr>
            <p:ph idx="3" type="subTitle"/>
          </p:nvPr>
        </p:nvSpPr>
        <p:spPr>
          <a:xfrm>
            <a:off x="3517776" y="2636015"/>
            <a:ext cx="2108400" cy="895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COMPANY ANALYSIS</a:t>
            </a:r>
            <a:endParaRPr b="1" sz="2400"/>
          </a:p>
        </p:txBody>
      </p:sp>
      <p:sp>
        <p:nvSpPr>
          <p:cNvPr id="1294" name="Google Shape;1294;p43"/>
          <p:cNvSpPr txBox="1"/>
          <p:nvPr>
            <p:ph idx="4" type="subTitle"/>
          </p:nvPr>
        </p:nvSpPr>
        <p:spPr>
          <a:xfrm>
            <a:off x="5778575" y="2636015"/>
            <a:ext cx="2108400" cy="895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COMPETITOR ANALYSIS</a:t>
            </a:r>
            <a:endParaRPr b="1" sz="2400"/>
          </a:p>
          <a:p>
            <a:pPr indent="0" lvl="0" marL="0" rtl="0" algn="ctr">
              <a:spcBef>
                <a:spcPts val="0"/>
              </a:spcBef>
              <a:spcAft>
                <a:spcPts val="0"/>
              </a:spcAft>
              <a:buNone/>
            </a:pPr>
            <a:r>
              <a:t/>
            </a:r>
            <a:endParaRPr/>
          </a:p>
        </p:txBody>
      </p:sp>
      <p:grpSp>
        <p:nvGrpSpPr>
          <p:cNvPr id="1295" name="Google Shape;1295;p43"/>
          <p:cNvGrpSpPr/>
          <p:nvPr/>
        </p:nvGrpSpPr>
        <p:grpSpPr>
          <a:xfrm>
            <a:off x="6663159" y="1912667"/>
            <a:ext cx="361194" cy="359355"/>
            <a:chOff x="4147908" y="2303017"/>
            <a:chExt cx="361194" cy="359355"/>
          </a:xfrm>
        </p:grpSpPr>
        <p:sp>
          <p:nvSpPr>
            <p:cNvPr id="1296" name="Google Shape;1296;p43"/>
            <p:cNvSpPr/>
            <p:nvPr/>
          </p:nvSpPr>
          <p:spPr>
            <a:xfrm>
              <a:off x="4147908" y="2365861"/>
              <a:ext cx="296511" cy="296511"/>
            </a:xfrm>
            <a:custGeom>
              <a:rect b="b" l="l" r="r" t="t"/>
              <a:pathLst>
                <a:path extrusionOk="0" h="11286" w="11286">
                  <a:moveTo>
                    <a:pt x="5639" y="0"/>
                  </a:moveTo>
                  <a:cubicBezTo>
                    <a:pt x="2525" y="0"/>
                    <a:pt x="0" y="2525"/>
                    <a:pt x="0" y="5646"/>
                  </a:cubicBezTo>
                  <a:cubicBezTo>
                    <a:pt x="0" y="8760"/>
                    <a:pt x="2525" y="11285"/>
                    <a:pt x="5639" y="11285"/>
                  </a:cubicBezTo>
                  <a:cubicBezTo>
                    <a:pt x="8761" y="11285"/>
                    <a:pt x="11285" y="8760"/>
                    <a:pt x="11285" y="5646"/>
                  </a:cubicBezTo>
                  <a:cubicBezTo>
                    <a:pt x="11285" y="2525"/>
                    <a:pt x="8761" y="0"/>
                    <a:pt x="56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43"/>
            <p:cNvSpPr/>
            <p:nvPr/>
          </p:nvSpPr>
          <p:spPr>
            <a:xfrm>
              <a:off x="4296059" y="2508179"/>
              <a:ext cx="148361" cy="11875"/>
            </a:xfrm>
            <a:custGeom>
              <a:rect b="b" l="l" r="r" t="t"/>
              <a:pathLst>
                <a:path extrusionOk="0" h="452" w="5647">
                  <a:moveTo>
                    <a:pt x="0" y="0"/>
                  </a:moveTo>
                  <a:lnTo>
                    <a:pt x="0" y="451"/>
                  </a:lnTo>
                  <a:lnTo>
                    <a:pt x="5639" y="451"/>
                  </a:lnTo>
                  <a:cubicBezTo>
                    <a:pt x="5639" y="375"/>
                    <a:pt x="5646" y="305"/>
                    <a:pt x="5646" y="229"/>
                  </a:cubicBezTo>
                  <a:cubicBezTo>
                    <a:pt x="5646" y="153"/>
                    <a:pt x="5646" y="76"/>
                    <a:pt x="5639"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43"/>
            <p:cNvSpPr/>
            <p:nvPr/>
          </p:nvSpPr>
          <p:spPr>
            <a:xfrm>
              <a:off x="4420695" y="2303017"/>
              <a:ext cx="88407" cy="86542"/>
            </a:xfrm>
            <a:custGeom>
              <a:rect b="b" l="l" r="r" t="t"/>
              <a:pathLst>
                <a:path extrusionOk="0" h="3294" w="3365">
                  <a:moveTo>
                    <a:pt x="2029" y="0"/>
                  </a:moveTo>
                  <a:cubicBezTo>
                    <a:pt x="1974" y="0"/>
                    <a:pt x="1918" y="21"/>
                    <a:pt x="1873" y="68"/>
                  </a:cubicBezTo>
                  <a:lnTo>
                    <a:pt x="202" y="1740"/>
                  </a:lnTo>
                  <a:cubicBezTo>
                    <a:pt x="70" y="1865"/>
                    <a:pt x="1" y="2038"/>
                    <a:pt x="1" y="2219"/>
                  </a:cubicBezTo>
                  <a:lnTo>
                    <a:pt x="1" y="3294"/>
                  </a:lnTo>
                  <a:lnTo>
                    <a:pt x="1069" y="3294"/>
                  </a:lnTo>
                  <a:cubicBezTo>
                    <a:pt x="1249" y="3294"/>
                    <a:pt x="1423" y="3224"/>
                    <a:pt x="1547" y="3099"/>
                  </a:cubicBezTo>
                  <a:lnTo>
                    <a:pt x="3226" y="1421"/>
                  </a:lnTo>
                  <a:cubicBezTo>
                    <a:pt x="3365" y="1282"/>
                    <a:pt x="3268" y="1039"/>
                    <a:pt x="3066" y="1039"/>
                  </a:cubicBezTo>
                  <a:lnTo>
                    <a:pt x="2255" y="1039"/>
                  </a:lnTo>
                  <a:lnTo>
                    <a:pt x="2255" y="228"/>
                  </a:lnTo>
                  <a:cubicBezTo>
                    <a:pt x="2255" y="92"/>
                    <a:pt x="2144" y="0"/>
                    <a:pt x="202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43"/>
            <p:cNvSpPr/>
            <p:nvPr/>
          </p:nvSpPr>
          <p:spPr>
            <a:xfrm>
              <a:off x="4420695" y="2303017"/>
              <a:ext cx="59376" cy="86542"/>
            </a:xfrm>
            <a:custGeom>
              <a:rect b="b" l="l" r="r" t="t"/>
              <a:pathLst>
                <a:path extrusionOk="0" h="3294" w="2260">
                  <a:moveTo>
                    <a:pt x="2031" y="0"/>
                  </a:moveTo>
                  <a:cubicBezTo>
                    <a:pt x="1975" y="0"/>
                    <a:pt x="1918" y="21"/>
                    <a:pt x="1873" y="68"/>
                  </a:cubicBezTo>
                  <a:lnTo>
                    <a:pt x="202" y="1740"/>
                  </a:lnTo>
                  <a:cubicBezTo>
                    <a:pt x="70" y="1865"/>
                    <a:pt x="1" y="2038"/>
                    <a:pt x="1" y="2219"/>
                  </a:cubicBezTo>
                  <a:lnTo>
                    <a:pt x="1" y="3294"/>
                  </a:lnTo>
                  <a:lnTo>
                    <a:pt x="2255" y="1039"/>
                  </a:lnTo>
                  <a:lnTo>
                    <a:pt x="2255" y="228"/>
                  </a:lnTo>
                  <a:cubicBezTo>
                    <a:pt x="2260" y="92"/>
                    <a:pt x="2147" y="0"/>
                    <a:pt x="203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43"/>
            <p:cNvSpPr/>
            <p:nvPr/>
          </p:nvSpPr>
          <p:spPr>
            <a:xfrm>
              <a:off x="4183429" y="2401382"/>
              <a:ext cx="225444" cy="225444"/>
            </a:xfrm>
            <a:custGeom>
              <a:rect b="b" l="l" r="r" t="t"/>
              <a:pathLst>
                <a:path extrusionOk="0" h="8581" w="8581">
                  <a:moveTo>
                    <a:pt x="4287" y="1"/>
                  </a:moveTo>
                  <a:cubicBezTo>
                    <a:pt x="1922" y="1"/>
                    <a:pt x="1" y="1922"/>
                    <a:pt x="1" y="4294"/>
                  </a:cubicBezTo>
                  <a:cubicBezTo>
                    <a:pt x="1" y="6659"/>
                    <a:pt x="1922" y="8581"/>
                    <a:pt x="4287" y="8581"/>
                  </a:cubicBezTo>
                  <a:cubicBezTo>
                    <a:pt x="6659" y="8581"/>
                    <a:pt x="8581" y="6659"/>
                    <a:pt x="8581" y="4294"/>
                  </a:cubicBezTo>
                  <a:cubicBezTo>
                    <a:pt x="8581" y="1922"/>
                    <a:pt x="6659" y="1"/>
                    <a:pt x="428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43"/>
            <p:cNvSpPr/>
            <p:nvPr/>
          </p:nvSpPr>
          <p:spPr>
            <a:xfrm>
              <a:off x="4296059" y="2508179"/>
              <a:ext cx="112814" cy="11875"/>
            </a:xfrm>
            <a:custGeom>
              <a:rect b="b" l="l" r="r" t="t"/>
              <a:pathLst>
                <a:path extrusionOk="0" h="452" w="4294">
                  <a:moveTo>
                    <a:pt x="0" y="0"/>
                  </a:moveTo>
                  <a:lnTo>
                    <a:pt x="0" y="451"/>
                  </a:lnTo>
                  <a:lnTo>
                    <a:pt x="4280" y="451"/>
                  </a:lnTo>
                  <a:cubicBezTo>
                    <a:pt x="4280" y="375"/>
                    <a:pt x="4294" y="305"/>
                    <a:pt x="4294" y="229"/>
                  </a:cubicBezTo>
                  <a:cubicBezTo>
                    <a:pt x="4294" y="153"/>
                    <a:pt x="4287" y="76"/>
                    <a:pt x="4280"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2" name="Google Shape;1302;p43"/>
            <p:cNvSpPr/>
            <p:nvPr/>
          </p:nvSpPr>
          <p:spPr>
            <a:xfrm>
              <a:off x="4213143" y="2431096"/>
              <a:ext cx="166042" cy="166042"/>
            </a:xfrm>
            <a:custGeom>
              <a:rect b="b" l="l" r="r" t="t"/>
              <a:pathLst>
                <a:path extrusionOk="0" h="6320" w="6320">
                  <a:moveTo>
                    <a:pt x="3156" y="0"/>
                  </a:moveTo>
                  <a:cubicBezTo>
                    <a:pt x="1415" y="0"/>
                    <a:pt x="0" y="1415"/>
                    <a:pt x="0" y="3163"/>
                  </a:cubicBezTo>
                  <a:cubicBezTo>
                    <a:pt x="0" y="4904"/>
                    <a:pt x="1415" y="6319"/>
                    <a:pt x="3156" y="6319"/>
                  </a:cubicBezTo>
                  <a:cubicBezTo>
                    <a:pt x="4904" y="6319"/>
                    <a:pt x="6319" y="4904"/>
                    <a:pt x="6319" y="3163"/>
                  </a:cubicBezTo>
                  <a:cubicBezTo>
                    <a:pt x="6319" y="1415"/>
                    <a:pt x="4904" y="0"/>
                    <a:pt x="315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43"/>
            <p:cNvSpPr/>
            <p:nvPr/>
          </p:nvSpPr>
          <p:spPr>
            <a:xfrm>
              <a:off x="4296059" y="2508179"/>
              <a:ext cx="83126" cy="11875"/>
            </a:xfrm>
            <a:custGeom>
              <a:rect b="b" l="l" r="r" t="t"/>
              <a:pathLst>
                <a:path extrusionOk="0" h="452" w="3164">
                  <a:moveTo>
                    <a:pt x="0" y="0"/>
                  </a:moveTo>
                  <a:lnTo>
                    <a:pt x="0" y="451"/>
                  </a:lnTo>
                  <a:lnTo>
                    <a:pt x="3149" y="451"/>
                  </a:lnTo>
                  <a:cubicBezTo>
                    <a:pt x="3156" y="375"/>
                    <a:pt x="3163" y="305"/>
                    <a:pt x="3163" y="229"/>
                  </a:cubicBezTo>
                  <a:cubicBezTo>
                    <a:pt x="3163" y="153"/>
                    <a:pt x="3156" y="76"/>
                    <a:pt x="3149"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43"/>
            <p:cNvSpPr/>
            <p:nvPr/>
          </p:nvSpPr>
          <p:spPr>
            <a:xfrm>
              <a:off x="4248663" y="2466616"/>
              <a:ext cx="94975" cy="94975"/>
            </a:xfrm>
            <a:custGeom>
              <a:rect b="b" l="l" r="r" t="t"/>
              <a:pathLst>
                <a:path extrusionOk="0" h="3615" w="3615">
                  <a:moveTo>
                    <a:pt x="1804" y="1"/>
                  </a:moveTo>
                  <a:cubicBezTo>
                    <a:pt x="812" y="1"/>
                    <a:pt x="1" y="812"/>
                    <a:pt x="1" y="1811"/>
                  </a:cubicBezTo>
                  <a:cubicBezTo>
                    <a:pt x="1" y="2803"/>
                    <a:pt x="812" y="3614"/>
                    <a:pt x="1804" y="3614"/>
                  </a:cubicBezTo>
                  <a:cubicBezTo>
                    <a:pt x="2803" y="3614"/>
                    <a:pt x="3615" y="2803"/>
                    <a:pt x="3615" y="1811"/>
                  </a:cubicBezTo>
                  <a:cubicBezTo>
                    <a:pt x="3615" y="812"/>
                    <a:pt x="2803" y="1"/>
                    <a:pt x="180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43"/>
            <p:cNvSpPr/>
            <p:nvPr/>
          </p:nvSpPr>
          <p:spPr>
            <a:xfrm>
              <a:off x="4296059" y="2508179"/>
              <a:ext cx="47763" cy="11875"/>
            </a:xfrm>
            <a:custGeom>
              <a:rect b="b" l="l" r="r" t="t"/>
              <a:pathLst>
                <a:path extrusionOk="0" h="452" w="1818">
                  <a:moveTo>
                    <a:pt x="0" y="0"/>
                  </a:moveTo>
                  <a:lnTo>
                    <a:pt x="0" y="451"/>
                  </a:lnTo>
                  <a:lnTo>
                    <a:pt x="1797" y="451"/>
                  </a:lnTo>
                  <a:cubicBezTo>
                    <a:pt x="1818" y="305"/>
                    <a:pt x="1818" y="153"/>
                    <a:pt x="1797"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43"/>
            <p:cNvSpPr/>
            <p:nvPr/>
          </p:nvSpPr>
          <p:spPr>
            <a:xfrm>
              <a:off x="4278377" y="2496330"/>
              <a:ext cx="35547" cy="35547"/>
            </a:xfrm>
            <a:custGeom>
              <a:rect b="b" l="l" r="r" t="t"/>
              <a:pathLst>
                <a:path extrusionOk="0" h="1353" w="1353">
                  <a:moveTo>
                    <a:pt x="673" y="0"/>
                  </a:moveTo>
                  <a:cubicBezTo>
                    <a:pt x="299" y="0"/>
                    <a:pt x="0" y="306"/>
                    <a:pt x="0" y="680"/>
                  </a:cubicBezTo>
                  <a:cubicBezTo>
                    <a:pt x="0" y="1055"/>
                    <a:pt x="299" y="1353"/>
                    <a:pt x="673" y="1353"/>
                  </a:cubicBezTo>
                  <a:cubicBezTo>
                    <a:pt x="1048" y="1353"/>
                    <a:pt x="1353" y="1055"/>
                    <a:pt x="1353" y="680"/>
                  </a:cubicBezTo>
                  <a:cubicBezTo>
                    <a:pt x="1353" y="306"/>
                    <a:pt x="1048" y="0"/>
                    <a:pt x="67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43"/>
            <p:cNvSpPr/>
            <p:nvPr/>
          </p:nvSpPr>
          <p:spPr>
            <a:xfrm>
              <a:off x="4296059" y="2508179"/>
              <a:ext cx="18233" cy="11875"/>
            </a:xfrm>
            <a:custGeom>
              <a:rect b="b" l="l" r="r" t="t"/>
              <a:pathLst>
                <a:path extrusionOk="0" h="452" w="694">
                  <a:moveTo>
                    <a:pt x="0" y="0"/>
                  </a:moveTo>
                  <a:lnTo>
                    <a:pt x="0" y="451"/>
                  </a:lnTo>
                  <a:lnTo>
                    <a:pt x="638" y="451"/>
                  </a:lnTo>
                  <a:cubicBezTo>
                    <a:pt x="694" y="305"/>
                    <a:pt x="694" y="146"/>
                    <a:pt x="638" y="0"/>
                  </a:cubicBezTo>
                  <a:close/>
                </a:path>
              </a:pathLst>
            </a:custGeom>
            <a:solidFill>
              <a:srgbClr val="8282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8" name="Google Shape;1308;p43"/>
            <p:cNvSpPr/>
            <p:nvPr/>
          </p:nvSpPr>
          <p:spPr>
            <a:xfrm>
              <a:off x="4287678" y="2480094"/>
              <a:ext cx="42483" cy="40013"/>
            </a:xfrm>
            <a:custGeom>
              <a:rect b="b" l="l" r="r" t="t"/>
              <a:pathLst>
                <a:path extrusionOk="0" h="1523" w="1617">
                  <a:moveTo>
                    <a:pt x="1297" y="1"/>
                  </a:moveTo>
                  <a:lnTo>
                    <a:pt x="160" y="1132"/>
                  </a:lnTo>
                  <a:cubicBezTo>
                    <a:pt x="0" y="1296"/>
                    <a:pt x="150" y="1522"/>
                    <a:pt x="323" y="1522"/>
                  </a:cubicBezTo>
                  <a:cubicBezTo>
                    <a:pt x="375" y="1522"/>
                    <a:pt x="430" y="1501"/>
                    <a:pt x="479" y="1451"/>
                  </a:cubicBezTo>
                  <a:lnTo>
                    <a:pt x="1616" y="320"/>
                  </a:lnTo>
                  <a:lnTo>
                    <a:pt x="129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43"/>
            <p:cNvSpPr/>
            <p:nvPr/>
          </p:nvSpPr>
          <p:spPr>
            <a:xfrm>
              <a:off x="4314817" y="2315313"/>
              <a:ext cx="182568" cy="178128"/>
            </a:xfrm>
            <a:custGeom>
              <a:rect b="b" l="l" r="r" t="t"/>
              <a:pathLst>
                <a:path extrusionOk="0" h="6780" w="6949">
                  <a:moveTo>
                    <a:pt x="6625" y="1"/>
                  </a:moveTo>
                  <a:cubicBezTo>
                    <a:pt x="6572" y="1"/>
                    <a:pt x="6516" y="22"/>
                    <a:pt x="6465" y="72"/>
                  </a:cubicBezTo>
                  <a:lnTo>
                    <a:pt x="146" y="6391"/>
                  </a:lnTo>
                  <a:cubicBezTo>
                    <a:pt x="1" y="6537"/>
                    <a:pt x="105" y="6779"/>
                    <a:pt x="306" y="6779"/>
                  </a:cubicBezTo>
                  <a:cubicBezTo>
                    <a:pt x="368" y="6772"/>
                    <a:pt x="424" y="6752"/>
                    <a:pt x="465" y="6710"/>
                  </a:cubicBezTo>
                  <a:lnTo>
                    <a:pt x="6784" y="391"/>
                  </a:lnTo>
                  <a:cubicBezTo>
                    <a:pt x="6949" y="226"/>
                    <a:pt x="6800" y="1"/>
                    <a:pt x="662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10" name="Google Shape;1310;p43"/>
          <p:cNvGrpSpPr/>
          <p:nvPr/>
        </p:nvGrpSpPr>
        <p:grpSpPr>
          <a:xfrm>
            <a:off x="2135068" y="1926303"/>
            <a:ext cx="345720" cy="345720"/>
            <a:chOff x="6129718" y="1651363"/>
            <a:chExt cx="345720" cy="345720"/>
          </a:xfrm>
        </p:grpSpPr>
        <p:sp>
          <p:nvSpPr>
            <p:cNvPr id="1311" name="Google Shape;1311;p43"/>
            <p:cNvSpPr/>
            <p:nvPr/>
          </p:nvSpPr>
          <p:spPr>
            <a:xfrm>
              <a:off x="6129718" y="1651363"/>
              <a:ext cx="345720" cy="345720"/>
            </a:xfrm>
            <a:custGeom>
              <a:rect b="b" l="l" r="r" t="t"/>
              <a:pathLst>
                <a:path extrusionOk="0" h="13159" w="13159">
                  <a:moveTo>
                    <a:pt x="6583" y="1"/>
                  </a:moveTo>
                  <a:cubicBezTo>
                    <a:pt x="2949" y="1"/>
                    <a:pt x="1" y="2942"/>
                    <a:pt x="1" y="6576"/>
                  </a:cubicBezTo>
                  <a:cubicBezTo>
                    <a:pt x="1" y="10211"/>
                    <a:pt x="2949" y="13159"/>
                    <a:pt x="6583" y="13159"/>
                  </a:cubicBezTo>
                  <a:cubicBezTo>
                    <a:pt x="10218" y="13159"/>
                    <a:pt x="13159" y="10211"/>
                    <a:pt x="13159" y="6576"/>
                  </a:cubicBezTo>
                  <a:cubicBezTo>
                    <a:pt x="13159" y="2942"/>
                    <a:pt x="10218" y="1"/>
                    <a:pt x="65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43"/>
            <p:cNvSpPr/>
            <p:nvPr/>
          </p:nvSpPr>
          <p:spPr>
            <a:xfrm>
              <a:off x="6155596" y="1677242"/>
              <a:ext cx="293963" cy="293963"/>
            </a:xfrm>
            <a:custGeom>
              <a:rect b="b" l="l" r="r" t="t"/>
              <a:pathLst>
                <a:path extrusionOk="0" h="11189" w="11189">
                  <a:moveTo>
                    <a:pt x="5598" y="1"/>
                  </a:moveTo>
                  <a:cubicBezTo>
                    <a:pt x="2505" y="1"/>
                    <a:pt x="1" y="2504"/>
                    <a:pt x="1" y="5591"/>
                  </a:cubicBezTo>
                  <a:cubicBezTo>
                    <a:pt x="1" y="8685"/>
                    <a:pt x="2505" y="11189"/>
                    <a:pt x="5598" y="11189"/>
                  </a:cubicBezTo>
                  <a:cubicBezTo>
                    <a:pt x="8685" y="11189"/>
                    <a:pt x="11189" y="8685"/>
                    <a:pt x="11189" y="5591"/>
                  </a:cubicBezTo>
                  <a:cubicBezTo>
                    <a:pt x="11189" y="2504"/>
                    <a:pt x="8685" y="1"/>
                    <a:pt x="559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3" name="Google Shape;1313;p43"/>
            <p:cNvSpPr/>
            <p:nvPr/>
          </p:nvSpPr>
          <p:spPr>
            <a:xfrm>
              <a:off x="6297389" y="1697550"/>
              <a:ext cx="10404" cy="131888"/>
            </a:xfrm>
            <a:custGeom>
              <a:rect b="b" l="l" r="r" t="t"/>
              <a:pathLst>
                <a:path extrusionOk="0" h="5020" w="396">
                  <a:moveTo>
                    <a:pt x="198" y="1"/>
                  </a:moveTo>
                  <a:cubicBezTo>
                    <a:pt x="99" y="1"/>
                    <a:pt x="0" y="67"/>
                    <a:pt x="0" y="199"/>
                  </a:cubicBezTo>
                  <a:lnTo>
                    <a:pt x="0" y="4818"/>
                  </a:lnTo>
                  <a:cubicBezTo>
                    <a:pt x="0" y="4929"/>
                    <a:pt x="90" y="5019"/>
                    <a:pt x="201" y="5019"/>
                  </a:cubicBezTo>
                  <a:cubicBezTo>
                    <a:pt x="305" y="5019"/>
                    <a:pt x="395" y="4929"/>
                    <a:pt x="395" y="4818"/>
                  </a:cubicBezTo>
                  <a:lnTo>
                    <a:pt x="395" y="199"/>
                  </a:lnTo>
                  <a:cubicBezTo>
                    <a:pt x="395" y="67"/>
                    <a:pt x="297" y="1"/>
                    <a:pt x="19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43"/>
            <p:cNvSpPr/>
            <p:nvPr/>
          </p:nvSpPr>
          <p:spPr>
            <a:xfrm>
              <a:off x="6295550" y="1819008"/>
              <a:ext cx="135435" cy="10430"/>
            </a:xfrm>
            <a:custGeom>
              <a:rect b="b" l="l" r="r" t="t"/>
              <a:pathLst>
                <a:path extrusionOk="0" h="397" w="5155">
                  <a:moveTo>
                    <a:pt x="271" y="1"/>
                  </a:moveTo>
                  <a:cubicBezTo>
                    <a:pt x="1" y="1"/>
                    <a:pt x="1" y="396"/>
                    <a:pt x="271" y="396"/>
                  </a:cubicBezTo>
                  <a:lnTo>
                    <a:pt x="4891" y="396"/>
                  </a:lnTo>
                  <a:cubicBezTo>
                    <a:pt x="5154" y="396"/>
                    <a:pt x="5154" y="1"/>
                    <a:pt x="489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5" name="Google Shape;1315;p43"/>
            <p:cNvSpPr/>
            <p:nvPr/>
          </p:nvSpPr>
          <p:spPr>
            <a:xfrm>
              <a:off x="6191879" y="1713498"/>
              <a:ext cx="275178" cy="257970"/>
            </a:xfrm>
            <a:custGeom>
              <a:rect b="b" l="l" r="r" t="t"/>
              <a:pathLst>
                <a:path extrusionOk="0" h="9819" w="10474">
                  <a:moveTo>
                    <a:pt x="7893" y="1"/>
                  </a:moveTo>
                  <a:cubicBezTo>
                    <a:pt x="9815" y="2213"/>
                    <a:pt x="9697" y="5543"/>
                    <a:pt x="7623" y="7617"/>
                  </a:cubicBezTo>
                  <a:cubicBezTo>
                    <a:pt x="6532" y="8704"/>
                    <a:pt x="5100" y="9254"/>
                    <a:pt x="3664" y="9254"/>
                  </a:cubicBezTo>
                  <a:cubicBezTo>
                    <a:pt x="2361" y="9254"/>
                    <a:pt x="1056" y="8801"/>
                    <a:pt x="0" y="7887"/>
                  </a:cubicBezTo>
                  <a:lnTo>
                    <a:pt x="0" y="7887"/>
                  </a:lnTo>
                  <a:cubicBezTo>
                    <a:pt x="1112" y="9170"/>
                    <a:pt x="2669" y="9818"/>
                    <a:pt x="4229" y="9818"/>
                  </a:cubicBezTo>
                  <a:cubicBezTo>
                    <a:pt x="5657" y="9818"/>
                    <a:pt x="7088" y="9275"/>
                    <a:pt x="8185" y="8179"/>
                  </a:cubicBezTo>
                  <a:cubicBezTo>
                    <a:pt x="10474" y="5883"/>
                    <a:pt x="10342" y="2123"/>
                    <a:pt x="7893" y="1"/>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6" name="Google Shape;1316;p43"/>
            <p:cNvSpPr/>
            <p:nvPr/>
          </p:nvSpPr>
          <p:spPr>
            <a:xfrm>
              <a:off x="6174197" y="1819008"/>
              <a:ext cx="21333" cy="10430"/>
            </a:xfrm>
            <a:custGeom>
              <a:rect b="b" l="l" r="r" t="t"/>
              <a:pathLst>
                <a:path extrusionOk="0" h="397" w="812">
                  <a:moveTo>
                    <a:pt x="264" y="1"/>
                  </a:moveTo>
                  <a:cubicBezTo>
                    <a:pt x="0" y="1"/>
                    <a:pt x="0" y="396"/>
                    <a:pt x="264" y="396"/>
                  </a:cubicBezTo>
                  <a:lnTo>
                    <a:pt x="548" y="396"/>
                  </a:lnTo>
                  <a:cubicBezTo>
                    <a:pt x="812" y="396"/>
                    <a:pt x="812" y="1"/>
                    <a:pt x="54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43"/>
            <p:cNvSpPr/>
            <p:nvPr/>
          </p:nvSpPr>
          <p:spPr>
            <a:xfrm>
              <a:off x="6297389" y="1933004"/>
              <a:ext cx="10404" cy="17970"/>
            </a:xfrm>
            <a:custGeom>
              <a:rect b="b" l="l" r="r" t="t"/>
              <a:pathLst>
                <a:path extrusionOk="0" h="684" w="396">
                  <a:moveTo>
                    <a:pt x="198" y="0"/>
                  </a:moveTo>
                  <a:cubicBezTo>
                    <a:pt x="99" y="0"/>
                    <a:pt x="0" y="66"/>
                    <a:pt x="0" y="198"/>
                  </a:cubicBezTo>
                  <a:lnTo>
                    <a:pt x="0" y="483"/>
                  </a:lnTo>
                  <a:cubicBezTo>
                    <a:pt x="0" y="594"/>
                    <a:pt x="90" y="684"/>
                    <a:pt x="201" y="684"/>
                  </a:cubicBezTo>
                  <a:cubicBezTo>
                    <a:pt x="305" y="684"/>
                    <a:pt x="395" y="594"/>
                    <a:pt x="395" y="483"/>
                  </a:cubicBezTo>
                  <a:lnTo>
                    <a:pt x="395" y="198"/>
                  </a:lnTo>
                  <a:cubicBezTo>
                    <a:pt x="395" y="66"/>
                    <a:pt x="297" y="0"/>
                    <a:pt x="19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43"/>
            <p:cNvSpPr/>
            <p:nvPr/>
          </p:nvSpPr>
          <p:spPr>
            <a:xfrm>
              <a:off x="6209245" y="1733018"/>
              <a:ext cx="19836" cy="15869"/>
            </a:xfrm>
            <a:custGeom>
              <a:rect b="b" l="l" r="r" t="t"/>
              <a:pathLst>
                <a:path extrusionOk="0" h="604" w="755">
                  <a:moveTo>
                    <a:pt x="285" y="0"/>
                  </a:moveTo>
                  <a:cubicBezTo>
                    <a:pt x="133" y="0"/>
                    <a:pt x="0" y="196"/>
                    <a:pt x="144" y="340"/>
                  </a:cubicBezTo>
                  <a:lnTo>
                    <a:pt x="345" y="541"/>
                  </a:lnTo>
                  <a:cubicBezTo>
                    <a:pt x="379" y="583"/>
                    <a:pt x="435" y="603"/>
                    <a:pt x="484" y="603"/>
                  </a:cubicBezTo>
                  <a:cubicBezTo>
                    <a:pt x="664" y="603"/>
                    <a:pt x="754" y="388"/>
                    <a:pt x="629" y="264"/>
                  </a:cubicBezTo>
                  <a:lnTo>
                    <a:pt x="421" y="62"/>
                  </a:lnTo>
                  <a:cubicBezTo>
                    <a:pt x="379" y="19"/>
                    <a:pt x="331" y="0"/>
                    <a:pt x="28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43"/>
            <p:cNvSpPr/>
            <p:nvPr/>
          </p:nvSpPr>
          <p:spPr>
            <a:xfrm>
              <a:off x="6375786" y="1899402"/>
              <a:ext cx="19652" cy="15869"/>
            </a:xfrm>
            <a:custGeom>
              <a:rect b="b" l="l" r="r" t="t"/>
              <a:pathLst>
                <a:path extrusionOk="0" h="604" w="748">
                  <a:moveTo>
                    <a:pt x="285" y="1"/>
                  </a:moveTo>
                  <a:cubicBezTo>
                    <a:pt x="131" y="1"/>
                    <a:pt x="0" y="202"/>
                    <a:pt x="144" y="347"/>
                  </a:cubicBezTo>
                  <a:lnTo>
                    <a:pt x="345" y="548"/>
                  </a:lnTo>
                  <a:cubicBezTo>
                    <a:pt x="380" y="582"/>
                    <a:pt x="429" y="603"/>
                    <a:pt x="484" y="603"/>
                  </a:cubicBezTo>
                  <a:cubicBezTo>
                    <a:pt x="658" y="603"/>
                    <a:pt x="748" y="388"/>
                    <a:pt x="623" y="263"/>
                  </a:cubicBezTo>
                  <a:lnTo>
                    <a:pt x="422" y="62"/>
                  </a:lnTo>
                  <a:cubicBezTo>
                    <a:pt x="379" y="19"/>
                    <a:pt x="331" y="1"/>
                    <a:pt x="28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43"/>
            <p:cNvSpPr/>
            <p:nvPr/>
          </p:nvSpPr>
          <p:spPr>
            <a:xfrm>
              <a:off x="6376285" y="1733018"/>
              <a:ext cx="19652" cy="15869"/>
            </a:xfrm>
            <a:custGeom>
              <a:rect b="b" l="l" r="r" t="t"/>
              <a:pathLst>
                <a:path extrusionOk="0" h="604" w="748">
                  <a:moveTo>
                    <a:pt x="466" y="0"/>
                  </a:moveTo>
                  <a:cubicBezTo>
                    <a:pt x="419" y="0"/>
                    <a:pt x="370" y="19"/>
                    <a:pt x="326" y="62"/>
                  </a:cubicBezTo>
                  <a:lnTo>
                    <a:pt x="125" y="264"/>
                  </a:lnTo>
                  <a:cubicBezTo>
                    <a:pt x="0" y="388"/>
                    <a:pt x="84" y="603"/>
                    <a:pt x="264" y="603"/>
                  </a:cubicBezTo>
                  <a:cubicBezTo>
                    <a:pt x="313" y="603"/>
                    <a:pt x="368" y="583"/>
                    <a:pt x="403" y="541"/>
                  </a:cubicBezTo>
                  <a:lnTo>
                    <a:pt x="604" y="340"/>
                  </a:lnTo>
                  <a:cubicBezTo>
                    <a:pt x="747" y="196"/>
                    <a:pt x="618" y="0"/>
                    <a:pt x="46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43"/>
            <p:cNvSpPr/>
            <p:nvPr/>
          </p:nvSpPr>
          <p:spPr>
            <a:xfrm>
              <a:off x="6209718" y="1899402"/>
              <a:ext cx="19862" cy="15869"/>
            </a:xfrm>
            <a:custGeom>
              <a:rect b="b" l="l" r="r" t="t"/>
              <a:pathLst>
                <a:path extrusionOk="0" h="604" w="756">
                  <a:moveTo>
                    <a:pt x="465" y="1"/>
                  </a:moveTo>
                  <a:cubicBezTo>
                    <a:pt x="418" y="1"/>
                    <a:pt x="370" y="19"/>
                    <a:pt x="327" y="62"/>
                  </a:cubicBezTo>
                  <a:lnTo>
                    <a:pt x="126" y="263"/>
                  </a:lnTo>
                  <a:cubicBezTo>
                    <a:pt x="1" y="388"/>
                    <a:pt x="91" y="603"/>
                    <a:pt x="264" y="603"/>
                  </a:cubicBezTo>
                  <a:cubicBezTo>
                    <a:pt x="320" y="603"/>
                    <a:pt x="368" y="582"/>
                    <a:pt x="403" y="548"/>
                  </a:cubicBezTo>
                  <a:lnTo>
                    <a:pt x="611" y="347"/>
                  </a:lnTo>
                  <a:cubicBezTo>
                    <a:pt x="755" y="202"/>
                    <a:pt x="620" y="1"/>
                    <a:pt x="4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43"/>
            <p:cNvSpPr/>
            <p:nvPr/>
          </p:nvSpPr>
          <p:spPr>
            <a:xfrm>
              <a:off x="6183156" y="1771350"/>
              <a:ext cx="21859" cy="13425"/>
            </a:xfrm>
            <a:custGeom>
              <a:rect b="b" l="l" r="r" t="t"/>
              <a:pathLst>
                <a:path extrusionOk="0" h="511" w="832">
                  <a:moveTo>
                    <a:pt x="289" y="0"/>
                  </a:moveTo>
                  <a:cubicBezTo>
                    <a:pt x="98" y="0"/>
                    <a:pt x="1" y="295"/>
                    <a:pt x="214" y="386"/>
                  </a:cubicBezTo>
                  <a:lnTo>
                    <a:pt x="478" y="497"/>
                  </a:lnTo>
                  <a:cubicBezTo>
                    <a:pt x="499" y="504"/>
                    <a:pt x="526" y="511"/>
                    <a:pt x="554" y="511"/>
                  </a:cubicBezTo>
                  <a:cubicBezTo>
                    <a:pt x="769" y="511"/>
                    <a:pt x="831" y="213"/>
                    <a:pt x="630" y="129"/>
                  </a:cubicBezTo>
                  <a:lnTo>
                    <a:pt x="374" y="18"/>
                  </a:lnTo>
                  <a:cubicBezTo>
                    <a:pt x="344" y="6"/>
                    <a:pt x="316" y="0"/>
                    <a:pt x="28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3" name="Google Shape;1323;p43"/>
            <p:cNvSpPr/>
            <p:nvPr/>
          </p:nvSpPr>
          <p:spPr>
            <a:xfrm>
              <a:off x="6399852" y="1863540"/>
              <a:ext cx="21832" cy="13452"/>
            </a:xfrm>
            <a:custGeom>
              <a:rect b="b" l="l" r="r" t="t"/>
              <a:pathLst>
                <a:path extrusionOk="0" h="512" w="831">
                  <a:moveTo>
                    <a:pt x="287" y="0"/>
                  </a:moveTo>
                  <a:cubicBezTo>
                    <a:pt x="97" y="0"/>
                    <a:pt x="1" y="289"/>
                    <a:pt x="213" y="380"/>
                  </a:cubicBezTo>
                  <a:lnTo>
                    <a:pt x="477" y="491"/>
                  </a:lnTo>
                  <a:cubicBezTo>
                    <a:pt x="498" y="505"/>
                    <a:pt x="525" y="512"/>
                    <a:pt x="553" y="512"/>
                  </a:cubicBezTo>
                  <a:cubicBezTo>
                    <a:pt x="768" y="512"/>
                    <a:pt x="831" y="213"/>
                    <a:pt x="629" y="130"/>
                  </a:cubicBezTo>
                  <a:lnTo>
                    <a:pt x="373" y="19"/>
                  </a:lnTo>
                  <a:cubicBezTo>
                    <a:pt x="343" y="6"/>
                    <a:pt x="314" y="0"/>
                    <a:pt x="28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4" name="Google Shape;1324;p43"/>
            <p:cNvSpPr/>
            <p:nvPr/>
          </p:nvSpPr>
          <p:spPr>
            <a:xfrm>
              <a:off x="6340922" y="1707192"/>
              <a:ext cx="15816" cy="17261"/>
            </a:xfrm>
            <a:custGeom>
              <a:rect b="b" l="l" r="r" t="t"/>
              <a:pathLst>
                <a:path extrusionOk="0" h="657" w="602">
                  <a:moveTo>
                    <a:pt x="345" y="0"/>
                  </a:moveTo>
                  <a:cubicBezTo>
                    <a:pt x="275" y="0"/>
                    <a:pt x="204" y="37"/>
                    <a:pt x="167" y="123"/>
                  </a:cubicBezTo>
                  <a:lnTo>
                    <a:pt x="56" y="386"/>
                  </a:lnTo>
                  <a:cubicBezTo>
                    <a:pt x="1" y="511"/>
                    <a:pt x="98" y="657"/>
                    <a:pt x="237" y="657"/>
                  </a:cubicBezTo>
                  <a:cubicBezTo>
                    <a:pt x="320" y="657"/>
                    <a:pt x="389" y="608"/>
                    <a:pt x="424" y="539"/>
                  </a:cubicBezTo>
                  <a:lnTo>
                    <a:pt x="535" y="276"/>
                  </a:lnTo>
                  <a:cubicBezTo>
                    <a:pt x="602" y="119"/>
                    <a:pt x="473" y="0"/>
                    <a:pt x="34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5" name="Google Shape;1325;p43"/>
            <p:cNvSpPr/>
            <p:nvPr/>
          </p:nvSpPr>
          <p:spPr>
            <a:xfrm>
              <a:off x="6248732" y="1923862"/>
              <a:ext cx="15816" cy="17287"/>
            </a:xfrm>
            <a:custGeom>
              <a:rect b="b" l="l" r="r" t="t"/>
              <a:pathLst>
                <a:path extrusionOk="0" h="658" w="602">
                  <a:moveTo>
                    <a:pt x="350" y="0"/>
                  </a:moveTo>
                  <a:cubicBezTo>
                    <a:pt x="280" y="0"/>
                    <a:pt x="211" y="37"/>
                    <a:pt x="174" y="123"/>
                  </a:cubicBezTo>
                  <a:lnTo>
                    <a:pt x="56" y="387"/>
                  </a:lnTo>
                  <a:cubicBezTo>
                    <a:pt x="0" y="511"/>
                    <a:pt x="97" y="657"/>
                    <a:pt x="243" y="657"/>
                  </a:cubicBezTo>
                  <a:cubicBezTo>
                    <a:pt x="319" y="657"/>
                    <a:pt x="396" y="609"/>
                    <a:pt x="423" y="539"/>
                  </a:cubicBezTo>
                  <a:lnTo>
                    <a:pt x="534" y="276"/>
                  </a:lnTo>
                  <a:cubicBezTo>
                    <a:pt x="601" y="119"/>
                    <a:pt x="475" y="0"/>
                    <a:pt x="35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6" name="Google Shape;1326;p43"/>
            <p:cNvSpPr/>
            <p:nvPr/>
          </p:nvSpPr>
          <p:spPr>
            <a:xfrm>
              <a:off x="6250545" y="1706220"/>
              <a:ext cx="15527" cy="17524"/>
            </a:xfrm>
            <a:custGeom>
              <a:rect b="b" l="l" r="r" t="t"/>
              <a:pathLst>
                <a:path extrusionOk="0" h="667" w="591">
                  <a:moveTo>
                    <a:pt x="255" y="1"/>
                  </a:moveTo>
                  <a:cubicBezTo>
                    <a:pt x="129" y="1"/>
                    <a:pt x="1" y="118"/>
                    <a:pt x="63" y="278"/>
                  </a:cubicBezTo>
                  <a:lnTo>
                    <a:pt x="174" y="541"/>
                  </a:lnTo>
                  <a:cubicBezTo>
                    <a:pt x="202" y="611"/>
                    <a:pt x="271" y="659"/>
                    <a:pt x="354" y="666"/>
                  </a:cubicBezTo>
                  <a:cubicBezTo>
                    <a:pt x="493" y="666"/>
                    <a:pt x="590" y="521"/>
                    <a:pt x="542" y="389"/>
                  </a:cubicBezTo>
                  <a:lnTo>
                    <a:pt x="431" y="125"/>
                  </a:lnTo>
                  <a:cubicBezTo>
                    <a:pt x="396" y="38"/>
                    <a:pt x="326" y="1"/>
                    <a:pt x="25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7" name="Google Shape;1327;p43"/>
            <p:cNvSpPr/>
            <p:nvPr/>
          </p:nvSpPr>
          <p:spPr>
            <a:xfrm>
              <a:off x="6338742" y="1924623"/>
              <a:ext cx="15527" cy="17419"/>
            </a:xfrm>
            <a:custGeom>
              <a:rect b="b" l="l" r="r" t="t"/>
              <a:pathLst>
                <a:path extrusionOk="0" h="663" w="591">
                  <a:moveTo>
                    <a:pt x="254" y="1"/>
                  </a:moveTo>
                  <a:cubicBezTo>
                    <a:pt x="129" y="1"/>
                    <a:pt x="1" y="119"/>
                    <a:pt x="63" y="274"/>
                  </a:cubicBezTo>
                  <a:lnTo>
                    <a:pt x="174" y="538"/>
                  </a:lnTo>
                  <a:cubicBezTo>
                    <a:pt x="202" y="614"/>
                    <a:pt x="271" y="663"/>
                    <a:pt x="354" y="663"/>
                  </a:cubicBezTo>
                  <a:cubicBezTo>
                    <a:pt x="493" y="663"/>
                    <a:pt x="590" y="524"/>
                    <a:pt x="542" y="392"/>
                  </a:cubicBezTo>
                  <a:lnTo>
                    <a:pt x="431" y="129"/>
                  </a:lnTo>
                  <a:cubicBezTo>
                    <a:pt x="396" y="39"/>
                    <a:pt x="325" y="1"/>
                    <a:pt x="25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8" name="Google Shape;1328;p43"/>
            <p:cNvSpPr/>
            <p:nvPr/>
          </p:nvSpPr>
          <p:spPr>
            <a:xfrm>
              <a:off x="6400876" y="1773399"/>
              <a:ext cx="22069" cy="13399"/>
            </a:xfrm>
            <a:custGeom>
              <a:rect b="b" l="l" r="r" t="t"/>
              <a:pathLst>
                <a:path extrusionOk="0" h="510" w="840">
                  <a:moveTo>
                    <a:pt x="552" y="1"/>
                  </a:moveTo>
                  <a:cubicBezTo>
                    <a:pt x="527" y="1"/>
                    <a:pt x="500" y="6"/>
                    <a:pt x="473" y="17"/>
                  </a:cubicBezTo>
                  <a:lnTo>
                    <a:pt x="209" y="128"/>
                  </a:lnTo>
                  <a:cubicBezTo>
                    <a:pt x="1" y="204"/>
                    <a:pt x="63" y="509"/>
                    <a:pt x="285" y="509"/>
                  </a:cubicBezTo>
                  <a:cubicBezTo>
                    <a:pt x="306" y="509"/>
                    <a:pt x="334" y="502"/>
                    <a:pt x="355" y="495"/>
                  </a:cubicBezTo>
                  <a:lnTo>
                    <a:pt x="618" y="384"/>
                  </a:lnTo>
                  <a:cubicBezTo>
                    <a:pt x="839" y="298"/>
                    <a:pt x="745" y="1"/>
                    <a:pt x="55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9" name="Google Shape;1329;p43"/>
            <p:cNvSpPr/>
            <p:nvPr/>
          </p:nvSpPr>
          <p:spPr>
            <a:xfrm>
              <a:off x="6182631" y="1861543"/>
              <a:ext cx="21964" cy="13268"/>
            </a:xfrm>
            <a:custGeom>
              <a:rect b="b" l="l" r="r" t="t"/>
              <a:pathLst>
                <a:path extrusionOk="0" h="505" w="836">
                  <a:moveTo>
                    <a:pt x="553" y="1"/>
                  </a:moveTo>
                  <a:cubicBezTo>
                    <a:pt x="527" y="1"/>
                    <a:pt x="499" y="6"/>
                    <a:pt x="470" y="19"/>
                  </a:cubicBezTo>
                  <a:lnTo>
                    <a:pt x="206" y="123"/>
                  </a:lnTo>
                  <a:cubicBezTo>
                    <a:pt x="1" y="205"/>
                    <a:pt x="59" y="504"/>
                    <a:pt x="275" y="504"/>
                  </a:cubicBezTo>
                  <a:cubicBezTo>
                    <a:pt x="278" y="504"/>
                    <a:pt x="280" y="504"/>
                    <a:pt x="283" y="504"/>
                  </a:cubicBezTo>
                  <a:lnTo>
                    <a:pt x="276" y="504"/>
                  </a:lnTo>
                  <a:cubicBezTo>
                    <a:pt x="303" y="504"/>
                    <a:pt x="331" y="504"/>
                    <a:pt x="352" y="490"/>
                  </a:cubicBezTo>
                  <a:lnTo>
                    <a:pt x="616" y="386"/>
                  </a:lnTo>
                  <a:cubicBezTo>
                    <a:pt x="835" y="301"/>
                    <a:pt x="744" y="1"/>
                    <a:pt x="55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30" name="Google Shape;1330;p43"/>
          <p:cNvGrpSpPr/>
          <p:nvPr/>
        </p:nvGrpSpPr>
        <p:grpSpPr>
          <a:xfrm>
            <a:off x="4374154" y="1851479"/>
            <a:ext cx="395638" cy="420544"/>
            <a:chOff x="5230527" y="1583363"/>
            <a:chExt cx="395638" cy="420544"/>
          </a:xfrm>
        </p:grpSpPr>
        <p:sp>
          <p:nvSpPr>
            <p:cNvPr id="1331" name="Google Shape;1331;p43"/>
            <p:cNvSpPr/>
            <p:nvPr/>
          </p:nvSpPr>
          <p:spPr>
            <a:xfrm>
              <a:off x="5295210" y="1655639"/>
              <a:ext cx="266088" cy="326567"/>
            </a:xfrm>
            <a:custGeom>
              <a:rect b="b" l="l" r="r" t="t"/>
              <a:pathLst>
                <a:path extrusionOk="0" h="12430" w="10128">
                  <a:moveTo>
                    <a:pt x="5064" y="0"/>
                  </a:moveTo>
                  <a:cubicBezTo>
                    <a:pt x="2865" y="0"/>
                    <a:pt x="958" y="1526"/>
                    <a:pt x="479" y="3669"/>
                  </a:cubicBezTo>
                  <a:cubicBezTo>
                    <a:pt x="1" y="5813"/>
                    <a:pt x="1076" y="8005"/>
                    <a:pt x="3059" y="8941"/>
                  </a:cubicBezTo>
                  <a:cubicBezTo>
                    <a:pt x="3448" y="9128"/>
                    <a:pt x="3691" y="9510"/>
                    <a:pt x="3684" y="9933"/>
                  </a:cubicBezTo>
                  <a:lnTo>
                    <a:pt x="3684" y="11875"/>
                  </a:lnTo>
                  <a:lnTo>
                    <a:pt x="3691" y="11875"/>
                  </a:lnTo>
                  <a:cubicBezTo>
                    <a:pt x="3691" y="12180"/>
                    <a:pt x="3933" y="12430"/>
                    <a:pt x="4239" y="12430"/>
                  </a:cubicBezTo>
                  <a:lnTo>
                    <a:pt x="5896" y="12430"/>
                  </a:lnTo>
                  <a:cubicBezTo>
                    <a:pt x="6201" y="12430"/>
                    <a:pt x="6451" y="12180"/>
                    <a:pt x="6451" y="11875"/>
                  </a:cubicBezTo>
                  <a:lnTo>
                    <a:pt x="6451" y="9933"/>
                  </a:lnTo>
                  <a:cubicBezTo>
                    <a:pt x="6444" y="9510"/>
                    <a:pt x="6687" y="9128"/>
                    <a:pt x="7068" y="8941"/>
                  </a:cubicBezTo>
                  <a:cubicBezTo>
                    <a:pt x="9052" y="8005"/>
                    <a:pt x="10127" y="5813"/>
                    <a:pt x="9649" y="3669"/>
                  </a:cubicBezTo>
                  <a:cubicBezTo>
                    <a:pt x="9170" y="1526"/>
                    <a:pt x="7263" y="0"/>
                    <a:pt x="506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43"/>
            <p:cNvSpPr/>
            <p:nvPr/>
          </p:nvSpPr>
          <p:spPr>
            <a:xfrm>
              <a:off x="5326737" y="1677314"/>
              <a:ext cx="203218" cy="203218"/>
            </a:xfrm>
            <a:custGeom>
              <a:rect b="b" l="l" r="r" t="t"/>
              <a:pathLst>
                <a:path extrusionOk="0" h="7735" w="7735">
                  <a:moveTo>
                    <a:pt x="3871" y="1"/>
                  </a:moveTo>
                  <a:cubicBezTo>
                    <a:pt x="1735" y="1"/>
                    <a:pt x="0" y="1735"/>
                    <a:pt x="0" y="3871"/>
                  </a:cubicBezTo>
                  <a:cubicBezTo>
                    <a:pt x="0" y="6007"/>
                    <a:pt x="1735" y="7734"/>
                    <a:pt x="3871" y="7734"/>
                  </a:cubicBezTo>
                  <a:cubicBezTo>
                    <a:pt x="6007" y="7734"/>
                    <a:pt x="7734" y="6007"/>
                    <a:pt x="7734" y="3871"/>
                  </a:cubicBezTo>
                  <a:cubicBezTo>
                    <a:pt x="7734" y="1735"/>
                    <a:pt x="6007" y="1"/>
                    <a:pt x="387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3" name="Google Shape;1333;p43"/>
            <p:cNvSpPr/>
            <p:nvPr/>
          </p:nvSpPr>
          <p:spPr>
            <a:xfrm>
              <a:off x="5348596" y="1699172"/>
              <a:ext cx="159658" cy="159684"/>
            </a:xfrm>
            <a:custGeom>
              <a:rect b="b" l="l" r="r" t="t"/>
              <a:pathLst>
                <a:path extrusionOk="0" h="6078" w="6077">
                  <a:moveTo>
                    <a:pt x="3039" y="1"/>
                  </a:moveTo>
                  <a:cubicBezTo>
                    <a:pt x="1360" y="1"/>
                    <a:pt x="1" y="1360"/>
                    <a:pt x="1" y="3039"/>
                  </a:cubicBezTo>
                  <a:cubicBezTo>
                    <a:pt x="1" y="4718"/>
                    <a:pt x="1360" y="6077"/>
                    <a:pt x="3039" y="6077"/>
                  </a:cubicBezTo>
                  <a:cubicBezTo>
                    <a:pt x="4717" y="6077"/>
                    <a:pt x="6077" y="4718"/>
                    <a:pt x="6077" y="3039"/>
                  </a:cubicBezTo>
                  <a:cubicBezTo>
                    <a:pt x="6077" y="1360"/>
                    <a:pt x="4717" y="1"/>
                    <a:pt x="303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43"/>
            <p:cNvSpPr/>
            <p:nvPr/>
          </p:nvSpPr>
          <p:spPr>
            <a:xfrm>
              <a:off x="5406553" y="1974902"/>
              <a:ext cx="43586" cy="29005"/>
            </a:xfrm>
            <a:custGeom>
              <a:rect b="b" l="l" r="r" t="t"/>
              <a:pathLst>
                <a:path extrusionOk="0" h="1104" w="1659">
                  <a:moveTo>
                    <a:pt x="1" y="0"/>
                  </a:moveTo>
                  <a:lnTo>
                    <a:pt x="1" y="548"/>
                  </a:lnTo>
                  <a:cubicBezTo>
                    <a:pt x="1" y="854"/>
                    <a:pt x="250" y="1103"/>
                    <a:pt x="555" y="1103"/>
                  </a:cubicBezTo>
                  <a:lnTo>
                    <a:pt x="1103" y="1103"/>
                  </a:lnTo>
                  <a:cubicBezTo>
                    <a:pt x="1409" y="1103"/>
                    <a:pt x="1658" y="854"/>
                    <a:pt x="1658" y="548"/>
                  </a:cubicBezTo>
                  <a:lnTo>
                    <a:pt x="165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5" name="Google Shape;1335;p43"/>
            <p:cNvSpPr/>
            <p:nvPr/>
          </p:nvSpPr>
          <p:spPr>
            <a:xfrm>
              <a:off x="5571649" y="1771711"/>
              <a:ext cx="54515" cy="14608"/>
            </a:xfrm>
            <a:custGeom>
              <a:rect b="b" l="l" r="r" t="t"/>
              <a:pathLst>
                <a:path extrusionOk="0" h="556" w="2075">
                  <a:moveTo>
                    <a:pt x="348" y="1"/>
                  </a:moveTo>
                  <a:cubicBezTo>
                    <a:pt x="1" y="21"/>
                    <a:pt x="1" y="535"/>
                    <a:pt x="348" y="555"/>
                  </a:cubicBezTo>
                  <a:lnTo>
                    <a:pt x="1728" y="555"/>
                  </a:lnTo>
                  <a:cubicBezTo>
                    <a:pt x="2075" y="535"/>
                    <a:pt x="2075" y="21"/>
                    <a:pt x="172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6" name="Google Shape;1336;p43"/>
            <p:cNvSpPr/>
            <p:nvPr/>
          </p:nvSpPr>
          <p:spPr>
            <a:xfrm>
              <a:off x="5230527" y="1771685"/>
              <a:ext cx="62896" cy="14634"/>
            </a:xfrm>
            <a:custGeom>
              <a:rect b="b" l="l" r="r" t="t"/>
              <a:pathLst>
                <a:path extrusionOk="0" h="557" w="2394">
                  <a:moveTo>
                    <a:pt x="2025" y="1"/>
                  </a:moveTo>
                  <a:cubicBezTo>
                    <a:pt x="2018" y="1"/>
                    <a:pt x="2011" y="1"/>
                    <a:pt x="2005" y="2"/>
                  </a:cubicBezTo>
                  <a:lnTo>
                    <a:pt x="354" y="2"/>
                  </a:lnTo>
                  <a:cubicBezTo>
                    <a:pt x="0" y="22"/>
                    <a:pt x="0" y="536"/>
                    <a:pt x="354" y="556"/>
                  </a:cubicBezTo>
                  <a:lnTo>
                    <a:pt x="2005" y="556"/>
                  </a:lnTo>
                  <a:cubicBezTo>
                    <a:pt x="2011" y="557"/>
                    <a:pt x="2018" y="557"/>
                    <a:pt x="2025" y="557"/>
                  </a:cubicBezTo>
                  <a:cubicBezTo>
                    <a:pt x="2393" y="557"/>
                    <a:pt x="2393" y="1"/>
                    <a:pt x="202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43"/>
            <p:cNvSpPr/>
            <p:nvPr/>
          </p:nvSpPr>
          <p:spPr>
            <a:xfrm>
              <a:off x="5421134" y="1583363"/>
              <a:ext cx="14424" cy="50417"/>
            </a:xfrm>
            <a:custGeom>
              <a:rect b="b" l="l" r="r" t="t"/>
              <a:pathLst>
                <a:path extrusionOk="0" h="1919" w="549">
                  <a:moveTo>
                    <a:pt x="277" y="1"/>
                  </a:moveTo>
                  <a:cubicBezTo>
                    <a:pt x="144" y="1"/>
                    <a:pt x="11" y="88"/>
                    <a:pt x="0" y="261"/>
                  </a:cubicBezTo>
                  <a:lnTo>
                    <a:pt x="0" y="1641"/>
                  </a:lnTo>
                  <a:cubicBezTo>
                    <a:pt x="0" y="1794"/>
                    <a:pt x="125" y="1919"/>
                    <a:pt x="278" y="1919"/>
                  </a:cubicBezTo>
                  <a:cubicBezTo>
                    <a:pt x="430" y="1919"/>
                    <a:pt x="548" y="1794"/>
                    <a:pt x="548" y="1641"/>
                  </a:cubicBezTo>
                  <a:lnTo>
                    <a:pt x="548" y="261"/>
                  </a:lnTo>
                  <a:cubicBezTo>
                    <a:pt x="541" y="88"/>
                    <a:pt x="410" y="1"/>
                    <a:pt x="27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43"/>
            <p:cNvSpPr/>
            <p:nvPr/>
          </p:nvSpPr>
          <p:spPr>
            <a:xfrm>
              <a:off x="5495485" y="1621038"/>
              <a:ext cx="29294" cy="33156"/>
            </a:xfrm>
            <a:custGeom>
              <a:rect b="b" l="l" r="r" t="t"/>
              <a:pathLst>
                <a:path extrusionOk="0" h="1262" w="1115">
                  <a:moveTo>
                    <a:pt x="745" y="0"/>
                  </a:moveTo>
                  <a:cubicBezTo>
                    <a:pt x="662" y="0"/>
                    <a:pt x="578" y="39"/>
                    <a:pt x="521" y="131"/>
                  </a:cubicBezTo>
                  <a:lnTo>
                    <a:pt x="104" y="852"/>
                  </a:lnTo>
                  <a:cubicBezTo>
                    <a:pt x="0" y="1033"/>
                    <a:pt x="132" y="1262"/>
                    <a:pt x="347" y="1262"/>
                  </a:cubicBezTo>
                  <a:cubicBezTo>
                    <a:pt x="444" y="1262"/>
                    <a:pt x="534" y="1213"/>
                    <a:pt x="583" y="1130"/>
                  </a:cubicBezTo>
                  <a:lnTo>
                    <a:pt x="999" y="409"/>
                  </a:lnTo>
                  <a:cubicBezTo>
                    <a:pt x="1114" y="193"/>
                    <a:pt x="931" y="0"/>
                    <a:pt x="74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43"/>
            <p:cNvSpPr/>
            <p:nvPr/>
          </p:nvSpPr>
          <p:spPr>
            <a:xfrm>
              <a:off x="5332202" y="1903730"/>
              <a:ext cx="29268" cy="33287"/>
            </a:xfrm>
            <a:custGeom>
              <a:rect b="b" l="l" r="r" t="t"/>
              <a:pathLst>
                <a:path extrusionOk="0" h="1267" w="1114">
                  <a:moveTo>
                    <a:pt x="748" y="1"/>
                  </a:moveTo>
                  <a:cubicBezTo>
                    <a:pt x="664" y="1"/>
                    <a:pt x="579" y="41"/>
                    <a:pt x="521" y="136"/>
                  </a:cubicBezTo>
                  <a:lnTo>
                    <a:pt x="105" y="850"/>
                  </a:lnTo>
                  <a:cubicBezTo>
                    <a:pt x="1" y="1038"/>
                    <a:pt x="132" y="1267"/>
                    <a:pt x="347" y="1267"/>
                  </a:cubicBezTo>
                  <a:cubicBezTo>
                    <a:pt x="444" y="1267"/>
                    <a:pt x="535" y="1211"/>
                    <a:pt x="583" y="1128"/>
                  </a:cubicBezTo>
                  <a:lnTo>
                    <a:pt x="999" y="413"/>
                  </a:lnTo>
                  <a:cubicBezTo>
                    <a:pt x="1114" y="194"/>
                    <a:pt x="933" y="1"/>
                    <a:pt x="74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43"/>
            <p:cNvSpPr/>
            <p:nvPr/>
          </p:nvSpPr>
          <p:spPr>
            <a:xfrm>
              <a:off x="5332097" y="1621038"/>
              <a:ext cx="29294" cy="33156"/>
            </a:xfrm>
            <a:custGeom>
              <a:rect b="b" l="l" r="r" t="t"/>
              <a:pathLst>
                <a:path extrusionOk="0" h="1262" w="1115">
                  <a:moveTo>
                    <a:pt x="366" y="0"/>
                  </a:moveTo>
                  <a:cubicBezTo>
                    <a:pt x="180" y="0"/>
                    <a:pt x="1" y="193"/>
                    <a:pt x="116" y="409"/>
                  </a:cubicBezTo>
                  <a:lnTo>
                    <a:pt x="525" y="1130"/>
                  </a:lnTo>
                  <a:cubicBezTo>
                    <a:pt x="573" y="1213"/>
                    <a:pt x="670" y="1262"/>
                    <a:pt x="768" y="1262"/>
                  </a:cubicBezTo>
                  <a:cubicBezTo>
                    <a:pt x="976" y="1262"/>
                    <a:pt x="1114" y="1033"/>
                    <a:pt x="1003" y="852"/>
                  </a:cubicBezTo>
                  <a:lnTo>
                    <a:pt x="594" y="131"/>
                  </a:lnTo>
                  <a:cubicBezTo>
                    <a:pt x="534" y="39"/>
                    <a:pt x="450" y="0"/>
                    <a:pt x="36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43"/>
            <p:cNvSpPr/>
            <p:nvPr/>
          </p:nvSpPr>
          <p:spPr>
            <a:xfrm>
              <a:off x="5495196" y="1903730"/>
              <a:ext cx="29294" cy="33287"/>
            </a:xfrm>
            <a:custGeom>
              <a:rect b="b" l="l" r="r" t="t"/>
              <a:pathLst>
                <a:path extrusionOk="0" h="1267" w="1115">
                  <a:moveTo>
                    <a:pt x="367" y="1"/>
                  </a:moveTo>
                  <a:cubicBezTo>
                    <a:pt x="182" y="1"/>
                    <a:pt x="1" y="194"/>
                    <a:pt x="115" y="413"/>
                  </a:cubicBezTo>
                  <a:lnTo>
                    <a:pt x="532" y="1128"/>
                  </a:lnTo>
                  <a:cubicBezTo>
                    <a:pt x="580" y="1211"/>
                    <a:pt x="670" y="1267"/>
                    <a:pt x="774" y="1267"/>
                  </a:cubicBezTo>
                  <a:cubicBezTo>
                    <a:pt x="982" y="1267"/>
                    <a:pt x="1114" y="1038"/>
                    <a:pt x="1010" y="850"/>
                  </a:cubicBezTo>
                  <a:lnTo>
                    <a:pt x="594" y="136"/>
                  </a:lnTo>
                  <a:cubicBezTo>
                    <a:pt x="536" y="41"/>
                    <a:pt x="451" y="1"/>
                    <a:pt x="36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2" name="Google Shape;1342;p43"/>
            <p:cNvSpPr/>
            <p:nvPr/>
          </p:nvSpPr>
          <p:spPr>
            <a:xfrm>
              <a:off x="5549239" y="1847560"/>
              <a:ext cx="39934" cy="25668"/>
            </a:xfrm>
            <a:custGeom>
              <a:rect b="b" l="l" r="r" t="t"/>
              <a:pathLst>
                <a:path extrusionOk="0" h="977" w="1520">
                  <a:moveTo>
                    <a:pt x="408" y="1"/>
                  </a:moveTo>
                  <a:cubicBezTo>
                    <a:pt x="158" y="1"/>
                    <a:pt x="0" y="375"/>
                    <a:pt x="285" y="526"/>
                  </a:cubicBezTo>
                  <a:lnTo>
                    <a:pt x="999" y="942"/>
                  </a:lnTo>
                  <a:cubicBezTo>
                    <a:pt x="1041" y="963"/>
                    <a:pt x="1090" y="977"/>
                    <a:pt x="1138" y="977"/>
                  </a:cubicBezTo>
                  <a:cubicBezTo>
                    <a:pt x="1422" y="977"/>
                    <a:pt x="1520" y="602"/>
                    <a:pt x="1277" y="464"/>
                  </a:cubicBezTo>
                  <a:lnTo>
                    <a:pt x="562" y="48"/>
                  </a:lnTo>
                  <a:cubicBezTo>
                    <a:pt x="509" y="15"/>
                    <a:pt x="457" y="1"/>
                    <a:pt x="40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43"/>
            <p:cNvSpPr/>
            <p:nvPr/>
          </p:nvSpPr>
          <p:spPr>
            <a:xfrm>
              <a:off x="5267230" y="1684565"/>
              <a:ext cx="39304" cy="25589"/>
            </a:xfrm>
            <a:custGeom>
              <a:rect b="b" l="l" r="r" t="t"/>
              <a:pathLst>
                <a:path extrusionOk="0" h="974" w="1496">
                  <a:moveTo>
                    <a:pt x="397" y="1"/>
                  </a:moveTo>
                  <a:cubicBezTo>
                    <a:pt x="153" y="1"/>
                    <a:pt x="0" y="356"/>
                    <a:pt x="254" y="515"/>
                  </a:cubicBezTo>
                  <a:lnTo>
                    <a:pt x="975" y="931"/>
                  </a:lnTo>
                  <a:cubicBezTo>
                    <a:pt x="1017" y="959"/>
                    <a:pt x="1066" y="966"/>
                    <a:pt x="1114" y="973"/>
                  </a:cubicBezTo>
                  <a:lnTo>
                    <a:pt x="1114" y="966"/>
                  </a:lnTo>
                  <a:cubicBezTo>
                    <a:pt x="1398" y="966"/>
                    <a:pt x="1496" y="592"/>
                    <a:pt x="1253" y="453"/>
                  </a:cubicBezTo>
                  <a:lnTo>
                    <a:pt x="531" y="37"/>
                  </a:lnTo>
                  <a:cubicBezTo>
                    <a:pt x="485" y="12"/>
                    <a:pt x="439" y="1"/>
                    <a:pt x="39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43"/>
            <p:cNvSpPr/>
            <p:nvPr/>
          </p:nvSpPr>
          <p:spPr>
            <a:xfrm>
              <a:off x="5550342" y="1684407"/>
              <a:ext cx="39908" cy="25747"/>
            </a:xfrm>
            <a:custGeom>
              <a:rect b="b" l="l" r="r" t="t"/>
              <a:pathLst>
                <a:path extrusionOk="0" h="980" w="1519">
                  <a:moveTo>
                    <a:pt x="1114" y="0"/>
                  </a:moveTo>
                  <a:cubicBezTo>
                    <a:pt x="1064" y="0"/>
                    <a:pt x="1011" y="15"/>
                    <a:pt x="957" y="50"/>
                  </a:cubicBezTo>
                  <a:lnTo>
                    <a:pt x="243" y="459"/>
                  </a:lnTo>
                  <a:cubicBezTo>
                    <a:pt x="0" y="605"/>
                    <a:pt x="97" y="972"/>
                    <a:pt x="382" y="979"/>
                  </a:cubicBezTo>
                  <a:cubicBezTo>
                    <a:pt x="430" y="979"/>
                    <a:pt x="479" y="965"/>
                    <a:pt x="520" y="937"/>
                  </a:cubicBezTo>
                  <a:lnTo>
                    <a:pt x="1235" y="528"/>
                  </a:lnTo>
                  <a:cubicBezTo>
                    <a:pt x="1518" y="378"/>
                    <a:pt x="1363" y="0"/>
                    <a:pt x="111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43"/>
            <p:cNvSpPr/>
            <p:nvPr/>
          </p:nvSpPr>
          <p:spPr>
            <a:xfrm>
              <a:off x="5267519" y="1847849"/>
              <a:ext cx="39304" cy="25379"/>
            </a:xfrm>
            <a:custGeom>
              <a:rect b="b" l="l" r="r" t="t"/>
              <a:pathLst>
                <a:path extrusionOk="0" h="966" w="1496">
                  <a:moveTo>
                    <a:pt x="1099" y="1"/>
                  </a:moveTo>
                  <a:cubicBezTo>
                    <a:pt x="1056" y="1"/>
                    <a:pt x="1011" y="12"/>
                    <a:pt x="964" y="37"/>
                  </a:cubicBezTo>
                  <a:lnTo>
                    <a:pt x="243" y="453"/>
                  </a:lnTo>
                  <a:cubicBezTo>
                    <a:pt x="0" y="598"/>
                    <a:pt x="104" y="966"/>
                    <a:pt x="382" y="966"/>
                  </a:cubicBezTo>
                  <a:cubicBezTo>
                    <a:pt x="430" y="966"/>
                    <a:pt x="479" y="952"/>
                    <a:pt x="520" y="931"/>
                  </a:cubicBezTo>
                  <a:lnTo>
                    <a:pt x="1242" y="515"/>
                  </a:lnTo>
                  <a:cubicBezTo>
                    <a:pt x="1496" y="356"/>
                    <a:pt x="1343" y="1"/>
                    <a:pt x="1099"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43"/>
            <p:cNvSpPr/>
            <p:nvPr/>
          </p:nvSpPr>
          <p:spPr>
            <a:xfrm>
              <a:off x="5392156" y="1931343"/>
              <a:ext cx="72565" cy="50864"/>
            </a:xfrm>
            <a:custGeom>
              <a:rect b="b" l="l" r="r" t="t"/>
              <a:pathLst>
                <a:path extrusionOk="0" h="1936" w="2762">
                  <a:moveTo>
                    <a:pt x="1" y="1"/>
                  </a:moveTo>
                  <a:lnTo>
                    <a:pt x="1" y="1381"/>
                  </a:lnTo>
                  <a:cubicBezTo>
                    <a:pt x="1" y="1686"/>
                    <a:pt x="243" y="1936"/>
                    <a:pt x="549" y="1936"/>
                  </a:cubicBezTo>
                  <a:lnTo>
                    <a:pt x="2206" y="1936"/>
                  </a:lnTo>
                  <a:cubicBezTo>
                    <a:pt x="2511" y="1936"/>
                    <a:pt x="2761" y="1686"/>
                    <a:pt x="2761" y="1381"/>
                  </a:cubicBezTo>
                  <a:lnTo>
                    <a:pt x="2761"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43"/>
            <p:cNvSpPr/>
            <p:nvPr/>
          </p:nvSpPr>
          <p:spPr>
            <a:xfrm>
              <a:off x="5384878" y="1931343"/>
              <a:ext cx="87120" cy="14608"/>
            </a:xfrm>
            <a:custGeom>
              <a:rect b="b" l="l" r="r" t="t"/>
              <a:pathLst>
                <a:path extrusionOk="0" h="556" w="3316">
                  <a:moveTo>
                    <a:pt x="278" y="1"/>
                  </a:moveTo>
                  <a:cubicBezTo>
                    <a:pt x="125" y="1"/>
                    <a:pt x="0" y="125"/>
                    <a:pt x="0" y="278"/>
                  </a:cubicBezTo>
                  <a:cubicBezTo>
                    <a:pt x="0" y="431"/>
                    <a:pt x="125" y="556"/>
                    <a:pt x="278" y="556"/>
                  </a:cubicBezTo>
                  <a:lnTo>
                    <a:pt x="3038" y="556"/>
                  </a:lnTo>
                  <a:cubicBezTo>
                    <a:pt x="3191" y="556"/>
                    <a:pt x="3316" y="431"/>
                    <a:pt x="3316" y="278"/>
                  </a:cubicBezTo>
                  <a:cubicBezTo>
                    <a:pt x="3316" y="125"/>
                    <a:pt x="3191" y="1"/>
                    <a:pt x="303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1" name="Shape 1351"/>
        <p:cNvGrpSpPr/>
        <p:nvPr/>
      </p:nvGrpSpPr>
      <p:grpSpPr>
        <a:xfrm>
          <a:off x="0" y="0"/>
          <a:ext cx="0" cy="0"/>
          <a:chOff x="0" y="0"/>
          <a:chExt cx="0" cy="0"/>
        </a:xfrm>
      </p:grpSpPr>
      <p:sp>
        <p:nvSpPr>
          <p:cNvPr id="1352" name="Google Shape;1352;p44"/>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Five C’S:</a:t>
            </a:r>
            <a:endParaRPr/>
          </a:p>
        </p:txBody>
      </p:sp>
      <p:sp>
        <p:nvSpPr>
          <p:cNvPr id="1353" name="Google Shape;1353;p44"/>
          <p:cNvSpPr txBox="1"/>
          <p:nvPr>
            <p:ph idx="2" type="subTitle"/>
          </p:nvPr>
        </p:nvSpPr>
        <p:spPr>
          <a:xfrm>
            <a:off x="1256977" y="2636015"/>
            <a:ext cx="2108400" cy="895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CUSTOMER ANALYSIS</a:t>
            </a:r>
            <a:endParaRPr b="1" sz="2400"/>
          </a:p>
        </p:txBody>
      </p:sp>
      <p:sp>
        <p:nvSpPr>
          <p:cNvPr id="1354" name="Google Shape;1354;p44"/>
          <p:cNvSpPr txBox="1"/>
          <p:nvPr>
            <p:ph idx="3" type="subTitle"/>
          </p:nvPr>
        </p:nvSpPr>
        <p:spPr>
          <a:xfrm>
            <a:off x="3517776" y="2636015"/>
            <a:ext cx="2108400" cy="895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COMPANY ANALYSIS</a:t>
            </a:r>
            <a:endParaRPr b="1" sz="2400"/>
          </a:p>
        </p:txBody>
      </p:sp>
      <p:sp>
        <p:nvSpPr>
          <p:cNvPr id="1355" name="Google Shape;1355;p44"/>
          <p:cNvSpPr txBox="1"/>
          <p:nvPr>
            <p:ph idx="4" type="subTitle"/>
          </p:nvPr>
        </p:nvSpPr>
        <p:spPr>
          <a:xfrm>
            <a:off x="5482425" y="2636025"/>
            <a:ext cx="2581800" cy="895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COLLABORATOR ANALYSIS</a:t>
            </a:r>
            <a:endParaRPr b="1" sz="2400"/>
          </a:p>
          <a:p>
            <a:pPr indent="0" lvl="0" marL="0" rtl="0" algn="ctr">
              <a:spcBef>
                <a:spcPts val="0"/>
              </a:spcBef>
              <a:spcAft>
                <a:spcPts val="0"/>
              </a:spcAft>
              <a:buNone/>
            </a:pPr>
            <a:r>
              <a:t/>
            </a:r>
            <a:endParaRPr/>
          </a:p>
        </p:txBody>
      </p:sp>
      <p:grpSp>
        <p:nvGrpSpPr>
          <p:cNvPr id="1356" name="Google Shape;1356;p44"/>
          <p:cNvGrpSpPr/>
          <p:nvPr/>
        </p:nvGrpSpPr>
        <p:grpSpPr>
          <a:xfrm>
            <a:off x="6663159" y="1912667"/>
            <a:ext cx="361194" cy="359355"/>
            <a:chOff x="4147908" y="2303017"/>
            <a:chExt cx="361194" cy="359355"/>
          </a:xfrm>
        </p:grpSpPr>
        <p:sp>
          <p:nvSpPr>
            <p:cNvPr id="1357" name="Google Shape;1357;p44"/>
            <p:cNvSpPr/>
            <p:nvPr/>
          </p:nvSpPr>
          <p:spPr>
            <a:xfrm>
              <a:off x="4147908" y="2365861"/>
              <a:ext cx="296511" cy="296511"/>
            </a:xfrm>
            <a:custGeom>
              <a:rect b="b" l="l" r="r" t="t"/>
              <a:pathLst>
                <a:path extrusionOk="0" h="11286" w="11286">
                  <a:moveTo>
                    <a:pt x="5639" y="0"/>
                  </a:moveTo>
                  <a:cubicBezTo>
                    <a:pt x="2525" y="0"/>
                    <a:pt x="0" y="2525"/>
                    <a:pt x="0" y="5646"/>
                  </a:cubicBezTo>
                  <a:cubicBezTo>
                    <a:pt x="0" y="8760"/>
                    <a:pt x="2525" y="11285"/>
                    <a:pt x="5639" y="11285"/>
                  </a:cubicBezTo>
                  <a:cubicBezTo>
                    <a:pt x="8761" y="11285"/>
                    <a:pt x="11285" y="8760"/>
                    <a:pt x="11285" y="5646"/>
                  </a:cubicBezTo>
                  <a:cubicBezTo>
                    <a:pt x="11285" y="2525"/>
                    <a:pt x="8761" y="0"/>
                    <a:pt x="56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8" name="Google Shape;1358;p44"/>
            <p:cNvSpPr/>
            <p:nvPr/>
          </p:nvSpPr>
          <p:spPr>
            <a:xfrm>
              <a:off x="4296059" y="2508179"/>
              <a:ext cx="148361" cy="11875"/>
            </a:xfrm>
            <a:custGeom>
              <a:rect b="b" l="l" r="r" t="t"/>
              <a:pathLst>
                <a:path extrusionOk="0" h="452" w="5647">
                  <a:moveTo>
                    <a:pt x="0" y="0"/>
                  </a:moveTo>
                  <a:lnTo>
                    <a:pt x="0" y="451"/>
                  </a:lnTo>
                  <a:lnTo>
                    <a:pt x="5639" y="451"/>
                  </a:lnTo>
                  <a:cubicBezTo>
                    <a:pt x="5639" y="375"/>
                    <a:pt x="5646" y="305"/>
                    <a:pt x="5646" y="229"/>
                  </a:cubicBezTo>
                  <a:cubicBezTo>
                    <a:pt x="5646" y="153"/>
                    <a:pt x="5646" y="76"/>
                    <a:pt x="5639"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9" name="Google Shape;1359;p44"/>
            <p:cNvSpPr/>
            <p:nvPr/>
          </p:nvSpPr>
          <p:spPr>
            <a:xfrm>
              <a:off x="4420695" y="2303017"/>
              <a:ext cx="88407" cy="86542"/>
            </a:xfrm>
            <a:custGeom>
              <a:rect b="b" l="l" r="r" t="t"/>
              <a:pathLst>
                <a:path extrusionOk="0" h="3294" w="3365">
                  <a:moveTo>
                    <a:pt x="2029" y="0"/>
                  </a:moveTo>
                  <a:cubicBezTo>
                    <a:pt x="1974" y="0"/>
                    <a:pt x="1918" y="21"/>
                    <a:pt x="1873" y="68"/>
                  </a:cubicBezTo>
                  <a:lnTo>
                    <a:pt x="202" y="1740"/>
                  </a:lnTo>
                  <a:cubicBezTo>
                    <a:pt x="70" y="1865"/>
                    <a:pt x="1" y="2038"/>
                    <a:pt x="1" y="2219"/>
                  </a:cubicBezTo>
                  <a:lnTo>
                    <a:pt x="1" y="3294"/>
                  </a:lnTo>
                  <a:lnTo>
                    <a:pt x="1069" y="3294"/>
                  </a:lnTo>
                  <a:cubicBezTo>
                    <a:pt x="1249" y="3294"/>
                    <a:pt x="1423" y="3224"/>
                    <a:pt x="1547" y="3099"/>
                  </a:cubicBezTo>
                  <a:lnTo>
                    <a:pt x="3226" y="1421"/>
                  </a:lnTo>
                  <a:cubicBezTo>
                    <a:pt x="3365" y="1282"/>
                    <a:pt x="3268" y="1039"/>
                    <a:pt x="3066" y="1039"/>
                  </a:cubicBezTo>
                  <a:lnTo>
                    <a:pt x="2255" y="1039"/>
                  </a:lnTo>
                  <a:lnTo>
                    <a:pt x="2255" y="228"/>
                  </a:lnTo>
                  <a:cubicBezTo>
                    <a:pt x="2255" y="92"/>
                    <a:pt x="2144" y="0"/>
                    <a:pt x="202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0" name="Google Shape;1360;p44"/>
            <p:cNvSpPr/>
            <p:nvPr/>
          </p:nvSpPr>
          <p:spPr>
            <a:xfrm>
              <a:off x="4420695" y="2303017"/>
              <a:ext cx="59376" cy="86542"/>
            </a:xfrm>
            <a:custGeom>
              <a:rect b="b" l="l" r="r" t="t"/>
              <a:pathLst>
                <a:path extrusionOk="0" h="3294" w="2260">
                  <a:moveTo>
                    <a:pt x="2031" y="0"/>
                  </a:moveTo>
                  <a:cubicBezTo>
                    <a:pt x="1975" y="0"/>
                    <a:pt x="1918" y="21"/>
                    <a:pt x="1873" y="68"/>
                  </a:cubicBezTo>
                  <a:lnTo>
                    <a:pt x="202" y="1740"/>
                  </a:lnTo>
                  <a:cubicBezTo>
                    <a:pt x="70" y="1865"/>
                    <a:pt x="1" y="2038"/>
                    <a:pt x="1" y="2219"/>
                  </a:cubicBezTo>
                  <a:lnTo>
                    <a:pt x="1" y="3294"/>
                  </a:lnTo>
                  <a:lnTo>
                    <a:pt x="2255" y="1039"/>
                  </a:lnTo>
                  <a:lnTo>
                    <a:pt x="2255" y="228"/>
                  </a:lnTo>
                  <a:cubicBezTo>
                    <a:pt x="2260" y="92"/>
                    <a:pt x="2147" y="0"/>
                    <a:pt x="203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1" name="Google Shape;1361;p44"/>
            <p:cNvSpPr/>
            <p:nvPr/>
          </p:nvSpPr>
          <p:spPr>
            <a:xfrm>
              <a:off x="4183429" y="2401382"/>
              <a:ext cx="225444" cy="225444"/>
            </a:xfrm>
            <a:custGeom>
              <a:rect b="b" l="l" r="r" t="t"/>
              <a:pathLst>
                <a:path extrusionOk="0" h="8581" w="8581">
                  <a:moveTo>
                    <a:pt x="4287" y="1"/>
                  </a:moveTo>
                  <a:cubicBezTo>
                    <a:pt x="1922" y="1"/>
                    <a:pt x="1" y="1922"/>
                    <a:pt x="1" y="4294"/>
                  </a:cubicBezTo>
                  <a:cubicBezTo>
                    <a:pt x="1" y="6659"/>
                    <a:pt x="1922" y="8581"/>
                    <a:pt x="4287" y="8581"/>
                  </a:cubicBezTo>
                  <a:cubicBezTo>
                    <a:pt x="6659" y="8581"/>
                    <a:pt x="8581" y="6659"/>
                    <a:pt x="8581" y="4294"/>
                  </a:cubicBezTo>
                  <a:cubicBezTo>
                    <a:pt x="8581" y="1922"/>
                    <a:pt x="6659" y="1"/>
                    <a:pt x="428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2" name="Google Shape;1362;p44"/>
            <p:cNvSpPr/>
            <p:nvPr/>
          </p:nvSpPr>
          <p:spPr>
            <a:xfrm>
              <a:off x="4296059" y="2508179"/>
              <a:ext cx="112814" cy="11875"/>
            </a:xfrm>
            <a:custGeom>
              <a:rect b="b" l="l" r="r" t="t"/>
              <a:pathLst>
                <a:path extrusionOk="0" h="452" w="4294">
                  <a:moveTo>
                    <a:pt x="0" y="0"/>
                  </a:moveTo>
                  <a:lnTo>
                    <a:pt x="0" y="451"/>
                  </a:lnTo>
                  <a:lnTo>
                    <a:pt x="4280" y="451"/>
                  </a:lnTo>
                  <a:cubicBezTo>
                    <a:pt x="4280" y="375"/>
                    <a:pt x="4294" y="305"/>
                    <a:pt x="4294" y="229"/>
                  </a:cubicBezTo>
                  <a:cubicBezTo>
                    <a:pt x="4294" y="153"/>
                    <a:pt x="4287" y="76"/>
                    <a:pt x="4280"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3" name="Google Shape;1363;p44"/>
            <p:cNvSpPr/>
            <p:nvPr/>
          </p:nvSpPr>
          <p:spPr>
            <a:xfrm>
              <a:off x="4213143" y="2431096"/>
              <a:ext cx="166042" cy="166042"/>
            </a:xfrm>
            <a:custGeom>
              <a:rect b="b" l="l" r="r" t="t"/>
              <a:pathLst>
                <a:path extrusionOk="0" h="6320" w="6320">
                  <a:moveTo>
                    <a:pt x="3156" y="0"/>
                  </a:moveTo>
                  <a:cubicBezTo>
                    <a:pt x="1415" y="0"/>
                    <a:pt x="0" y="1415"/>
                    <a:pt x="0" y="3163"/>
                  </a:cubicBezTo>
                  <a:cubicBezTo>
                    <a:pt x="0" y="4904"/>
                    <a:pt x="1415" y="6319"/>
                    <a:pt x="3156" y="6319"/>
                  </a:cubicBezTo>
                  <a:cubicBezTo>
                    <a:pt x="4904" y="6319"/>
                    <a:pt x="6319" y="4904"/>
                    <a:pt x="6319" y="3163"/>
                  </a:cubicBezTo>
                  <a:cubicBezTo>
                    <a:pt x="6319" y="1415"/>
                    <a:pt x="4904" y="0"/>
                    <a:pt x="315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4" name="Google Shape;1364;p44"/>
            <p:cNvSpPr/>
            <p:nvPr/>
          </p:nvSpPr>
          <p:spPr>
            <a:xfrm>
              <a:off x="4296059" y="2508179"/>
              <a:ext cx="83126" cy="11875"/>
            </a:xfrm>
            <a:custGeom>
              <a:rect b="b" l="l" r="r" t="t"/>
              <a:pathLst>
                <a:path extrusionOk="0" h="452" w="3164">
                  <a:moveTo>
                    <a:pt x="0" y="0"/>
                  </a:moveTo>
                  <a:lnTo>
                    <a:pt x="0" y="451"/>
                  </a:lnTo>
                  <a:lnTo>
                    <a:pt x="3149" y="451"/>
                  </a:lnTo>
                  <a:cubicBezTo>
                    <a:pt x="3156" y="375"/>
                    <a:pt x="3163" y="305"/>
                    <a:pt x="3163" y="229"/>
                  </a:cubicBezTo>
                  <a:cubicBezTo>
                    <a:pt x="3163" y="153"/>
                    <a:pt x="3156" y="76"/>
                    <a:pt x="3149"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44"/>
            <p:cNvSpPr/>
            <p:nvPr/>
          </p:nvSpPr>
          <p:spPr>
            <a:xfrm>
              <a:off x="4248663" y="2466616"/>
              <a:ext cx="94975" cy="94975"/>
            </a:xfrm>
            <a:custGeom>
              <a:rect b="b" l="l" r="r" t="t"/>
              <a:pathLst>
                <a:path extrusionOk="0" h="3615" w="3615">
                  <a:moveTo>
                    <a:pt x="1804" y="1"/>
                  </a:moveTo>
                  <a:cubicBezTo>
                    <a:pt x="812" y="1"/>
                    <a:pt x="1" y="812"/>
                    <a:pt x="1" y="1811"/>
                  </a:cubicBezTo>
                  <a:cubicBezTo>
                    <a:pt x="1" y="2803"/>
                    <a:pt x="812" y="3614"/>
                    <a:pt x="1804" y="3614"/>
                  </a:cubicBezTo>
                  <a:cubicBezTo>
                    <a:pt x="2803" y="3614"/>
                    <a:pt x="3615" y="2803"/>
                    <a:pt x="3615" y="1811"/>
                  </a:cubicBezTo>
                  <a:cubicBezTo>
                    <a:pt x="3615" y="812"/>
                    <a:pt x="2803" y="1"/>
                    <a:pt x="180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6" name="Google Shape;1366;p44"/>
            <p:cNvSpPr/>
            <p:nvPr/>
          </p:nvSpPr>
          <p:spPr>
            <a:xfrm>
              <a:off x="4296059" y="2508179"/>
              <a:ext cx="47763" cy="11875"/>
            </a:xfrm>
            <a:custGeom>
              <a:rect b="b" l="l" r="r" t="t"/>
              <a:pathLst>
                <a:path extrusionOk="0" h="452" w="1818">
                  <a:moveTo>
                    <a:pt x="0" y="0"/>
                  </a:moveTo>
                  <a:lnTo>
                    <a:pt x="0" y="451"/>
                  </a:lnTo>
                  <a:lnTo>
                    <a:pt x="1797" y="451"/>
                  </a:lnTo>
                  <a:cubicBezTo>
                    <a:pt x="1818" y="305"/>
                    <a:pt x="1818" y="153"/>
                    <a:pt x="1797"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44"/>
            <p:cNvSpPr/>
            <p:nvPr/>
          </p:nvSpPr>
          <p:spPr>
            <a:xfrm>
              <a:off x="4278377" y="2496330"/>
              <a:ext cx="35547" cy="35547"/>
            </a:xfrm>
            <a:custGeom>
              <a:rect b="b" l="l" r="r" t="t"/>
              <a:pathLst>
                <a:path extrusionOk="0" h="1353" w="1353">
                  <a:moveTo>
                    <a:pt x="673" y="0"/>
                  </a:moveTo>
                  <a:cubicBezTo>
                    <a:pt x="299" y="0"/>
                    <a:pt x="0" y="306"/>
                    <a:pt x="0" y="680"/>
                  </a:cubicBezTo>
                  <a:cubicBezTo>
                    <a:pt x="0" y="1055"/>
                    <a:pt x="299" y="1353"/>
                    <a:pt x="673" y="1353"/>
                  </a:cubicBezTo>
                  <a:cubicBezTo>
                    <a:pt x="1048" y="1353"/>
                    <a:pt x="1353" y="1055"/>
                    <a:pt x="1353" y="680"/>
                  </a:cubicBezTo>
                  <a:cubicBezTo>
                    <a:pt x="1353" y="306"/>
                    <a:pt x="1048" y="0"/>
                    <a:pt x="67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44"/>
            <p:cNvSpPr/>
            <p:nvPr/>
          </p:nvSpPr>
          <p:spPr>
            <a:xfrm>
              <a:off x="4296059" y="2508179"/>
              <a:ext cx="18233" cy="11875"/>
            </a:xfrm>
            <a:custGeom>
              <a:rect b="b" l="l" r="r" t="t"/>
              <a:pathLst>
                <a:path extrusionOk="0" h="452" w="694">
                  <a:moveTo>
                    <a:pt x="0" y="0"/>
                  </a:moveTo>
                  <a:lnTo>
                    <a:pt x="0" y="451"/>
                  </a:lnTo>
                  <a:lnTo>
                    <a:pt x="638" y="451"/>
                  </a:lnTo>
                  <a:cubicBezTo>
                    <a:pt x="694" y="305"/>
                    <a:pt x="694" y="146"/>
                    <a:pt x="638" y="0"/>
                  </a:cubicBezTo>
                  <a:close/>
                </a:path>
              </a:pathLst>
            </a:custGeom>
            <a:solidFill>
              <a:srgbClr val="8282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44"/>
            <p:cNvSpPr/>
            <p:nvPr/>
          </p:nvSpPr>
          <p:spPr>
            <a:xfrm>
              <a:off x="4287678" y="2480094"/>
              <a:ext cx="42483" cy="40013"/>
            </a:xfrm>
            <a:custGeom>
              <a:rect b="b" l="l" r="r" t="t"/>
              <a:pathLst>
                <a:path extrusionOk="0" h="1523" w="1617">
                  <a:moveTo>
                    <a:pt x="1297" y="1"/>
                  </a:moveTo>
                  <a:lnTo>
                    <a:pt x="160" y="1132"/>
                  </a:lnTo>
                  <a:cubicBezTo>
                    <a:pt x="0" y="1296"/>
                    <a:pt x="150" y="1522"/>
                    <a:pt x="323" y="1522"/>
                  </a:cubicBezTo>
                  <a:cubicBezTo>
                    <a:pt x="375" y="1522"/>
                    <a:pt x="430" y="1501"/>
                    <a:pt x="479" y="1451"/>
                  </a:cubicBezTo>
                  <a:lnTo>
                    <a:pt x="1616" y="320"/>
                  </a:lnTo>
                  <a:lnTo>
                    <a:pt x="129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0" name="Google Shape;1370;p44"/>
            <p:cNvSpPr/>
            <p:nvPr/>
          </p:nvSpPr>
          <p:spPr>
            <a:xfrm>
              <a:off x="4314817" y="2315313"/>
              <a:ext cx="182568" cy="178128"/>
            </a:xfrm>
            <a:custGeom>
              <a:rect b="b" l="l" r="r" t="t"/>
              <a:pathLst>
                <a:path extrusionOk="0" h="6780" w="6949">
                  <a:moveTo>
                    <a:pt x="6625" y="1"/>
                  </a:moveTo>
                  <a:cubicBezTo>
                    <a:pt x="6572" y="1"/>
                    <a:pt x="6516" y="22"/>
                    <a:pt x="6465" y="72"/>
                  </a:cubicBezTo>
                  <a:lnTo>
                    <a:pt x="146" y="6391"/>
                  </a:lnTo>
                  <a:cubicBezTo>
                    <a:pt x="1" y="6537"/>
                    <a:pt x="105" y="6779"/>
                    <a:pt x="306" y="6779"/>
                  </a:cubicBezTo>
                  <a:cubicBezTo>
                    <a:pt x="368" y="6772"/>
                    <a:pt x="424" y="6752"/>
                    <a:pt x="465" y="6710"/>
                  </a:cubicBezTo>
                  <a:lnTo>
                    <a:pt x="6784" y="391"/>
                  </a:lnTo>
                  <a:cubicBezTo>
                    <a:pt x="6949" y="226"/>
                    <a:pt x="6800" y="1"/>
                    <a:pt x="662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71" name="Google Shape;1371;p44"/>
          <p:cNvGrpSpPr/>
          <p:nvPr/>
        </p:nvGrpSpPr>
        <p:grpSpPr>
          <a:xfrm>
            <a:off x="2135068" y="1926303"/>
            <a:ext cx="345720" cy="345720"/>
            <a:chOff x="6129718" y="1651363"/>
            <a:chExt cx="345720" cy="345720"/>
          </a:xfrm>
        </p:grpSpPr>
        <p:sp>
          <p:nvSpPr>
            <p:cNvPr id="1372" name="Google Shape;1372;p44"/>
            <p:cNvSpPr/>
            <p:nvPr/>
          </p:nvSpPr>
          <p:spPr>
            <a:xfrm>
              <a:off x="6129718" y="1651363"/>
              <a:ext cx="345720" cy="345720"/>
            </a:xfrm>
            <a:custGeom>
              <a:rect b="b" l="l" r="r" t="t"/>
              <a:pathLst>
                <a:path extrusionOk="0" h="13159" w="13159">
                  <a:moveTo>
                    <a:pt x="6583" y="1"/>
                  </a:moveTo>
                  <a:cubicBezTo>
                    <a:pt x="2949" y="1"/>
                    <a:pt x="1" y="2942"/>
                    <a:pt x="1" y="6576"/>
                  </a:cubicBezTo>
                  <a:cubicBezTo>
                    <a:pt x="1" y="10211"/>
                    <a:pt x="2949" y="13159"/>
                    <a:pt x="6583" y="13159"/>
                  </a:cubicBezTo>
                  <a:cubicBezTo>
                    <a:pt x="10218" y="13159"/>
                    <a:pt x="13159" y="10211"/>
                    <a:pt x="13159" y="6576"/>
                  </a:cubicBezTo>
                  <a:cubicBezTo>
                    <a:pt x="13159" y="2942"/>
                    <a:pt x="10218" y="1"/>
                    <a:pt x="65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3" name="Google Shape;1373;p44"/>
            <p:cNvSpPr/>
            <p:nvPr/>
          </p:nvSpPr>
          <p:spPr>
            <a:xfrm>
              <a:off x="6155596" y="1677242"/>
              <a:ext cx="293963" cy="293963"/>
            </a:xfrm>
            <a:custGeom>
              <a:rect b="b" l="l" r="r" t="t"/>
              <a:pathLst>
                <a:path extrusionOk="0" h="11189" w="11189">
                  <a:moveTo>
                    <a:pt x="5598" y="1"/>
                  </a:moveTo>
                  <a:cubicBezTo>
                    <a:pt x="2505" y="1"/>
                    <a:pt x="1" y="2504"/>
                    <a:pt x="1" y="5591"/>
                  </a:cubicBezTo>
                  <a:cubicBezTo>
                    <a:pt x="1" y="8685"/>
                    <a:pt x="2505" y="11189"/>
                    <a:pt x="5598" y="11189"/>
                  </a:cubicBezTo>
                  <a:cubicBezTo>
                    <a:pt x="8685" y="11189"/>
                    <a:pt x="11189" y="8685"/>
                    <a:pt x="11189" y="5591"/>
                  </a:cubicBezTo>
                  <a:cubicBezTo>
                    <a:pt x="11189" y="2504"/>
                    <a:pt x="8685" y="1"/>
                    <a:pt x="559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4" name="Google Shape;1374;p44"/>
            <p:cNvSpPr/>
            <p:nvPr/>
          </p:nvSpPr>
          <p:spPr>
            <a:xfrm>
              <a:off x="6297389" y="1697550"/>
              <a:ext cx="10404" cy="131888"/>
            </a:xfrm>
            <a:custGeom>
              <a:rect b="b" l="l" r="r" t="t"/>
              <a:pathLst>
                <a:path extrusionOk="0" h="5020" w="396">
                  <a:moveTo>
                    <a:pt x="198" y="1"/>
                  </a:moveTo>
                  <a:cubicBezTo>
                    <a:pt x="99" y="1"/>
                    <a:pt x="0" y="67"/>
                    <a:pt x="0" y="199"/>
                  </a:cubicBezTo>
                  <a:lnTo>
                    <a:pt x="0" y="4818"/>
                  </a:lnTo>
                  <a:cubicBezTo>
                    <a:pt x="0" y="4929"/>
                    <a:pt x="90" y="5019"/>
                    <a:pt x="201" y="5019"/>
                  </a:cubicBezTo>
                  <a:cubicBezTo>
                    <a:pt x="305" y="5019"/>
                    <a:pt x="395" y="4929"/>
                    <a:pt x="395" y="4818"/>
                  </a:cubicBezTo>
                  <a:lnTo>
                    <a:pt x="395" y="199"/>
                  </a:lnTo>
                  <a:cubicBezTo>
                    <a:pt x="395" y="67"/>
                    <a:pt x="297" y="1"/>
                    <a:pt x="19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5" name="Google Shape;1375;p44"/>
            <p:cNvSpPr/>
            <p:nvPr/>
          </p:nvSpPr>
          <p:spPr>
            <a:xfrm>
              <a:off x="6295550" y="1819008"/>
              <a:ext cx="135435" cy="10430"/>
            </a:xfrm>
            <a:custGeom>
              <a:rect b="b" l="l" r="r" t="t"/>
              <a:pathLst>
                <a:path extrusionOk="0" h="397" w="5155">
                  <a:moveTo>
                    <a:pt x="271" y="1"/>
                  </a:moveTo>
                  <a:cubicBezTo>
                    <a:pt x="1" y="1"/>
                    <a:pt x="1" y="396"/>
                    <a:pt x="271" y="396"/>
                  </a:cubicBezTo>
                  <a:lnTo>
                    <a:pt x="4891" y="396"/>
                  </a:lnTo>
                  <a:cubicBezTo>
                    <a:pt x="5154" y="396"/>
                    <a:pt x="5154" y="1"/>
                    <a:pt x="489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6" name="Google Shape;1376;p44"/>
            <p:cNvSpPr/>
            <p:nvPr/>
          </p:nvSpPr>
          <p:spPr>
            <a:xfrm>
              <a:off x="6191879" y="1713498"/>
              <a:ext cx="275178" cy="257970"/>
            </a:xfrm>
            <a:custGeom>
              <a:rect b="b" l="l" r="r" t="t"/>
              <a:pathLst>
                <a:path extrusionOk="0" h="9819" w="10474">
                  <a:moveTo>
                    <a:pt x="7893" y="1"/>
                  </a:moveTo>
                  <a:cubicBezTo>
                    <a:pt x="9815" y="2213"/>
                    <a:pt x="9697" y="5543"/>
                    <a:pt x="7623" y="7617"/>
                  </a:cubicBezTo>
                  <a:cubicBezTo>
                    <a:pt x="6532" y="8704"/>
                    <a:pt x="5100" y="9254"/>
                    <a:pt x="3664" y="9254"/>
                  </a:cubicBezTo>
                  <a:cubicBezTo>
                    <a:pt x="2361" y="9254"/>
                    <a:pt x="1056" y="8801"/>
                    <a:pt x="0" y="7887"/>
                  </a:cubicBezTo>
                  <a:lnTo>
                    <a:pt x="0" y="7887"/>
                  </a:lnTo>
                  <a:cubicBezTo>
                    <a:pt x="1112" y="9170"/>
                    <a:pt x="2669" y="9818"/>
                    <a:pt x="4229" y="9818"/>
                  </a:cubicBezTo>
                  <a:cubicBezTo>
                    <a:pt x="5657" y="9818"/>
                    <a:pt x="7088" y="9275"/>
                    <a:pt x="8185" y="8179"/>
                  </a:cubicBezTo>
                  <a:cubicBezTo>
                    <a:pt x="10474" y="5883"/>
                    <a:pt x="10342" y="2123"/>
                    <a:pt x="7893" y="1"/>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7" name="Google Shape;1377;p44"/>
            <p:cNvSpPr/>
            <p:nvPr/>
          </p:nvSpPr>
          <p:spPr>
            <a:xfrm>
              <a:off x="6174197" y="1819008"/>
              <a:ext cx="21333" cy="10430"/>
            </a:xfrm>
            <a:custGeom>
              <a:rect b="b" l="l" r="r" t="t"/>
              <a:pathLst>
                <a:path extrusionOk="0" h="397" w="812">
                  <a:moveTo>
                    <a:pt x="264" y="1"/>
                  </a:moveTo>
                  <a:cubicBezTo>
                    <a:pt x="0" y="1"/>
                    <a:pt x="0" y="396"/>
                    <a:pt x="264" y="396"/>
                  </a:cubicBezTo>
                  <a:lnTo>
                    <a:pt x="548" y="396"/>
                  </a:lnTo>
                  <a:cubicBezTo>
                    <a:pt x="812" y="396"/>
                    <a:pt x="812" y="1"/>
                    <a:pt x="54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44"/>
            <p:cNvSpPr/>
            <p:nvPr/>
          </p:nvSpPr>
          <p:spPr>
            <a:xfrm>
              <a:off x="6297389" y="1933004"/>
              <a:ext cx="10404" cy="17970"/>
            </a:xfrm>
            <a:custGeom>
              <a:rect b="b" l="l" r="r" t="t"/>
              <a:pathLst>
                <a:path extrusionOk="0" h="684" w="396">
                  <a:moveTo>
                    <a:pt x="198" y="0"/>
                  </a:moveTo>
                  <a:cubicBezTo>
                    <a:pt x="99" y="0"/>
                    <a:pt x="0" y="66"/>
                    <a:pt x="0" y="198"/>
                  </a:cubicBezTo>
                  <a:lnTo>
                    <a:pt x="0" y="483"/>
                  </a:lnTo>
                  <a:cubicBezTo>
                    <a:pt x="0" y="594"/>
                    <a:pt x="90" y="684"/>
                    <a:pt x="201" y="684"/>
                  </a:cubicBezTo>
                  <a:cubicBezTo>
                    <a:pt x="305" y="684"/>
                    <a:pt x="395" y="594"/>
                    <a:pt x="395" y="483"/>
                  </a:cubicBezTo>
                  <a:lnTo>
                    <a:pt x="395" y="198"/>
                  </a:lnTo>
                  <a:cubicBezTo>
                    <a:pt x="395" y="66"/>
                    <a:pt x="297" y="0"/>
                    <a:pt x="19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9" name="Google Shape;1379;p44"/>
            <p:cNvSpPr/>
            <p:nvPr/>
          </p:nvSpPr>
          <p:spPr>
            <a:xfrm>
              <a:off x="6209245" y="1733018"/>
              <a:ext cx="19836" cy="15869"/>
            </a:xfrm>
            <a:custGeom>
              <a:rect b="b" l="l" r="r" t="t"/>
              <a:pathLst>
                <a:path extrusionOk="0" h="604" w="755">
                  <a:moveTo>
                    <a:pt x="285" y="0"/>
                  </a:moveTo>
                  <a:cubicBezTo>
                    <a:pt x="133" y="0"/>
                    <a:pt x="0" y="196"/>
                    <a:pt x="144" y="340"/>
                  </a:cubicBezTo>
                  <a:lnTo>
                    <a:pt x="345" y="541"/>
                  </a:lnTo>
                  <a:cubicBezTo>
                    <a:pt x="379" y="583"/>
                    <a:pt x="435" y="603"/>
                    <a:pt x="484" y="603"/>
                  </a:cubicBezTo>
                  <a:cubicBezTo>
                    <a:pt x="664" y="603"/>
                    <a:pt x="754" y="388"/>
                    <a:pt x="629" y="264"/>
                  </a:cubicBezTo>
                  <a:lnTo>
                    <a:pt x="421" y="62"/>
                  </a:lnTo>
                  <a:cubicBezTo>
                    <a:pt x="379" y="19"/>
                    <a:pt x="331" y="0"/>
                    <a:pt x="28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44"/>
            <p:cNvSpPr/>
            <p:nvPr/>
          </p:nvSpPr>
          <p:spPr>
            <a:xfrm>
              <a:off x="6375786" y="1899402"/>
              <a:ext cx="19652" cy="15869"/>
            </a:xfrm>
            <a:custGeom>
              <a:rect b="b" l="l" r="r" t="t"/>
              <a:pathLst>
                <a:path extrusionOk="0" h="604" w="748">
                  <a:moveTo>
                    <a:pt x="285" y="1"/>
                  </a:moveTo>
                  <a:cubicBezTo>
                    <a:pt x="131" y="1"/>
                    <a:pt x="0" y="202"/>
                    <a:pt x="144" y="347"/>
                  </a:cubicBezTo>
                  <a:lnTo>
                    <a:pt x="345" y="548"/>
                  </a:lnTo>
                  <a:cubicBezTo>
                    <a:pt x="380" y="582"/>
                    <a:pt x="429" y="603"/>
                    <a:pt x="484" y="603"/>
                  </a:cubicBezTo>
                  <a:cubicBezTo>
                    <a:pt x="658" y="603"/>
                    <a:pt x="748" y="388"/>
                    <a:pt x="623" y="263"/>
                  </a:cubicBezTo>
                  <a:lnTo>
                    <a:pt x="422" y="62"/>
                  </a:lnTo>
                  <a:cubicBezTo>
                    <a:pt x="379" y="19"/>
                    <a:pt x="331" y="1"/>
                    <a:pt x="28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1" name="Google Shape;1381;p44"/>
            <p:cNvSpPr/>
            <p:nvPr/>
          </p:nvSpPr>
          <p:spPr>
            <a:xfrm>
              <a:off x="6376285" y="1733018"/>
              <a:ext cx="19652" cy="15869"/>
            </a:xfrm>
            <a:custGeom>
              <a:rect b="b" l="l" r="r" t="t"/>
              <a:pathLst>
                <a:path extrusionOk="0" h="604" w="748">
                  <a:moveTo>
                    <a:pt x="466" y="0"/>
                  </a:moveTo>
                  <a:cubicBezTo>
                    <a:pt x="419" y="0"/>
                    <a:pt x="370" y="19"/>
                    <a:pt x="326" y="62"/>
                  </a:cubicBezTo>
                  <a:lnTo>
                    <a:pt x="125" y="264"/>
                  </a:lnTo>
                  <a:cubicBezTo>
                    <a:pt x="0" y="388"/>
                    <a:pt x="84" y="603"/>
                    <a:pt x="264" y="603"/>
                  </a:cubicBezTo>
                  <a:cubicBezTo>
                    <a:pt x="313" y="603"/>
                    <a:pt x="368" y="583"/>
                    <a:pt x="403" y="541"/>
                  </a:cubicBezTo>
                  <a:lnTo>
                    <a:pt x="604" y="340"/>
                  </a:lnTo>
                  <a:cubicBezTo>
                    <a:pt x="747" y="196"/>
                    <a:pt x="618" y="0"/>
                    <a:pt x="46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2" name="Google Shape;1382;p44"/>
            <p:cNvSpPr/>
            <p:nvPr/>
          </p:nvSpPr>
          <p:spPr>
            <a:xfrm>
              <a:off x="6209718" y="1899402"/>
              <a:ext cx="19862" cy="15869"/>
            </a:xfrm>
            <a:custGeom>
              <a:rect b="b" l="l" r="r" t="t"/>
              <a:pathLst>
                <a:path extrusionOk="0" h="604" w="756">
                  <a:moveTo>
                    <a:pt x="465" y="1"/>
                  </a:moveTo>
                  <a:cubicBezTo>
                    <a:pt x="418" y="1"/>
                    <a:pt x="370" y="19"/>
                    <a:pt x="327" y="62"/>
                  </a:cubicBezTo>
                  <a:lnTo>
                    <a:pt x="126" y="263"/>
                  </a:lnTo>
                  <a:cubicBezTo>
                    <a:pt x="1" y="388"/>
                    <a:pt x="91" y="603"/>
                    <a:pt x="264" y="603"/>
                  </a:cubicBezTo>
                  <a:cubicBezTo>
                    <a:pt x="320" y="603"/>
                    <a:pt x="368" y="582"/>
                    <a:pt x="403" y="548"/>
                  </a:cubicBezTo>
                  <a:lnTo>
                    <a:pt x="611" y="347"/>
                  </a:lnTo>
                  <a:cubicBezTo>
                    <a:pt x="755" y="202"/>
                    <a:pt x="620" y="1"/>
                    <a:pt x="4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3" name="Google Shape;1383;p44"/>
            <p:cNvSpPr/>
            <p:nvPr/>
          </p:nvSpPr>
          <p:spPr>
            <a:xfrm>
              <a:off x="6183156" y="1771350"/>
              <a:ext cx="21859" cy="13425"/>
            </a:xfrm>
            <a:custGeom>
              <a:rect b="b" l="l" r="r" t="t"/>
              <a:pathLst>
                <a:path extrusionOk="0" h="511" w="832">
                  <a:moveTo>
                    <a:pt x="289" y="0"/>
                  </a:moveTo>
                  <a:cubicBezTo>
                    <a:pt x="98" y="0"/>
                    <a:pt x="1" y="295"/>
                    <a:pt x="214" y="386"/>
                  </a:cubicBezTo>
                  <a:lnTo>
                    <a:pt x="478" y="497"/>
                  </a:lnTo>
                  <a:cubicBezTo>
                    <a:pt x="499" y="504"/>
                    <a:pt x="526" y="511"/>
                    <a:pt x="554" y="511"/>
                  </a:cubicBezTo>
                  <a:cubicBezTo>
                    <a:pt x="769" y="511"/>
                    <a:pt x="831" y="213"/>
                    <a:pt x="630" y="129"/>
                  </a:cubicBezTo>
                  <a:lnTo>
                    <a:pt x="374" y="18"/>
                  </a:lnTo>
                  <a:cubicBezTo>
                    <a:pt x="344" y="6"/>
                    <a:pt x="316" y="0"/>
                    <a:pt x="28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44"/>
            <p:cNvSpPr/>
            <p:nvPr/>
          </p:nvSpPr>
          <p:spPr>
            <a:xfrm>
              <a:off x="6399852" y="1863540"/>
              <a:ext cx="21832" cy="13452"/>
            </a:xfrm>
            <a:custGeom>
              <a:rect b="b" l="l" r="r" t="t"/>
              <a:pathLst>
                <a:path extrusionOk="0" h="512" w="831">
                  <a:moveTo>
                    <a:pt x="287" y="0"/>
                  </a:moveTo>
                  <a:cubicBezTo>
                    <a:pt x="97" y="0"/>
                    <a:pt x="1" y="289"/>
                    <a:pt x="213" y="380"/>
                  </a:cubicBezTo>
                  <a:lnTo>
                    <a:pt x="477" y="491"/>
                  </a:lnTo>
                  <a:cubicBezTo>
                    <a:pt x="498" y="505"/>
                    <a:pt x="525" y="512"/>
                    <a:pt x="553" y="512"/>
                  </a:cubicBezTo>
                  <a:cubicBezTo>
                    <a:pt x="768" y="512"/>
                    <a:pt x="831" y="213"/>
                    <a:pt x="629" y="130"/>
                  </a:cubicBezTo>
                  <a:lnTo>
                    <a:pt x="373" y="19"/>
                  </a:lnTo>
                  <a:cubicBezTo>
                    <a:pt x="343" y="6"/>
                    <a:pt x="314" y="0"/>
                    <a:pt x="28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44"/>
            <p:cNvSpPr/>
            <p:nvPr/>
          </p:nvSpPr>
          <p:spPr>
            <a:xfrm>
              <a:off x="6340922" y="1707192"/>
              <a:ext cx="15816" cy="17261"/>
            </a:xfrm>
            <a:custGeom>
              <a:rect b="b" l="l" r="r" t="t"/>
              <a:pathLst>
                <a:path extrusionOk="0" h="657" w="602">
                  <a:moveTo>
                    <a:pt x="345" y="0"/>
                  </a:moveTo>
                  <a:cubicBezTo>
                    <a:pt x="275" y="0"/>
                    <a:pt x="204" y="37"/>
                    <a:pt x="167" y="123"/>
                  </a:cubicBezTo>
                  <a:lnTo>
                    <a:pt x="56" y="386"/>
                  </a:lnTo>
                  <a:cubicBezTo>
                    <a:pt x="1" y="511"/>
                    <a:pt x="98" y="657"/>
                    <a:pt x="237" y="657"/>
                  </a:cubicBezTo>
                  <a:cubicBezTo>
                    <a:pt x="320" y="657"/>
                    <a:pt x="389" y="608"/>
                    <a:pt x="424" y="539"/>
                  </a:cubicBezTo>
                  <a:lnTo>
                    <a:pt x="535" y="276"/>
                  </a:lnTo>
                  <a:cubicBezTo>
                    <a:pt x="602" y="119"/>
                    <a:pt x="473" y="0"/>
                    <a:pt x="34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6" name="Google Shape;1386;p44"/>
            <p:cNvSpPr/>
            <p:nvPr/>
          </p:nvSpPr>
          <p:spPr>
            <a:xfrm>
              <a:off x="6248732" y="1923862"/>
              <a:ext cx="15816" cy="17287"/>
            </a:xfrm>
            <a:custGeom>
              <a:rect b="b" l="l" r="r" t="t"/>
              <a:pathLst>
                <a:path extrusionOk="0" h="658" w="602">
                  <a:moveTo>
                    <a:pt x="350" y="0"/>
                  </a:moveTo>
                  <a:cubicBezTo>
                    <a:pt x="280" y="0"/>
                    <a:pt x="211" y="37"/>
                    <a:pt x="174" y="123"/>
                  </a:cubicBezTo>
                  <a:lnTo>
                    <a:pt x="56" y="387"/>
                  </a:lnTo>
                  <a:cubicBezTo>
                    <a:pt x="0" y="511"/>
                    <a:pt x="97" y="657"/>
                    <a:pt x="243" y="657"/>
                  </a:cubicBezTo>
                  <a:cubicBezTo>
                    <a:pt x="319" y="657"/>
                    <a:pt x="396" y="609"/>
                    <a:pt x="423" y="539"/>
                  </a:cubicBezTo>
                  <a:lnTo>
                    <a:pt x="534" y="276"/>
                  </a:lnTo>
                  <a:cubicBezTo>
                    <a:pt x="601" y="119"/>
                    <a:pt x="475" y="0"/>
                    <a:pt x="35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7" name="Google Shape;1387;p44"/>
            <p:cNvSpPr/>
            <p:nvPr/>
          </p:nvSpPr>
          <p:spPr>
            <a:xfrm>
              <a:off x="6250545" y="1706220"/>
              <a:ext cx="15527" cy="17524"/>
            </a:xfrm>
            <a:custGeom>
              <a:rect b="b" l="l" r="r" t="t"/>
              <a:pathLst>
                <a:path extrusionOk="0" h="667" w="591">
                  <a:moveTo>
                    <a:pt x="255" y="1"/>
                  </a:moveTo>
                  <a:cubicBezTo>
                    <a:pt x="129" y="1"/>
                    <a:pt x="1" y="118"/>
                    <a:pt x="63" y="278"/>
                  </a:cubicBezTo>
                  <a:lnTo>
                    <a:pt x="174" y="541"/>
                  </a:lnTo>
                  <a:cubicBezTo>
                    <a:pt x="202" y="611"/>
                    <a:pt x="271" y="659"/>
                    <a:pt x="354" y="666"/>
                  </a:cubicBezTo>
                  <a:cubicBezTo>
                    <a:pt x="493" y="666"/>
                    <a:pt x="590" y="521"/>
                    <a:pt x="542" y="389"/>
                  </a:cubicBezTo>
                  <a:lnTo>
                    <a:pt x="431" y="125"/>
                  </a:lnTo>
                  <a:cubicBezTo>
                    <a:pt x="396" y="38"/>
                    <a:pt x="326" y="1"/>
                    <a:pt x="25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44"/>
            <p:cNvSpPr/>
            <p:nvPr/>
          </p:nvSpPr>
          <p:spPr>
            <a:xfrm>
              <a:off x="6338742" y="1924623"/>
              <a:ext cx="15527" cy="17419"/>
            </a:xfrm>
            <a:custGeom>
              <a:rect b="b" l="l" r="r" t="t"/>
              <a:pathLst>
                <a:path extrusionOk="0" h="663" w="591">
                  <a:moveTo>
                    <a:pt x="254" y="1"/>
                  </a:moveTo>
                  <a:cubicBezTo>
                    <a:pt x="129" y="1"/>
                    <a:pt x="1" y="119"/>
                    <a:pt x="63" y="274"/>
                  </a:cubicBezTo>
                  <a:lnTo>
                    <a:pt x="174" y="538"/>
                  </a:lnTo>
                  <a:cubicBezTo>
                    <a:pt x="202" y="614"/>
                    <a:pt x="271" y="663"/>
                    <a:pt x="354" y="663"/>
                  </a:cubicBezTo>
                  <a:cubicBezTo>
                    <a:pt x="493" y="663"/>
                    <a:pt x="590" y="524"/>
                    <a:pt x="542" y="392"/>
                  </a:cubicBezTo>
                  <a:lnTo>
                    <a:pt x="431" y="129"/>
                  </a:lnTo>
                  <a:cubicBezTo>
                    <a:pt x="396" y="39"/>
                    <a:pt x="325" y="1"/>
                    <a:pt x="25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44"/>
            <p:cNvSpPr/>
            <p:nvPr/>
          </p:nvSpPr>
          <p:spPr>
            <a:xfrm>
              <a:off x="6400876" y="1773399"/>
              <a:ext cx="22069" cy="13399"/>
            </a:xfrm>
            <a:custGeom>
              <a:rect b="b" l="l" r="r" t="t"/>
              <a:pathLst>
                <a:path extrusionOk="0" h="510" w="840">
                  <a:moveTo>
                    <a:pt x="552" y="1"/>
                  </a:moveTo>
                  <a:cubicBezTo>
                    <a:pt x="527" y="1"/>
                    <a:pt x="500" y="6"/>
                    <a:pt x="473" y="17"/>
                  </a:cubicBezTo>
                  <a:lnTo>
                    <a:pt x="209" y="128"/>
                  </a:lnTo>
                  <a:cubicBezTo>
                    <a:pt x="1" y="204"/>
                    <a:pt x="63" y="509"/>
                    <a:pt x="285" y="509"/>
                  </a:cubicBezTo>
                  <a:cubicBezTo>
                    <a:pt x="306" y="509"/>
                    <a:pt x="334" y="502"/>
                    <a:pt x="355" y="495"/>
                  </a:cubicBezTo>
                  <a:lnTo>
                    <a:pt x="618" y="384"/>
                  </a:lnTo>
                  <a:cubicBezTo>
                    <a:pt x="839" y="298"/>
                    <a:pt x="745" y="1"/>
                    <a:pt x="55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44"/>
            <p:cNvSpPr/>
            <p:nvPr/>
          </p:nvSpPr>
          <p:spPr>
            <a:xfrm>
              <a:off x="6182631" y="1861543"/>
              <a:ext cx="21964" cy="13268"/>
            </a:xfrm>
            <a:custGeom>
              <a:rect b="b" l="l" r="r" t="t"/>
              <a:pathLst>
                <a:path extrusionOk="0" h="505" w="836">
                  <a:moveTo>
                    <a:pt x="553" y="1"/>
                  </a:moveTo>
                  <a:cubicBezTo>
                    <a:pt x="527" y="1"/>
                    <a:pt x="499" y="6"/>
                    <a:pt x="470" y="19"/>
                  </a:cubicBezTo>
                  <a:lnTo>
                    <a:pt x="206" y="123"/>
                  </a:lnTo>
                  <a:cubicBezTo>
                    <a:pt x="1" y="205"/>
                    <a:pt x="59" y="504"/>
                    <a:pt x="275" y="504"/>
                  </a:cubicBezTo>
                  <a:cubicBezTo>
                    <a:pt x="278" y="504"/>
                    <a:pt x="280" y="504"/>
                    <a:pt x="283" y="504"/>
                  </a:cubicBezTo>
                  <a:lnTo>
                    <a:pt x="276" y="504"/>
                  </a:lnTo>
                  <a:cubicBezTo>
                    <a:pt x="303" y="504"/>
                    <a:pt x="331" y="504"/>
                    <a:pt x="352" y="490"/>
                  </a:cubicBezTo>
                  <a:lnTo>
                    <a:pt x="616" y="386"/>
                  </a:lnTo>
                  <a:cubicBezTo>
                    <a:pt x="835" y="301"/>
                    <a:pt x="744" y="1"/>
                    <a:pt x="55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91" name="Google Shape;1391;p44"/>
          <p:cNvGrpSpPr/>
          <p:nvPr/>
        </p:nvGrpSpPr>
        <p:grpSpPr>
          <a:xfrm>
            <a:off x="4374154" y="1851479"/>
            <a:ext cx="395638" cy="420544"/>
            <a:chOff x="5230527" y="1583363"/>
            <a:chExt cx="395638" cy="420544"/>
          </a:xfrm>
        </p:grpSpPr>
        <p:sp>
          <p:nvSpPr>
            <p:cNvPr id="1392" name="Google Shape;1392;p44"/>
            <p:cNvSpPr/>
            <p:nvPr/>
          </p:nvSpPr>
          <p:spPr>
            <a:xfrm>
              <a:off x="5295210" y="1655639"/>
              <a:ext cx="266088" cy="326567"/>
            </a:xfrm>
            <a:custGeom>
              <a:rect b="b" l="l" r="r" t="t"/>
              <a:pathLst>
                <a:path extrusionOk="0" h="12430" w="10128">
                  <a:moveTo>
                    <a:pt x="5064" y="0"/>
                  </a:moveTo>
                  <a:cubicBezTo>
                    <a:pt x="2865" y="0"/>
                    <a:pt x="958" y="1526"/>
                    <a:pt x="479" y="3669"/>
                  </a:cubicBezTo>
                  <a:cubicBezTo>
                    <a:pt x="1" y="5813"/>
                    <a:pt x="1076" y="8005"/>
                    <a:pt x="3059" y="8941"/>
                  </a:cubicBezTo>
                  <a:cubicBezTo>
                    <a:pt x="3448" y="9128"/>
                    <a:pt x="3691" y="9510"/>
                    <a:pt x="3684" y="9933"/>
                  </a:cubicBezTo>
                  <a:lnTo>
                    <a:pt x="3684" y="11875"/>
                  </a:lnTo>
                  <a:lnTo>
                    <a:pt x="3691" y="11875"/>
                  </a:lnTo>
                  <a:cubicBezTo>
                    <a:pt x="3691" y="12180"/>
                    <a:pt x="3933" y="12430"/>
                    <a:pt x="4239" y="12430"/>
                  </a:cubicBezTo>
                  <a:lnTo>
                    <a:pt x="5896" y="12430"/>
                  </a:lnTo>
                  <a:cubicBezTo>
                    <a:pt x="6201" y="12430"/>
                    <a:pt x="6451" y="12180"/>
                    <a:pt x="6451" y="11875"/>
                  </a:cubicBezTo>
                  <a:lnTo>
                    <a:pt x="6451" y="9933"/>
                  </a:lnTo>
                  <a:cubicBezTo>
                    <a:pt x="6444" y="9510"/>
                    <a:pt x="6687" y="9128"/>
                    <a:pt x="7068" y="8941"/>
                  </a:cubicBezTo>
                  <a:cubicBezTo>
                    <a:pt x="9052" y="8005"/>
                    <a:pt x="10127" y="5813"/>
                    <a:pt x="9649" y="3669"/>
                  </a:cubicBezTo>
                  <a:cubicBezTo>
                    <a:pt x="9170" y="1526"/>
                    <a:pt x="7263" y="0"/>
                    <a:pt x="506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44"/>
            <p:cNvSpPr/>
            <p:nvPr/>
          </p:nvSpPr>
          <p:spPr>
            <a:xfrm>
              <a:off x="5326737" y="1677314"/>
              <a:ext cx="203218" cy="203218"/>
            </a:xfrm>
            <a:custGeom>
              <a:rect b="b" l="l" r="r" t="t"/>
              <a:pathLst>
                <a:path extrusionOk="0" h="7735" w="7735">
                  <a:moveTo>
                    <a:pt x="3871" y="1"/>
                  </a:moveTo>
                  <a:cubicBezTo>
                    <a:pt x="1735" y="1"/>
                    <a:pt x="0" y="1735"/>
                    <a:pt x="0" y="3871"/>
                  </a:cubicBezTo>
                  <a:cubicBezTo>
                    <a:pt x="0" y="6007"/>
                    <a:pt x="1735" y="7734"/>
                    <a:pt x="3871" y="7734"/>
                  </a:cubicBezTo>
                  <a:cubicBezTo>
                    <a:pt x="6007" y="7734"/>
                    <a:pt x="7734" y="6007"/>
                    <a:pt x="7734" y="3871"/>
                  </a:cubicBezTo>
                  <a:cubicBezTo>
                    <a:pt x="7734" y="1735"/>
                    <a:pt x="6007" y="1"/>
                    <a:pt x="387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44"/>
            <p:cNvSpPr/>
            <p:nvPr/>
          </p:nvSpPr>
          <p:spPr>
            <a:xfrm>
              <a:off x="5348596" y="1699172"/>
              <a:ext cx="159658" cy="159684"/>
            </a:xfrm>
            <a:custGeom>
              <a:rect b="b" l="l" r="r" t="t"/>
              <a:pathLst>
                <a:path extrusionOk="0" h="6078" w="6077">
                  <a:moveTo>
                    <a:pt x="3039" y="1"/>
                  </a:moveTo>
                  <a:cubicBezTo>
                    <a:pt x="1360" y="1"/>
                    <a:pt x="1" y="1360"/>
                    <a:pt x="1" y="3039"/>
                  </a:cubicBezTo>
                  <a:cubicBezTo>
                    <a:pt x="1" y="4718"/>
                    <a:pt x="1360" y="6077"/>
                    <a:pt x="3039" y="6077"/>
                  </a:cubicBezTo>
                  <a:cubicBezTo>
                    <a:pt x="4717" y="6077"/>
                    <a:pt x="6077" y="4718"/>
                    <a:pt x="6077" y="3039"/>
                  </a:cubicBezTo>
                  <a:cubicBezTo>
                    <a:pt x="6077" y="1360"/>
                    <a:pt x="4717" y="1"/>
                    <a:pt x="303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5" name="Google Shape;1395;p44"/>
            <p:cNvSpPr/>
            <p:nvPr/>
          </p:nvSpPr>
          <p:spPr>
            <a:xfrm>
              <a:off x="5406553" y="1974902"/>
              <a:ext cx="43586" cy="29005"/>
            </a:xfrm>
            <a:custGeom>
              <a:rect b="b" l="l" r="r" t="t"/>
              <a:pathLst>
                <a:path extrusionOk="0" h="1104" w="1659">
                  <a:moveTo>
                    <a:pt x="1" y="0"/>
                  </a:moveTo>
                  <a:lnTo>
                    <a:pt x="1" y="548"/>
                  </a:lnTo>
                  <a:cubicBezTo>
                    <a:pt x="1" y="854"/>
                    <a:pt x="250" y="1103"/>
                    <a:pt x="555" y="1103"/>
                  </a:cubicBezTo>
                  <a:lnTo>
                    <a:pt x="1103" y="1103"/>
                  </a:lnTo>
                  <a:cubicBezTo>
                    <a:pt x="1409" y="1103"/>
                    <a:pt x="1658" y="854"/>
                    <a:pt x="1658" y="548"/>
                  </a:cubicBezTo>
                  <a:lnTo>
                    <a:pt x="165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6" name="Google Shape;1396;p44"/>
            <p:cNvSpPr/>
            <p:nvPr/>
          </p:nvSpPr>
          <p:spPr>
            <a:xfrm>
              <a:off x="5571649" y="1771711"/>
              <a:ext cx="54515" cy="14608"/>
            </a:xfrm>
            <a:custGeom>
              <a:rect b="b" l="l" r="r" t="t"/>
              <a:pathLst>
                <a:path extrusionOk="0" h="556" w="2075">
                  <a:moveTo>
                    <a:pt x="348" y="1"/>
                  </a:moveTo>
                  <a:cubicBezTo>
                    <a:pt x="1" y="21"/>
                    <a:pt x="1" y="535"/>
                    <a:pt x="348" y="555"/>
                  </a:cubicBezTo>
                  <a:lnTo>
                    <a:pt x="1728" y="555"/>
                  </a:lnTo>
                  <a:cubicBezTo>
                    <a:pt x="2075" y="535"/>
                    <a:pt x="2075" y="21"/>
                    <a:pt x="172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44"/>
            <p:cNvSpPr/>
            <p:nvPr/>
          </p:nvSpPr>
          <p:spPr>
            <a:xfrm>
              <a:off x="5230527" y="1771685"/>
              <a:ext cx="62896" cy="14634"/>
            </a:xfrm>
            <a:custGeom>
              <a:rect b="b" l="l" r="r" t="t"/>
              <a:pathLst>
                <a:path extrusionOk="0" h="557" w="2394">
                  <a:moveTo>
                    <a:pt x="2025" y="1"/>
                  </a:moveTo>
                  <a:cubicBezTo>
                    <a:pt x="2018" y="1"/>
                    <a:pt x="2011" y="1"/>
                    <a:pt x="2005" y="2"/>
                  </a:cubicBezTo>
                  <a:lnTo>
                    <a:pt x="354" y="2"/>
                  </a:lnTo>
                  <a:cubicBezTo>
                    <a:pt x="0" y="22"/>
                    <a:pt x="0" y="536"/>
                    <a:pt x="354" y="556"/>
                  </a:cubicBezTo>
                  <a:lnTo>
                    <a:pt x="2005" y="556"/>
                  </a:lnTo>
                  <a:cubicBezTo>
                    <a:pt x="2011" y="557"/>
                    <a:pt x="2018" y="557"/>
                    <a:pt x="2025" y="557"/>
                  </a:cubicBezTo>
                  <a:cubicBezTo>
                    <a:pt x="2393" y="557"/>
                    <a:pt x="2393" y="1"/>
                    <a:pt x="202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8" name="Google Shape;1398;p44"/>
            <p:cNvSpPr/>
            <p:nvPr/>
          </p:nvSpPr>
          <p:spPr>
            <a:xfrm>
              <a:off x="5421134" y="1583363"/>
              <a:ext cx="14424" cy="50417"/>
            </a:xfrm>
            <a:custGeom>
              <a:rect b="b" l="l" r="r" t="t"/>
              <a:pathLst>
                <a:path extrusionOk="0" h="1919" w="549">
                  <a:moveTo>
                    <a:pt x="277" y="1"/>
                  </a:moveTo>
                  <a:cubicBezTo>
                    <a:pt x="144" y="1"/>
                    <a:pt x="11" y="88"/>
                    <a:pt x="0" y="261"/>
                  </a:cubicBezTo>
                  <a:lnTo>
                    <a:pt x="0" y="1641"/>
                  </a:lnTo>
                  <a:cubicBezTo>
                    <a:pt x="0" y="1794"/>
                    <a:pt x="125" y="1919"/>
                    <a:pt x="278" y="1919"/>
                  </a:cubicBezTo>
                  <a:cubicBezTo>
                    <a:pt x="430" y="1919"/>
                    <a:pt x="548" y="1794"/>
                    <a:pt x="548" y="1641"/>
                  </a:cubicBezTo>
                  <a:lnTo>
                    <a:pt x="548" y="261"/>
                  </a:lnTo>
                  <a:cubicBezTo>
                    <a:pt x="541" y="88"/>
                    <a:pt x="410" y="1"/>
                    <a:pt x="27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9" name="Google Shape;1399;p44"/>
            <p:cNvSpPr/>
            <p:nvPr/>
          </p:nvSpPr>
          <p:spPr>
            <a:xfrm>
              <a:off x="5495485" y="1621038"/>
              <a:ext cx="29294" cy="33156"/>
            </a:xfrm>
            <a:custGeom>
              <a:rect b="b" l="l" r="r" t="t"/>
              <a:pathLst>
                <a:path extrusionOk="0" h="1262" w="1115">
                  <a:moveTo>
                    <a:pt x="745" y="0"/>
                  </a:moveTo>
                  <a:cubicBezTo>
                    <a:pt x="662" y="0"/>
                    <a:pt x="578" y="39"/>
                    <a:pt x="521" y="131"/>
                  </a:cubicBezTo>
                  <a:lnTo>
                    <a:pt x="104" y="852"/>
                  </a:lnTo>
                  <a:cubicBezTo>
                    <a:pt x="0" y="1033"/>
                    <a:pt x="132" y="1262"/>
                    <a:pt x="347" y="1262"/>
                  </a:cubicBezTo>
                  <a:cubicBezTo>
                    <a:pt x="444" y="1262"/>
                    <a:pt x="534" y="1213"/>
                    <a:pt x="583" y="1130"/>
                  </a:cubicBezTo>
                  <a:lnTo>
                    <a:pt x="999" y="409"/>
                  </a:lnTo>
                  <a:cubicBezTo>
                    <a:pt x="1114" y="193"/>
                    <a:pt x="931" y="0"/>
                    <a:pt x="74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44"/>
            <p:cNvSpPr/>
            <p:nvPr/>
          </p:nvSpPr>
          <p:spPr>
            <a:xfrm>
              <a:off x="5332202" y="1903730"/>
              <a:ext cx="29268" cy="33287"/>
            </a:xfrm>
            <a:custGeom>
              <a:rect b="b" l="l" r="r" t="t"/>
              <a:pathLst>
                <a:path extrusionOk="0" h="1267" w="1114">
                  <a:moveTo>
                    <a:pt x="748" y="1"/>
                  </a:moveTo>
                  <a:cubicBezTo>
                    <a:pt x="664" y="1"/>
                    <a:pt x="579" y="41"/>
                    <a:pt x="521" y="136"/>
                  </a:cubicBezTo>
                  <a:lnTo>
                    <a:pt x="105" y="850"/>
                  </a:lnTo>
                  <a:cubicBezTo>
                    <a:pt x="1" y="1038"/>
                    <a:pt x="132" y="1267"/>
                    <a:pt x="347" y="1267"/>
                  </a:cubicBezTo>
                  <a:cubicBezTo>
                    <a:pt x="444" y="1267"/>
                    <a:pt x="535" y="1211"/>
                    <a:pt x="583" y="1128"/>
                  </a:cubicBezTo>
                  <a:lnTo>
                    <a:pt x="999" y="413"/>
                  </a:lnTo>
                  <a:cubicBezTo>
                    <a:pt x="1114" y="194"/>
                    <a:pt x="933" y="1"/>
                    <a:pt x="74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44"/>
            <p:cNvSpPr/>
            <p:nvPr/>
          </p:nvSpPr>
          <p:spPr>
            <a:xfrm>
              <a:off x="5332097" y="1621038"/>
              <a:ext cx="29294" cy="33156"/>
            </a:xfrm>
            <a:custGeom>
              <a:rect b="b" l="l" r="r" t="t"/>
              <a:pathLst>
                <a:path extrusionOk="0" h="1262" w="1115">
                  <a:moveTo>
                    <a:pt x="366" y="0"/>
                  </a:moveTo>
                  <a:cubicBezTo>
                    <a:pt x="180" y="0"/>
                    <a:pt x="1" y="193"/>
                    <a:pt x="116" y="409"/>
                  </a:cubicBezTo>
                  <a:lnTo>
                    <a:pt x="525" y="1130"/>
                  </a:lnTo>
                  <a:cubicBezTo>
                    <a:pt x="573" y="1213"/>
                    <a:pt x="670" y="1262"/>
                    <a:pt x="768" y="1262"/>
                  </a:cubicBezTo>
                  <a:cubicBezTo>
                    <a:pt x="976" y="1262"/>
                    <a:pt x="1114" y="1033"/>
                    <a:pt x="1003" y="852"/>
                  </a:cubicBezTo>
                  <a:lnTo>
                    <a:pt x="594" y="131"/>
                  </a:lnTo>
                  <a:cubicBezTo>
                    <a:pt x="534" y="39"/>
                    <a:pt x="450" y="0"/>
                    <a:pt x="36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44"/>
            <p:cNvSpPr/>
            <p:nvPr/>
          </p:nvSpPr>
          <p:spPr>
            <a:xfrm>
              <a:off x="5495196" y="1903730"/>
              <a:ext cx="29294" cy="33287"/>
            </a:xfrm>
            <a:custGeom>
              <a:rect b="b" l="l" r="r" t="t"/>
              <a:pathLst>
                <a:path extrusionOk="0" h="1267" w="1115">
                  <a:moveTo>
                    <a:pt x="367" y="1"/>
                  </a:moveTo>
                  <a:cubicBezTo>
                    <a:pt x="182" y="1"/>
                    <a:pt x="1" y="194"/>
                    <a:pt x="115" y="413"/>
                  </a:cubicBezTo>
                  <a:lnTo>
                    <a:pt x="532" y="1128"/>
                  </a:lnTo>
                  <a:cubicBezTo>
                    <a:pt x="580" y="1211"/>
                    <a:pt x="670" y="1267"/>
                    <a:pt x="774" y="1267"/>
                  </a:cubicBezTo>
                  <a:cubicBezTo>
                    <a:pt x="982" y="1267"/>
                    <a:pt x="1114" y="1038"/>
                    <a:pt x="1010" y="850"/>
                  </a:cubicBezTo>
                  <a:lnTo>
                    <a:pt x="594" y="136"/>
                  </a:lnTo>
                  <a:cubicBezTo>
                    <a:pt x="536" y="41"/>
                    <a:pt x="451" y="1"/>
                    <a:pt x="36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44"/>
            <p:cNvSpPr/>
            <p:nvPr/>
          </p:nvSpPr>
          <p:spPr>
            <a:xfrm>
              <a:off x="5549239" y="1847560"/>
              <a:ext cx="39934" cy="25668"/>
            </a:xfrm>
            <a:custGeom>
              <a:rect b="b" l="l" r="r" t="t"/>
              <a:pathLst>
                <a:path extrusionOk="0" h="977" w="1520">
                  <a:moveTo>
                    <a:pt x="408" y="1"/>
                  </a:moveTo>
                  <a:cubicBezTo>
                    <a:pt x="158" y="1"/>
                    <a:pt x="0" y="375"/>
                    <a:pt x="285" y="526"/>
                  </a:cubicBezTo>
                  <a:lnTo>
                    <a:pt x="999" y="942"/>
                  </a:lnTo>
                  <a:cubicBezTo>
                    <a:pt x="1041" y="963"/>
                    <a:pt x="1090" y="977"/>
                    <a:pt x="1138" y="977"/>
                  </a:cubicBezTo>
                  <a:cubicBezTo>
                    <a:pt x="1422" y="977"/>
                    <a:pt x="1520" y="602"/>
                    <a:pt x="1277" y="464"/>
                  </a:cubicBezTo>
                  <a:lnTo>
                    <a:pt x="562" y="48"/>
                  </a:lnTo>
                  <a:cubicBezTo>
                    <a:pt x="509" y="15"/>
                    <a:pt x="457" y="1"/>
                    <a:pt x="40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44"/>
            <p:cNvSpPr/>
            <p:nvPr/>
          </p:nvSpPr>
          <p:spPr>
            <a:xfrm>
              <a:off x="5267230" y="1684565"/>
              <a:ext cx="39304" cy="25589"/>
            </a:xfrm>
            <a:custGeom>
              <a:rect b="b" l="l" r="r" t="t"/>
              <a:pathLst>
                <a:path extrusionOk="0" h="974" w="1496">
                  <a:moveTo>
                    <a:pt x="397" y="1"/>
                  </a:moveTo>
                  <a:cubicBezTo>
                    <a:pt x="153" y="1"/>
                    <a:pt x="0" y="356"/>
                    <a:pt x="254" y="515"/>
                  </a:cubicBezTo>
                  <a:lnTo>
                    <a:pt x="975" y="931"/>
                  </a:lnTo>
                  <a:cubicBezTo>
                    <a:pt x="1017" y="959"/>
                    <a:pt x="1066" y="966"/>
                    <a:pt x="1114" y="973"/>
                  </a:cubicBezTo>
                  <a:lnTo>
                    <a:pt x="1114" y="966"/>
                  </a:lnTo>
                  <a:cubicBezTo>
                    <a:pt x="1398" y="966"/>
                    <a:pt x="1496" y="592"/>
                    <a:pt x="1253" y="453"/>
                  </a:cubicBezTo>
                  <a:lnTo>
                    <a:pt x="531" y="37"/>
                  </a:lnTo>
                  <a:cubicBezTo>
                    <a:pt x="485" y="12"/>
                    <a:pt x="439" y="1"/>
                    <a:pt x="39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5" name="Google Shape;1405;p44"/>
            <p:cNvSpPr/>
            <p:nvPr/>
          </p:nvSpPr>
          <p:spPr>
            <a:xfrm>
              <a:off x="5550342" y="1684407"/>
              <a:ext cx="39908" cy="25747"/>
            </a:xfrm>
            <a:custGeom>
              <a:rect b="b" l="l" r="r" t="t"/>
              <a:pathLst>
                <a:path extrusionOk="0" h="980" w="1519">
                  <a:moveTo>
                    <a:pt x="1114" y="0"/>
                  </a:moveTo>
                  <a:cubicBezTo>
                    <a:pt x="1064" y="0"/>
                    <a:pt x="1011" y="15"/>
                    <a:pt x="957" y="50"/>
                  </a:cubicBezTo>
                  <a:lnTo>
                    <a:pt x="243" y="459"/>
                  </a:lnTo>
                  <a:cubicBezTo>
                    <a:pt x="0" y="605"/>
                    <a:pt x="97" y="972"/>
                    <a:pt x="382" y="979"/>
                  </a:cubicBezTo>
                  <a:cubicBezTo>
                    <a:pt x="430" y="979"/>
                    <a:pt x="479" y="965"/>
                    <a:pt x="520" y="937"/>
                  </a:cubicBezTo>
                  <a:lnTo>
                    <a:pt x="1235" y="528"/>
                  </a:lnTo>
                  <a:cubicBezTo>
                    <a:pt x="1518" y="378"/>
                    <a:pt x="1363" y="0"/>
                    <a:pt x="111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6" name="Google Shape;1406;p44"/>
            <p:cNvSpPr/>
            <p:nvPr/>
          </p:nvSpPr>
          <p:spPr>
            <a:xfrm>
              <a:off x="5267519" y="1847849"/>
              <a:ext cx="39304" cy="25379"/>
            </a:xfrm>
            <a:custGeom>
              <a:rect b="b" l="l" r="r" t="t"/>
              <a:pathLst>
                <a:path extrusionOk="0" h="966" w="1496">
                  <a:moveTo>
                    <a:pt x="1099" y="1"/>
                  </a:moveTo>
                  <a:cubicBezTo>
                    <a:pt x="1056" y="1"/>
                    <a:pt x="1011" y="12"/>
                    <a:pt x="964" y="37"/>
                  </a:cubicBezTo>
                  <a:lnTo>
                    <a:pt x="243" y="453"/>
                  </a:lnTo>
                  <a:cubicBezTo>
                    <a:pt x="0" y="598"/>
                    <a:pt x="104" y="966"/>
                    <a:pt x="382" y="966"/>
                  </a:cubicBezTo>
                  <a:cubicBezTo>
                    <a:pt x="430" y="966"/>
                    <a:pt x="479" y="952"/>
                    <a:pt x="520" y="931"/>
                  </a:cubicBezTo>
                  <a:lnTo>
                    <a:pt x="1242" y="515"/>
                  </a:lnTo>
                  <a:cubicBezTo>
                    <a:pt x="1496" y="356"/>
                    <a:pt x="1343" y="1"/>
                    <a:pt x="1099"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44"/>
            <p:cNvSpPr/>
            <p:nvPr/>
          </p:nvSpPr>
          <p:spPr>
            <a:xfrm>
              <a:off x="5392156" y="1931343"/>
              <a:ext cx="72565" cy="50864"/>
            </a:xfrm>
            <a:custGeom>
              <a:rect b="b" l="l" r="r" t="t"/>
              <a:pathLst>
                <a:path extrusionOk="0" h="1936" w="2762">
                  <a:moveTo>
                    <a:pt x="1" y="1"/>
                  </a:moveTo>
                  <a:lnTo>
                    <a:pt x="1" y="1381"/>
                  </a:lnTo>
                  <a:cubicBezTo>
                    <a:pt x="1" y="1686"/>
                    <a:pt x="243" y="1936"/>
                    <a:pt x="549" y="1936"/>
                  </a:cubicBezTo>
                  <a:lnTo>
                    <a:pt x="2206" y="1936"/>
                  </a:lnTo>
                  <a:cubicBezTo>
                    <a:pt x="2511" y="1936"/>
                    <a:pt x="2761" y="1686"/>
                    <a:pt x="2761" y="1381"/>
                  </a:cubicBezTo>
                  <a:lnTo>
                    <a:pt x="2761"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44"/>
            <p:cNvSpPr/>
            <p:nvPr/>
          </p:nvSpPr>
          <p:spPr>
            <a:xfrm>
              <a:off x="5384878" y="1931343"/>
              <a:ext cx="87120" cy="14608"/>
            </a:xfrm>
            <a:custGeom>
              <a:rect b="b" l="l" r="r" t="t"/>
              <a:pathLst>
                <a:path extrusionOk="0" h="556" w="3316">
                  <a:moveTo>
                    <a:pt x="278" y="1"/>
                  </a:moveTo>
                  <a:cubicBezTo>
                    <a:pt x="125" y="1"/>
                    <a:pt x="0" y="125"/>
                    <a:pt x="0" y="278"/>
                  </a:cubicBezTo>
                  <a:cubicBezTo>
                    <a:pt x="0" y="431"/>
                    <a:pt x="125" y="556"/>
                    <a:pt x="278" y="556"/>
                  </a:cubicBezTo>
                  <a:lnTo>
                    <a:pt x="3038" y="556"/>
                  </a:lnTo>
                  <a:cubicBezTo>
                    <a:pt x="3191" y="556"/>
                    <a:pt x="3316" y="431"/>
                    <a:pt x="3316" y="278"/>
                  </a:cubicBezTo>
                  <a:cubicBezTo>
                    <a:pt x="3316" y="125"/>
                    <a:pt x="3191" y="1"/>
                    <a:pt x="303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2" name="Shape 1412"/>
        <p:cNvGrpSpPr/>
        <p:nvPr/>
      </p:nvGrpSpPr>
      <p:grpSpPr>
        <a:xfrm>
          <a:off x="0" y="0"/>
          <a:ext cx="0" cy="0"/>
          <a:chOff x="0" y="0"/>
          <a:chExt cx="0" cy="0"/>
        </a:xfrm>
      </p:grpSpPr>
      <p:sp>
        <p:nvSpPr>
          <p:cNvPr id="1413" name="Google Shape;1413;p45"/>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Five C’S:</a:t>
            </a:r>
            <a:endParaRPr/>
          </a:p>
          <a:p>
            <a:pPr indent="0" lvl="0" marL="0" rtl="0" algn="ctr">
              <a:spcBef>
                <a:spcPts val="0"/>
              </a:spcBef>
              <a:spcAft>
                <a:spcPts val="0"/>
              </a:spcAft>
              <a:buNone/>
            </a:pPr>
            <a:r>
              <a:t/>
            </a:r>
            <a:endParaRPr/>
          </a:p>
        </p:txBody>
      </p:sp>
      <p:sp>
        <p:nvSpPr>
          <p:cNvPr id="1414" name="Google Shape;1414;p45"/>
          <p:cNvSpPr txBox="1"/>
          <p:nvPr>
            <p:ph idx="2" type="subTitle"/>
          </p:nvPr>
        </p:nvSpPr>
        <p:spPr>
          <a:xfrm>
            <a:off x="1256977" y="2636015"/>
            <a:ext cx="2108400" cy="895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COMPETITOR </a:t>
            </a:r>
            <a:r>
              <a:rPr b="1" lang="en" sz="2400"/>
              <a:t> ANALYSIS</a:t>
            </a:r>
            <a:endParaRPr b="1" sz="2400"/>
          </a:p>
        </p:txBody>
      </p:sp>
      <p:sp>
        <p:nvSpPr>
          <p:cNvPr id="1415" name="Google Shape;1415;p45"/>
          <p:cNvSpPr txBox="1"/>
          <p:nvPr>
            <p:ph idx="4" type="subTitle"/>
          </p:nvPr>
        </p:nvSpPr>
        <p:spPr>
          <a:xfrm>
            <a:off x="4535450" y="2636025"/>
            <a:ext cx="3351600" cy="895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ANALYSIS OF THE INDUSTRY CONTEXT</a:t>
            </a:r>
            <a:endParaRPr b="1" sz="2400"/>
          </a:p>
          <a:p>
            <a:pPr indent="0" lvl="0" marL="0" rtl="0" algn="ctr">
              <a:spcBef>
                <a:spcPts val="0"/>
              </a:spcBef>
              <a:spcAft>
                <a:spcPts val="0"/>
              </a:spcAft>
              <a:buNone/>
            </a:pPr>
            <a:r>
              <a:t/>
            </a:r>
            <a:endParaRPr/>
          </a:p>
        </p:txBody>
      </p:sp>
      <p:grpSp>
        <p:nvGrpSpPr>
          <p:cNvPr id="1416" name="Google Shape;1416;p45"/>
          <p:cNvGrpSpPr/>
          <p:nvPr/>
        </p:nvGrpSpPr>
        <p:grpSpPr>
          <a:xfrm>
            <a:off x="6663159" y="1912667"/>
            <a:ext cx="361194" cy="359355"/>
            <a:chOff x="4147908" y="2303017"/>
            <a:chExt cx="361194" cy="359355"/>
          </a:xfrm>
        </p:grpSpPr>
        <p:sp>
          <p:nvSpPr>
            <p:cNvPr id="1417" name="Google Shape;1417;p45"/>
            <p:cNvSpPr/>
            <p:nvPr/>
          </p:nvSpPr>
          <p:spPr>
            <a:xfrm>
              <a:off x="4147908" y="2365861"/>
              <a:ext cx="296511" cy="296511"/>
            </a:xfrm>
            <a:custGeom>
              <a:rect b="b" l="l" r="r" t="t"/>
              <a:pathLst>
                <a:path extrusionOk="0" h="11286" w="11286">
                  <a:moveTo>
                    <a:pt x="5639" y="0"/>
                  </a:moveTo>
                  <a:cubicBezTo>
                    <a:pt x="2525" y="0"/>
                    <a:pt x="0" y="2525"/>
                    <a:pt x="0" y="5646"/>
                  </a:cubicBezTo>
                  <a:cubicBezTo>
                    <a:pt x="0" y="8760"/>
                    <a:pt x="2525" y="11285"/>
                    <a:pt x="5639" y="11285"/>
                  </a:cubicBezTo>
                  <a:cubicBezTo>
                    <a:pt x="8761" y="11285"/>
                    <a:pt x="11285" y="8760"/>
                    <a:pt x="11285" y="5646"/>
                  </a:cubicBezTo>
                  <a:cubicBezTo>
                    <a:pt x="11285" y="2525"/>
                    <a:pt x="8761" y="0"/>
                    <a:pt x="56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45"/>
            <p:cNvSpPr/>
            <p:nvPr/>
          </p:nvSpPr>
          <p:spPr>
            <a:xfrm>
              <a:off x="4296059" y="2508179"/>
              <a:ext cx="148361" cy="11875"/>
            </a:xfrm>
            <a:custGeom>
              <a:rect b="b" l="l" r="r" t="t"/>
              <a:pathLst>
                <a:path extrusionOk="0" h="452" w="5647">
                  <a:moveTo>
                    <a:pt x="0" y="0"/>
                  </a:moveTo>
                  <a:lnTo>
                    <a:pt x="0" y="451"/>
                  </a:lnTo>
                  <a:lnTo>
                    <a:pt x="5639" y="451"/>
                  </a:lnTo>
                  <a:cubicBezTo>
                    <a:pt x="5639" y="375"/>
                    <a:pt x="5646" y="305"/>
                    <a:pt x="5646" y="229"/>
                  </a:cubicBezTo>
                  <a:cubicBezTo>
                    <a:pt x="5646" y="153"/>
                    <a:pt x="5646" y="76"/>
                    <a:pt x="5639"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45"/>
            <p:cNvSpPr/>
            <p:nvPr/>
          </p:nvSpPr>
          <p:spPr>
            <a:xfrm>
              <a:off x="4420695" y="2303017"/>
              <a:ext cx="88407" cy="86542"/>
            </a:xfrm>
            <a:custGeom>
              <a:rect b="b" l="l" r="r" t="t"/>
              <a:pathLst>
                <a:path extrusionOk="0" h="3294" w="3365">
                  <a:moveTo>
                    <a:pt x="2029" y="0"/>
                  </a:moveTo>
                  <a:cubicBezTo>
                    <a:pt x="1974" y="0"/>
                    <a:pt x="1918" y="21"/>
                    <a:pt x="1873" y="68"/>
                  </a:cubicBezTo>
                  <a:lnTo>
                    <a:pt x="202" y="1740"/>
                  </a:lnTo>
                  <a:cubicBezTo>
                    <a:pt x="70" y="1865"/>
                    <a:pt x="1" y="2038"/>
                    <a:pt x="1" y="2219"/>
                  </a:cubicBezTo>
                  <a:lnTo>
                    <a:pt x="1" y="3294"/>
                  </a:lnTo>
                  <a:lnTo>
                    <a:pt x="1069" y="3294"/>
                  </a:lnTo>
                  <a:cubicBezTo>
                    <a:pt x="1249" y="3294"/>
                    <a:pt x="1423" y="3224"/>
                    <a:pt x="1547" y="3099"/>
                  </a:cubicBezTo>
                  <a:lnTo>
                    <a:pt x="3226" y="1421"/>
                  </a:lnTo>
                  <a:cubicBezTo>
                    <a:pt x="3365" y="1282"/>
                    <a:pt x="3268" y="1039"/>
                    <a:pt x="3066" y="1039"/>
                  </a:cubicBezTo>
                  <a:lnTo>
                    <a:pt x="2255" y="1039"/>
                  </a:lnTo>
                  <a:lnTo>
                    <a:pt x="2255" y="228"/>
                  </a:lnTo>
                  <a:cubicBezTo>
                    <a:pt x="2255" y="92"/>
                    <a:pt x="2144" y="0"/>
                    <a:pt x="202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45"/>
            <p:cNvSpPr/>
            <p:nvPr/>
          </p:nvSpPr>
          <p:spPr>
            <a:xfrm>
              <a:off x="4420695" y="2303017"/>
              <a:ext cx="59376" cy="86542"/>
            </a:xfrm>
            <a:custGeom>
              <a:rect b="b" l="l" r="r" t="t"/>
              <a:pathLst>
                <a:path extrusionOk="0" h="3294" w="2260">
                  <a:moveTo>
                    <a:pt x="2031" y="0"/>
                  </a:moveTo>
                  <a:cubicBezTo>
                    <a:pt x="1975" y="0"/>
                    <a:pt x="1918" y="21"/>
                    <a:pt x="1873" y="68"/>
                  </a:cubicBezTo>
                  <a:lnTo>
                    <a:pt x="202" y="1740"/>
                  </a:lnTo>
                  <a:cubicBezTo>
                    <a:pt x="70" y="1865"/>
                    <a:pt x="1" y="2038"/>
                    <a:pt x="1" y="2219"/>
                  </a:cubicBezTo>
                  <a:lnTo>
                    <a:pt x="1" y="3294"/>
                  </a:lnTo>
                  <a:lnTo>
                    <a:pt x="2255" y="1039"/>
                  </a:lnTo>
                  <a:lnTo>
                    <a:pt x="2255" y="228"/>
                  </a:lnTo>
                  <a:cubicBezTo>
                    <a:pt x="2260" y="92"/>
                    <a:pt x="2147" y="0"/>
                    <a:pt x="203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45"/>
            <p:cNvSpPr/>
            <p:nvPr/>
          </p:nvSpPr>
          <p:spPr>
            <a:xfrm>
              <a:off x="4183429" y="2401382"/>
              <a:ext cx="225444" cy="225444"/>
            </a:xfrm>
            <a:custGeom>
              <a:rect b="b" l="l" r="r" t="t"/>
              <a:pathLst>
                <a:path extrusionOk="0" h="8581" w="8581">
                  <a:moveTo>
                    <a:pt x="4287" y="1"/>
                  </a:moveTo>
                  <a:cubicBezTo>
                    <a:pt x="1922" y="1"/>
                    <a:pt x="1" y="1922"/>
                    <a:pt x="1" y="4294"/>
                  </a:cubicBezTo>
                  <a:cubicBezTo>
                    <a:pt x="1" y="6659"/>
                    <a:pt x="1922" y="8581"/>
                    <a:pt x="4287" y="8581"/>
                  </a:cubicBezTo>
                  <a:cubicBezTo>
                    <a:pt x="6659" y="8581"/>
                    <a:pt x="8581" y="6659"/>
                    <a:pt x="8581" y="4294"/>
                  </a:cubicBezTo>
                  <a:cubicBezTo>
                    <a:pt x="8581" y="1922"/>
                    <a:pt x="6659" y="1"/>
                    <a:pt x="428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45"/>
            <p:cNvSpPr/>
            <p:nvPr/>
          </p:nvSpPr>
          <p:spPr>
            <a:xfrm>
              <a:off x="4296059" y="2508179"/>
              <a:ext cx="112814" cy="11875"/>
            </a:xfrm>
            <a:custGeom>
              <a:rect b="b" l="l" r="r" t="t"/>
              <a:pathLst>
                <a:path extrusionOk="0" h="452" w="4294">
                  <a:moveTo>
                    <a:pt x="0" y="0"/>
                  </a:moveTo>
                  <a:lnTo>
                    <a:pt x="0" y="451"/>
                  </a:lnTo>
                  <a:lnTo>
                    <a:pt x="4280" y="451"/>
                  </a:lnTo>
                  <a:cubicBezTo>
                    <a:pt x="4280" y="375"/>
                    <a:pt x="4294" y="305"/>
                    <a:pt x="4294" y="229"/>
                  </a:cubicBezTo>
                  <a:cubicBezTo>
                    <a:pt x="4294" y="153"/>
                    <a:pt x="4287" y="76"/>
                    <a:pt x="4280"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3" name="Google Shape;1423;p45"/>
            <p:cNvSpPr/>
            <p:nvPr/>
          </p:nvSpPr>
          <p:spPr>
            <a:xfrm>
              <a:off x="4213143" y="2431096"/>
              <a:ext cx="166042" cy="166042"/>
            </a:xfrm>
            <a:custGeom>
              <a:rect b="b" l="l" r="r" t="t"/>
              <a:pathLst>
                <a:path extrusionOk="0" h="6320" w="6320">
                  <a:moveTo>
                    <a:pt x="3156" y="0"/>
                  </a:moveTo>
                  <a:cubicBezTo>
                    <a:pt x="1415" y="0"/>
                    <a:pt x="0" y="1415"/>
                    <a:pt x="0" y="3163"/>
                  </a:cubicBezTo>
                  <a:cubicBezTo>
                    <a:pt x="0" y="4904"/>
                    <a:pt x="1415" y="6319"/>
                    <a:pt x="3156" y="6319"/>
                  </a:cubicBezTo>
                  <a:cubicBezTo>
                    <a:pt x="4904" y="6319"/>
                    <a:pt x="6319" y="4904"/>
                    <a:pt x="6319" y="3163"/>
                  </a:cubicBezTo>
                  <a:cubicBezTo>
                    <a:pt x="6319" y="1415"/>
                    <a:pt x="4904" y="0"/>
                    <a:pt x="315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45"/>
            <p:cNvSpPr/>
            <p:nvPr/>
          </p:nvSpPr>
          <p:spPr>
            <a:xfrm>
              <a:off x="4296059" y="2508179"/>
              <a:ext cx="83126" cy="11875"/>
            </a:xfrm>
            <a:custGeom>
              <a:rect b="b" l="l" r="r" t="t"/>
              <a:pathLst>
                <a:path extrusionOk="0" h="452" w="3164">
                  <a:moveTo>
                    <a:pt x="0" y="0"/>
                  </a:moveTo>
                  <a:lnTo>
                    <a:pt x="0" y="451"/>
                  </a:lnTo>
                  <a:lnTo>
                    <a:pt x="3149" y="451"/>
                  </a:lnTo>
                  <a:cubicBezTo>
                    <a:pt x="3156" y="375"/>
                    <a:pt x="3163" y="305"/>
                    <a:pt x="3163" y="229"/>
                  </a:cubicBezTo>
                  <a:cubicBezTo>
                    <a:pt x="3163" y="153"/>
                    <a:pt x="3156" y="76"/>
                    <a:pt x="3149"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45"/>
            <p:cNvSpPr/>
            <p:nvPr/>
          </p:nvSpPr>
          <p:spPr>
            <a:xfrm>
              <a:off x="4248663" y="2466616"/>
              <a:ext cx="94975" cy="94975"/>
            </a:xfrm>
            <a:custGeom>
              <a:rect b="b" l="l" r="r" t="t"/>
              <a:pathLst>
                <a:path extrusionOk="0" h="3615" w="3615">
                  <a:moveTo>
                    <a:pt x="1804" y="1"/>
                  </a:moveTo>
                  <a:cubicBezTo>
                    <a:pt x="812" y="1"/>
                    <a:pt x="1" y="812"/>
                    <a:pt x="1" y="1811"/>
                  </a:cubicBezTo>
                  <a:cubicBezTo>
                    <a:pt x="1" y="2803"/>
                    <a:pt x="812" y="3614"/>
                    <a:pt x="1804" y="3614"/>
                  </a:cubicBezTo>
                  <a:cubicBezTo>
                    <a:pt x="2803" y="3614"/>
                    <a:pt x="3615" y="2803"/>
                    <a:pt x="3615" y="1811"/>
                  </a:cubicBezTo>
                  <a:cubicBezTo>
                    <a:pt x="3615" y="812"/>
                    <a:pt x="2803" y="1"/>
                    <a:pt x="180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45"/>
            <p:cNvSpPr/>
            <p:nvPr/>
          </p:nvSpPr>
          <p:spPr>
            <a:xfrm>
              <a:off x="4296059" y="2508179"/>
              <a:ext cx="47763" cy="11875"/>
            </a:xfrm>
            <a:custGeom>
              <a:rect b="b" l="l" r="r" t="t"/>
              <a:pathLst>
                <a:path extrusionOk="0" h="452" w="1818">
                  <a:moveTo>
                    <a:pt x="0" y="0"/>
                  </a:moveTo>
                  <a:lnTo>
                    <a:pt x="0" y="451"/>
                  </a:lnTo>
                  <a:lnTo>
                    <a:pt x="1797" y="451"/>
                  </a:lnTo>
                  <a:cubicBezTo>
                    <a:pt x="1818" y="305"/>
                    <a:pt x="1818" y="153"/>
                    <a:pt x="1797"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45"/>
            <p:cNvSpPr/>
            <p:nvPr/>
          </p:nvSpPr>
          <p:spPr>
            <a:xfrm>
              <a:off x="4278377" y="2496330"/>
              <a:ext cx="35547" cy="35547"/>
            </a:xfrm>
            <a:custGeom>
              <a:rect b="b" l="l" r="r" t="t"/>
              <a:pathLst>
                <a:path extrusionOk="0" h="1353" w="1353">
                  <a:moveTo>
                    <a:pt x="673" y="0"/>
                  </a:moveTo>
                  <a:cubicBezTo>
                    <a:pt x="299" y="0"/>
                    <a:pt x="0" y="306"/>
                    <a:pt x="0" y="680"/>
                  </a:cubicBezTo>
                  <a:cubicBezTo>
                    <a:pt x="0" y="1055"/>
                    <a:pt x="299" y="1353"/>
                    <a:pt x="673" y="1353"/>
                  </a:cubicBezTo>
                  <a:cubicBezTo>
                    <a:pt x="1048" y="1353"/>
                    <a:pt x="1353" y="1055"/>
                    <a:pt x="1353" y="680"/>
                  </a:cubicBezTo>
                  <a:cubicBezTo>
                    <a:pt x="1353" y="306"/>
                    <a:pt x="1048" y="0"/>
                    <a:pt x="67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45"/>
            <p:cNvSpPr/>
            <p:nvPr/>
          </p:nvSpPr>
          <p:spPr>
            <a:xfrm>
              <a:off x="4296059" y="2508179"/>
              <a:ext cx="18233" cy="11875"/>
            </a:xfrm>
            <a:custGeom>
              <a:rect b="b" l="l" r="r" t="t"/>
              <a:pathLst>
                <a:path extrusionOk="0" h="452" w="694">
                  <a:moveTo>
                    <a:pt x="0" y="0"/>
                  </a:moveTo>
                  <a:lnTo>
                    <a:pt x="0" y="451"/>
                  </a:lnTo>
                  <a:lnTo>
                    <a:pt x="638" y="451"/>
                  </a:lnTo>
                  <a:cubicBezTo>
                    <a:pt x="694" y="305"/>
                    <a:pt x="694" y="146"/>
                    <a:pt x="638" y="0"/>
                  </a:cubicBezTo>
                  <a:close/>
                </a:path>
              </a:pathLst>
            </a:custGeom>
            <a:solidFill>
              <a:srgbClr val="8282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45"/>
            <p:cNvSpPr/>
            <p:nvPr/>
          </p:nvSpPr>
          <p:spPr>
            <a:xfrm>
              <a:off x="4287678" y="2480094"/>
              <a:ext cx="42483" cy="40013"/>
            </a:xfrm>
            <a:custGeom>
              <a:rect b="b" l="l" r="r" t="t"/>
              <a:pathLst>
                <a:path extrusionOk="0" h="1523" w="1617">
                  <a:moveTo>
                    <a:pt x="1297" y="1"/>
                  </a:moveTo>
                  <a:lnTo>
                    <a:pt x="160" y="1132"/>
                  </a:lnTo>
                  <a:cubicBezTo>
                    <a:pt x="0" y="1296"/>
                    <a:pt x="150" y="1522"/>
                    <a:pt x="323" y="1522"/>
                  </a:cubicBezTo>
                  <a:cubicBezTo>
                    <a:pt x="375" y="1522"/>
                    <a:pt x="430" y="1501"/>
                    <a:pt x="479" y="1451"/>
                  </a:cubicBezTo>
                  <a:lnTo>
                    <a:pt x="1616" y="320"/>
                  </a:lnTo>
                  <a:lnTo>
                    <a:pt x="129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45"/>
            <p:cNvSpPr/>
            <p:nvPr/>
          </p:nvSpPr>
          <p:spPr>
            <a:xfrm>
              <a:off x="4314817" y="2315313"/>
              <a:ext cx="182568" cy="178128"/>
            </a:xfrm>
            <a:custGeom>
              <a:rect b="b" l="l" r="r" t="t"/>
              <a:pathLst>
                <a:path extrusionOk="0" h="6780" w="6949">
                  <a:moveTo>
                    <a:pt x="6625" y="1"/>
                  </a:moveTo>
                  <a:cubicBezTo>
                    <a:pt x="6572" y="1"/>
                    <a:pt x="6516" y="22"/>
                    <a:pt x="6465" y="72"/>
                  </a:cubicBezTo>
                  <a:lnTo>
                    <a:pt x="146" y="6391"/>
                  </a:lnTo>
                  <a:cubicBezTo>
                    <a:pt x="1" y="6537"/>
                    <a:pt x="105" y="6779"/>
                    <a:pt x="306" y="6779"/>
                  </a:cubicBezTo>
                  <a:cubicBezTo>
                    <a:pt x="368" y="6772"/>
                    <a:pt x="424" y="6752"/>
                    <a:pt x="465" y="6710"/>
                  </a:cubicBezTo>
                  <a:lnTo>
                    <a:pt x="6784" y="391"/>
                  </a:lnTo>
                  <a:cubicBezTo>
                    <a:pt x="6949" y="226"/>
                    <a:pt x="6800" y="1"/>
                    <a:pt x="662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31" name="Google Shape;1431;p45"/>
          <p:cNvGrpSpPr/>
          <p:nvPr/>
        </p:nvGrpSpPr>
        <p:grpSpPr>
          <a:xfrm>
            <a:off x="2135068" y="1926303"/>
            <a:ext cx="345720" cy="345720"/>
            <a:chOff x="6129718" y="1651363"/>
            <a:chExt cx="345720" cy="345720"/>
          </a:xfrm>
        </p:grpSpPr>
        <p:sp>
          <p:nvSpPr>
            <p:cNvPr id="1432" name="Google Shape;1432;p45"/>
            <p:cNvSpPr/>
            <p:nvPr/>
          </p:nvSpPr>
          <p:spPr>
            <a:xfrm>
              <a:off x="6129718" y="1651363"/>
              <a:ext cx="345720" cy="345720"/>
            </a:xfrm>
            <a:custGeom>
              <a:rect b="b" l="l" r="r" t="t"/>
              <a:pathLst>
                <a:path extrusionOk="0" h="13159" w="13159">
                  <a:moveTo>
                    <a:pt x="6583" y="1"/>
                  </a:moveTo>
                  <a:cubicBezTo>
                    <a:pt x="2949" y="1"/>
                    <a:pt x="1" y="2942"/>
                    <a:pt x="1" y="6576"/>
                  </a:cubicBezTo>
                  <a:cubicBezTo>
                    <a:pt x="1" y="10211"/>
                    <a:pt x="2949" y="13159"/>
                    <a:pt x="6583" y="13159"/>
                  </a:cubicBezTo>
                  <a:cubicBezTo>
                    <a:pt x="10218" y="13159"/>
                    <a:pt x="13159" y="10211"/>
                    <a:pt x="13159" y="6576"/>
                  </a:cubicBezTo>
                  <a:cubicBezTo>
                    <a:pt x="13159" y="2942"/>
                    <a:pt x="10218" y="1"/>
                    <a:pt x="65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45"/>
            <p:cNvSpPr/>
            <p:nvPr/>
          </p:nvSpPr>
          <p:spPr>
            <a:xfrm>
              <a:off x="6155596" y="1677242"/>
              <a:ext cx="293963" cy="293963"/>
            </a:xfrm>
            <a:custGeom>
              <a:rect b="b" l="l" r="r" t="t"/>
              <a:pathLst>
                <a:path extrusionOk="0" h="11189" w="11189">
                  <a:moveTo>
                    <a:pt x="5598" y="1"/>
                  </a:moveTo>
                  <a:cubicBezTo>
                    <a:pt x="2505" y="1"/>
                    <a:pt x="1" y="2504"/>
                    <a:pt x="1" y="5591"/>
                  </a:cubicBezTo>
                  <a:cubicBezTo>
                    <a:pt x="1" y="8685"/>
                    <a:pt x="2505" y="11189"/>
                    <a:pt x="5598" y="11189"/>
                  </a:cubicBezTo>
                  <a:cubicBezTo>
                    <a:pt x="8685" y="11189"/>
                    <a:pt x="11189" y="8685"/>
                    <a:pt x="11189" y="5591"/>
                  </a:cubicBezTo>
                  <a:cubicBezTo>
                    <a:pt x="11189" y="2504"/>
                    <a:pt x="8685" y="1"/>
                    <a:pt x="559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45"/>
            <p:cNvSpPr/>
            <p:nvPr/>
          </p:nvSpPr>
          <p:spPr>
            <a:xfrm>
              <a:off x="6297389" y="1697550"/>
              <a:ext cx="10404" cy="131888"/>
            </a:xfrm>
            <a:custGeom>
              <a:rect b="b" l="l" r="r" t="t"/>
              <a:pathLst>
                <a:path extrusionOk="0" h="5020" w="396">
                  <a:moveTo>
                    <a:pt x="198" y="1"/>
                  </a:moveTo>
                  <a:cubicBezTo>
                    <a:pt x="99" y="1"/>
                    <a:pt x="0" y="67"/>
                    <a:pt x="0" y="199"/>
                  </a:cubicBezTo>
                  <a:lnTo>
                    <a:pt x="0" y="4818"/>
                  </a:lnTo>
                  <a:cubicBezTo>
                    <a:pt x="0" y="4929"/>
                    <a:pt x="90" y="5019"/>
                    <a:pt x="201" y="5019"/>
                  </a:cubicBezTo>
                  <a:cubicBezTo>
                    <a:pt x="305" y="5019"/>
                    <a:pt x="395" y="4929"/>
                    <a:pt x="395" y="4818"/>
                  </a:cubicBezTo>
                  <a:lnTo>
                    <a:pt x="395" y="199"/>
                  </a:lnTo>
                  <a:cubicBezTo>
                    <a:pt x="395" y="67"/>
                    <a:pt x="297" y="1"/>
                    <a:pt x="19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45"/>
            <p:cNvSpPr/>
            <p:nvPr/>
          </p:nvSpPr>
          <p:spPr>
            <a:xfrm>
              <a:off x="6295550" y="1819008"/>
              <a:ext cx="135435" cy="10430"/>
            </a:xfrm>
            <a:custGeom>
              <a:rect b="b" l="l" r="r" t="t"/>
              <a:pathLst>
                <a:path extrusionOk="0" h="397" w="5155">
                  <a:moveTo>
                    <a:pt x="271" y="1"/>
                  </a:moveTo>
                  <a:cubicBezTo>
                    <a:pt x="1" y="1"/>
                    <a:pt x="1" y="396"/>
                    <a:pt x="271" y="396"/>
                  </a:cubicBezTo>
                  <a:lnTo>
                    <a:pt x="4891" y="396"/>
                  </a:lnTo>
                  <a:cubicBezTo>
                    <a:pt x="5154" y="396"/>
                    <a:pt x="5154" y="1"/>
                    <a:pt x="489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45"/>
            <p:cNvSpPr/>
            <p:nvPr/>
          </p:nvSpPr>
          <p:spPr>
            <a:xfrm>
              <a:off x="6191879" y="1713498"/>
              <a:ext cx="275178" cy="257970"/>
            </a:xfrm>
            <a:custGeom>
              <a:rect b="b" l="l" r="r" t="t"/>
              <a:pathLst>
                <a:path extrusionOk="0" h="9819" w="10474">
                  <a:moveTo>
                    <a:pt x="7893" y="1"/>
                  </a:moveTo>
                  <a:cubicBezTo>
                    <a:pt x="9815" y="2213"/>
                    <a:pt x="9697" y="5543"/>
                    <a:pt x="7623" y="7617"/>
                  </a:cubicBezTo>
                  <a:cubicBezTo>
                    <a:pt x="6532" y="8704"/>
                    <a:pt x="5100" y="9254"/>
                    <a:pt x="3664" y="9254"/>
                  </a:cubicBezTo>
                  <a:cubicBezTo>
                    <a:pt x="2361" y="9254"/>
                    <a:pt x="1056" y="8801"/>
                    <a:pt x="0" y="7887"/>
                  </a:cubicBezTo>
                  <a:lnTo>
                    <a:pt x="0" y="7887"/>
                  </a:lnTo>
                  <a:cubicBezTo>
                    <a:pt x="1112" y="9170"/>
                    <a:pt x="2669" y="9818"/>
                    <a:pt x="4229" y="9818"/>
                  </a:cubicBezTo>
                  <a:cubicBezTo>
                    <a:pt x="5657" y="9818"/>
                    <a:pt x="7088" y="9275"/>
                    <a:pt x="8185" y="8179"/>
                  </a:cubicBezTo>
                  <a:cubicBezTo>
                    <a:pt x="10474" y="5883"/>
                    <a:pt x="10342" y="2123"/>
                    <a:pt x="7893" y="1"/>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45"/>
            <p:cNvSpPr/>
            <p:nvPr/>
          </p:nvSpPr>
          <p:spPr>
            <a:xfrm>
              <a:off x="6174197" y="1819008"/>
              <a:ext cx="21333" cy="10430"/>
            </a:xfrm>
            <a:custGeom>
              <a:rect b="b" l="l" r="r" t="t"/>
              <a:pathLst>
                <a:path extrusionOk="0" h="397" w="812">
                  <a:moveTo>
                    <a:pt x="264" y="1"/>
                  </a:moveTo>
                  <a:cubicBezTo>
                    <a:pt x="0" y="1"/>
                    <a:pt x="0" y="396"/>
                    <a:pt x="264" y="396"/>
                  </a:cubicBezTo>
                  <a:lnTo>
                    <a:pt x="548" y="396"/>
                  </a:lnTo>
                  <a:cubicBezTo>
                    <a:pt x="812" y="396"/>
                    <a:pt x="812" y="1"/>
                    <a:pt x="54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45"/>
            <p:cNvSpPr/>
            <p:nvPr/>
          </p:nvSpPr>
          <p:spPr>
            <a:xfrm>
              <a:off x="6297389" y="1933004"/>
              <a:ext cx="10404" cy="17970"/>
            </a:xfrm>
            <a:custGeom>
              <a:rect b="b" l="l" r="r" t="t"/>
              <a:pathLst>
                <a:path extrusionOk="0" h="684" w="396">
                  <a:moveTo>
                    <a:pt x="198" y="0"/>
                  </a:moveTo>
                  <a:cubicBezTo>
                    <a:pt x="99" y="0"/>
                    <a:pt x="0" y="66"/>
                    <a:pt x="0" y="198"/>
                  </a:cubicBezTo>
                  <a:lnTo>
                    <a:pt x="0" y="483"/>
                  </a:lnTo>
                  <a:cubicBezTo>
                    <a:pt x="0" y="594"/>
                    <a:pt x="90" y="684"/>
                    <a:pt x="201" y="684"/>
                  </a:cubicBezTo>
                  <a:cubicBezTo>
                    <a:pt x="305" y="684"/>
                    <a:pt x="395" y="594"/>
                    <a:pt x="395" y="483"/>
                  </a:cubicBezTo>
                  <a:lnTo>
                    <a:pt x="395" y="198"/>
                  </a:lnTo>
                  <a:cubicBezTo>
                    <a:pt x="395" y="66"/>
                    <a:pt x="297" y="0"/>
                    <a:pt x="19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45"/>
            <p:cNvSpPr/>
            <p:nvPr/>
          </p:nvSpPr>
          <p:spPr>
            <a:xfrm>
              <a:off x="6209245" y="1733018"/>
              <a:ext cx="19836" cy="15869"/>
            </a:xfrm>
            <a:custGeom>
              <a:rect b="b" l="l" r="r" t="t"/>
              <a:pathLst>
                <a:path extrusionOk="0" h="604" w="755">
                  <a:moveTo>
                    <a:pt x="285" y="0"/>
                  </a:moveTo>
                  <a:cubicBezTo>
                    <a:pt x="133" y="0"/>
                    <a:pt x="0" y="196"/>
                    <a:pt x="144" y="340"/>
                  </a:cubicBezTo>
                  <a:lnTo>
                    <a:pt x="345" y="541"/>
                  </a:lnTo>
                  <a:cubicBezTo>
                    <a:pt x="379" y="583"/>
                    <a:pt x="435" y="603"/>
                    <a:pt x="484" y="603"/>
                  </a:cubicBezTo>
                  <a:cubicBezTo>
                    <a:pt x="664" y="603"/>
                    <a:pt x="754" y="388"/>
                    <a:pt x="629" y="264"/>
                  </a:cubicBezTo>
                  <a:lnTo>
                    <a:pt x="421" y="62"/>
                  </a:lnTo>
                  <a:cubicBezTo>
                    <a:pt x="379" y="19"/>
                    <a:pt x="331" y="0"/>
                    <a:pt x="28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45"/>
            <p:cNvSpPr/>
            <p:nvPr/>
          </p:nvSpPr>
          <p:spPr>
            <a:xfrm>
              <a:off x="6375786" y="1899402"/>
              <a:ext cx="19652" cy="15869"/>
            </a:xfrm>
            <a:custGeom>
              <a:rect b="b" l="l" r="r" t="t"/>
              <a:pathLst>
                <a:path extrusionOk="0" h="604" w="748">
                  <a:moveTo>
                    <a:pt x="285" y="1"/>
                  </a:moveTo>
                  <a:cubicBezTo>
                    <a:pt x="131" y="1"/>
                    <a:pt x="0" y="202"/>
                    <a:pt x="144" y="347"/>
                  </a:cubicBezTo>
                  <a:lnTo>
                    <a:pt x="345" y="548"/>
                  </a:lnTo>
                  <a:cubicBezTo>
                    <a:pt x="380" y="582"/>
                    <a:pt x="429" y="603"/>
                    <a:pt x="484" y="603"/>
                  </a:cubicBezTo>
                  <a:cubicBezTo>
                    <a:pt x="658" y="603"/>
                    <a:pt x="748" y="388"/>
                    <a:pt x="623" y="263"/>
                  </a:cubicBezTo>
                  <a:lnTo>
                    <a:pt x="422" y="62"/>
                  </a:lnTo>
                  <a:cubicBezTo>
                    <a:pt x="379" y="19"/>
                    <a:pt x="331" y="1"/>
                    <a:pt x="28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45"/>
            <p:cNvSpPr/>
            <p:nvPr/>
          </p:nvSpPr>
          <p:spPr>
            <a:xfrm>
              <a:off x="6376285" y="1733018"/>
              <a:ext cx="19652" cy="15869"/>
            </a:xfrm>
            <a:custGeom>
              <a:rect b="b" l="l" r="r" t="t"/>
              <a:pathLst>
                <a:path extrusionOk="0" h="604" w="748">
                  <a:moveTo>
                    <a:pt x="466" y="0"/>
                  </a:moveTo>
                  <a:cubicBezTo>
                    <a:pt x="419" y="0"/>
                    <a:pt x="370" y="19"/>
                    <a:pt x="326" y="62"/>
                  </a:cubicBezTo>
                  <a:lnTo>
                    <a:pt x="125" y="264"/>
                  </a:lnTo>
                  <a:cubicBezTo>
                    <a:pt x="0" y="388"/>
                    <a:pt x="84" y="603"/>
                    <a:pt x="264" y="603"/>
                  </a:cubicBezTo>
                  <a:cubicBezTo>
                    <a:pt x="313" y="603"/>
                    <a:pt x="368" y="583"/>
                    <a:pt x="403" y="541"/>
                  </a:cubicBezTo>
                  <a:lnTo>
                    <a:pt x="604" y="340"/>
                  </a:lnTo>
                  <a:cubicBezTo>
                    <a:pt x="747" y="196"/>
                    <a:pt x="618" y="0"/>
                    <a:pt x="46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45"/>
            <p:cNvSpPr/>
            <p:nvPr/>
          </p:nvSpPr>
          <p:spPr>
            <a:xfrm>
              <a:off x="6209718" y="1899402"/>
              <a:ext cx="19862" cy="15869"/>
            </a:xfrm>
            <a:custGeom>
              <a:rect b="b" l="l" r="r" t="t"/>
              <a:pathLst>
                <a:path extrusionOk="0" h="604" w="756">
                  <a:moveTo>
                    <a:pt x="465" y="1"/>
                  </a:moveTo>
                  <a:cubicBezTo>
                    <a:pt x="418" y="1"/>
                    <a:pt x="370" y="19"/>
                    <a:pt x="327" y="62"/>
                  </a:cubicBezTo>
                  <a:lnTo>
                    <a:pt x="126" y="263"/>
                  </a:lnTo>
                  <a:cubicBezTo>
                    <a:pt x="1" y="388"/>
                    <a:pt x="91" y="603"/>
                    <a:pt x="264" y="603"/>
                  </a:cubicBezTo>
                  <a:cubicBezTo>
                    <a:pt x="320" y="603"/>
                    <a:pt x="368" y="582"/>
                    <a:pt x="403" y="548"/>
                  </a:cubicBezTo>
                  <a:lnTo>
                    <a:pt x="611" y="347"/>
                  </a:lnTo>
                  <a:cubicBezTo>
                    <a:pt x="755" y="202"/>
                    <a:pt x="620" y="1"/>
                    <a:pt x="4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45"/>
            <p:cNvSpPr/>
            <p:nvPr/>
          </p:nvSpPr>
          <p:spPr>
            <a:xfrm>
              <a:off x="6183156" y="1771350"/>
              <a:ext cx="21859" cy="13425"/>
            </a:xfrm>
            <a:custGeom>
              <a:rect b="b" l="l" r="r" t="t"/>
              <a:pathLst>
                <a:path extrusionOk="0" h="511" w="832">
                  <a:moveTo>
                    <a:pt x="289" y="0"/>
                  </a:moveTo>
                  <a:cubicBezTo>
                    <a:pt x="98" y="0"/>
                    <a:pt x="1" y="295"/>
                    <a:pt x="214" y="386"/>
                  </a:cubicBezTo>
                  <a:lnTo>
                    <a:pt x="478" y="497"/>
                  </a:lnTo>
                  <a:cubicBezTo>
                    <a:pt x="499" y="504"/>
                    <a:pt x="526" y="511"/>
                    <a:pt x="554" y="511"/>
                  </a:cubicBezTo>
                  <a:cubicBezTo>
                    <a:pt x="769" y="511"/>
                    <a:pt x="831" y="213"/>
                    <a:pt x="630" y="129"/>
                  </a:cubicBezTo>
                  <a:lnTo>
                    <a:pt x="374" y="18"/>
                  </a:lnTo>
                  <a:cubicBezTo>
                    <a:pt x="344" y="6"/>
                    <a:pt x="316" y="0"/>
                    <a:pt x="28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45"/>
            <p:cNvSpPr/>
            <p:nvPr/>
          </p:nvSpPr>
          <p:spPr>
            <a:xfrm>
              <a:off x="6399852" y="1863540"/>
              <a:ext cx="21832" cy="13452"/>
            </a:xfrm>
            <a:custGeom>
              <a:rect b="b" l="l" r="r" t="t"/>
              <a:pathLst>
                <a:path extrusionOk="0" h="512" w="831">
                  <a:moveTo>
                    <a:pt x="287" y="0"/>
                  </a:moveTo>
                  <a:cubicBezTo>
                    <a:pt x="97" y="0"/>
                    <a:pt x="1" y="289"/>
                    <a:pt x="213" y="380"/>
                  </a:cubicBezTo>
                  <a:lnTo>
                    <a:pt x="477" y="491"/>
                  </a:lnTo>
                  <a:cubicBezTo>
                    <a:pt x="498" y="505"/>
                    <a:pt x="525" y="512"/>
                    <a:pt x="553" y="512"/>
                  </a:cubicBezTo>
                  <a:cubicBezTo>
                    <a:pt x="768" y="512"/>
                    <a:pt x="831" y="213"/>
                    <a:pt x="629" y="130"/>
                  </a:cubicBezTo>
                  <a:lnTo>
                    <a:pt x="373" y="19"/>
                  </a:lnTo>
                  <a:cubicBezTo>
                    <a:pt x="343" y="6"/>
                    <a:pt x="314" y="0"/>
                    <a:pt x="28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45"/>
            <p:cNvSpPr/>
            <p:nvPr/>
          </p:nvSpPr>
          <p:spPr>
            <a:xfrm>
              <a:off x="6340922" y="1707192"/>
              <a:ext cx="15816" cy="17261"/>
            </a:xfrm>
            <a:custGeom>
              <a:rect b="b" l="l" r="r" t="t"/>
              <a:pathLst>
                <a:path extrusionOk="0" h="657" w="602">
                  <a:moveTo>
                    <a:pt x="345" y="0"/>
                  </a:moveTo>
                  <a:cubicBezTo>
                    <a:pt x="275" y="0"/>
                    <a:pt x="204" y="37"/>
                    <a:pt x="167" y="123"/>
                  </a:cubicBezTo>
                  <a:lnTo>
                    <a:pt x="56" y="386"/>
                  </a:lnTo>
                  <a:cubicBezTo>
                    <a:pt x="1" y="511"/>
                    <a:pt x="98" y="657"/>
                    <a:pt x="237" y="657"/>
                  </a:cubicBezTo>
                  <a:cubicBezTo>
                    <a:pt x="320" y="657"/>
                    <a:pt x="389" y="608"/>
                    <a:pt x="424" y="539"/>
                  </a:cubicBezTo>
                  <a:lnTo>
                    <a:pt x="535" y="276"/>
                  </a:lnTo>
                  <a:cubicBezTo>
                    <a:pt x="602" y="119"/>
                    <a:pt x="473" y="0"/>
                    <a:pt x="34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45"/>
            <p:cNvSpPr/>
            <p:nvPr/>
          </p:nvSpPr>
          <p:spPr>
            <a:xfrm>
              <a:off x="6248732" y="1923862"/>
              <a:ext cx="15816" cy="17287"/>
            </a:xfrm>
            <a:custGeom>
              <a:rect b="b" l="l" r="r" t="t"/>
              <a:pathLst>
                <a:path extrusionOk="0" h="658" w="602">
                  <a:moveTo>
                    <a:pt x="350" y="0"/>
                  </a:moveTo>
                  <a:cubicBezTo>
                    <a:pt x="280" y="0"/>
                    <a:pt x="211" y="37"/>
                    <a:pt x="174" y="123"/>
                  </a:cubicBezTo>
                  <a:lnTo>
                    <a:pt x="56" y="387"/>
                  </a:lnTo>
                  <a:cubicBezTo>
                    <a:pt x="0" y="511"/>
                    <a:pt x="97" y="657"/>
                    <a:pt x="243" y="657"/>
                  </a:cubicBezTo>
                  <a:cubicBezTo>
                    <a:pt x="319" y="657"/>
                    <a:pt x="396" y="609"/>
                    <a:pt x="423" y="539"/>
                  </a:cubicBezTo>
                  <a:lnTo>
                    <a:pt x="534" y="276"/>
                  </a:lnTo>
                  <a:cubicBezTo>
                    <a:pt x="601" y="119"/>
                    <a:pt x="475" y="0"/>
                    <a:pt x="35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45"/>
            <p:cNvSpPr/>
            <p:nvPr/>
          </p:nvSpPr>
          <p:spPr>
            <a:xfrm>
              <a:off x="6250545" y="1706220"/>
              <a:ext cx="15527" cy="17524"/>
            </a:xfrm>
            <a:custGeom>
              <a:rect b="b" l="l" r="r" t="t"/>
              <a:pathLst>
                <a:path extrusionOk="0" h="667" w="591">
                  <a:moveTo>
                    <a:pt x="255" y="1"/>
                  </a:moveTo>
                  <a:cubicBezTo>
                    <a:pt x="129" y="1"/>
                    <a:pt x="1" y="118"/>
                    <a:pt x="63" y="278"/>
                  </a:cubicBezTo>
                  <a:lnTo>
                    <a:pt x="174" y="541"/>
                  </a:lnTo>
                  <a:cubicBezTo>
                    <a:pt x="202" y="611"/>
                    <a:pt x="271" y="659"/>
                    <a:pt x="354" y="666"/>
                  </a:cubicBezTo>
                  <a:cubicBezTo>
                    <a:pt x="493" y="666"/>
                    <a:pt x="590" y="521"/>
                    <a:pt x="542" y="389"/>
                  </a:cubicBezTo>
                  <a:lnTo>
                    <a:pt x="431" y="125"/>
                  </a:lnTo>
                  <a:cubicBezTo>
                    <a:pt x="396" y="38"/>
                    <a:pt x="326" y="1"/>
                    <a:pt x="25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45"/>
            <p:cNvSpPr/>
            <p:nvPr/>
          </p:nvSpPr>
          <p:spPr>
            <a:xfrm>
              <a:off x="6338742" y="1924623"/>
              <a:ext cx="15527" cy="17419"/>
            </a:xfrm>
            <a:custGeom>
              <a:rect b="b" l="l" r="r" t="t"/>
              <a:pathLst>
                <a:path extrusionOk="0" h="663" w="591">
                  <a:moveTo>
                    <a:pt x="254" y="1"/>
                  </a:moveTo>
                  <a:cubicBezTo>
                    <a:pt x="129" y="1"/>
                    <a:pt x="1" y="119"/>
                    <a:pt x="63" y="274"/>
                  </a:cubicBezTo>
                  <a:lnTo>
                    <a:pt x="174" y="538"/>
                  </a:lnTo>
                  <a:cubicBezTo>
                    <a:pt x="202" y="614"/>
                    <a:pt x="271" y="663"/>
                    <a:pt x="354" y="663"/>
                  </a:cubicBezTo>
                  <a:cubicBezTo>
                    <a:pt x="493" y="663"/>
                    <a:pt x="590" y="524"/>
                    <a:pt x="542" y="392"/>
                  </a:cubicBezTo>
                  <a:lnTo>
                    <a:pt x="431" y="129"/>
                  </a:lnTo>
                  <a:cubicBezTo>
                    <a:pt x="396" y="39"/>
                    <a:pt x="325" y="1"/>
                    <a:pt x="25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45"/>
            <p:cNvSpPr/>
            <p:nvPr/>
          </p:nvSpPr>
          <p:spPr>
            <a:xfrm>
              <a:off x="6400876" y="1773399"/>
              <a:ext cx="22069" cy="13399"/>
            </a:xfrm>
            <a:custGeom>
              <a:rect b="b" l="l" r="r" t="t"/>
              <a:pathLst>
                <a:path extrusionOk="0" h="510" w="840">
                  <a:moveTo>
                    <a:pt x="552" y="1"/>
                  </a:moveTo>
                  <a:cubicBezTo>
                    <a:pt x="527" y="1"/>
                    <a:pt x="500" y="6"/>
                    <a:pt x="473" y="17"/>
                  </a:cubicBezTo>
                  <a:lnTo>
                    <a:pt x="209" y="128"/>
                  </a:lnTo>
                  <a:cubicBezTo>
                    <a:pt x="1" y="204"/>
                    <a:pt x="63" y="509"/>
                    <a:pt x="285" y="509"/>
                  </a:cubicBezTo>
                  <a:cubicBezTo>
                    <a:pt x="306" y="509"/>
                    <a:pt x="334" y="502"/>
                    <a:pt x="355" y="495"/>
                  </a:cubicBezTo>
                  <a:lnTo>
                    <a:pt x="618" y="384"/>
                  </a:lnTo>
                  <a:cubicBezTo>
                    <a:pt x="839" y="298"/>
                    <a:pt x="745" y="1"/>
                    <a:pt x="55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45"/>
            <p:cNvSpPr/>
            <p:nvPr/>
          </p:nvSpPr>
          <p:spPr>
            <a:xfrm>
              <a:off x="6182631" y="1861543"/>
              <a:ext cx="21964" cy="13268"/>
            </a:xfrm>
            <a:custGeom>
              <a:rect b="b" l="l" r="r" t="t"/>
              <a:pathLst>
                <a:path extrusionOk="0" h="505" w="836">
                  <a:moveTo>
                    <a:pt x="553" y="1"/>
                  </a:moveTo>
                  <a:cubicBezTo>
                    <a:pt x="527" y="1"/>
                    <a:pt x="499" y="6"/>
                    <a:pt x="470" y="19"/>
                  </a:cubicBezTo>
                  <a:lnTo>
                    <a:pt x="206" y="123"/>
                  </a:lnTo>
                  <a:cubicBezTo>
                    <a:pt x="1" y="205"/>
                    <a:pt x="59" y="504"/>
                    <a:pt x="275" y="504"/>
                  </a:cubicBezTo>
                  <a:cubicBezTo>
                    <a:pt x="278" y="504"/>
                    <a:pt x="280" y="504"/>
                    <a:pt x="283" y="504"/>
                  </a:cubicBezTo>
                  <a:lnTo>
                    <a:pt x="276" y="504"/>
                  </a:lnTo>
                  <a:cubicBezTo>
                    <a:pt x="303" y="504"/>
                    <a:pt x="331" y="504"/>
                    <a:pt x="352" y="490"/>
                  </a:cubicBezTo>
                  <a:lnTo>
                    <a:pt x="616" y="386"/>
                  </a:lnTo>
                  <a:cubicBezTo>
                    <a:pt x="835" y="301"/>
                    <a:pt x="744" y="1"/>
                    <a:pt x="55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4" name="Shape 1454"/>
        <p:cNvGrpSpPr/>
        <p:nvPr/>
      </p:nvGrpSpPr>
      <p:grpSpPr>
        <a:xfrm>
          <a:off x="0" y="0"/>
          <a:ext cx="0" cy="0"/>
          <a:chOff x="0" y="0"/>
          <a:chExt cx="0" cy="0"/>
        </a:xfrm>
      </p:grpSpPr>
      <p:grpSp>
        <p:nvGrpSpPr>
          <p:cNvPr id="1455" name="Google Shape;1455;p46"/>
          <p:cNvGrpSpPr/>
          <p:nvPr/>
        </p:nvGrpSpPr>
        <p:grpSpPr>
          <a:xfrm>
            <a:off x="2013460" y="1404675"/>
            <a:ext cx="946899" cy="3127500"/>
            <a:chOff x="2896878" y="1404675"/>
            <a:chExt cx="1735200" cy="3127500"/>
          </a:xfrm>
        </p:grpSpPr>
        <p:sp>
          <p:nvSpPr>
            <p:cNvPr id="1456" name="Google Shape;1456;p46"/>
            <p:cNvSpPr/>
            <p:nvPr/>
          </p:nvSpPr>
          <p:spPr>
            <a:xfrm>
              <a:off x="2896878" y="1404675"/>
              <a:ext cx="1735200" cy="312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46"/>
            <p:cNvSpPr/>
            <p:nvPr/>
          </p:nvSpPr>
          <p:spPr>
            <a:xfrm>
              <a:off x="2966928" y="1454650"/>
              <a:ext cx="1595100" cy="9585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46"/>
            <p:cNvSpPr/>
            <p:nvPr/>
          </p:nvSpPr>
          <p:spPr>
            <a:xfrm>
              <a:off x="2966928" y="2489233"/>
              <a:ext cx="1595100" cy="9585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46"/>
            <p:cNvSpPr/>
            <p:nvPr/>
          </p:nvSpPr>
          <p:spPr>
            <a:xfrm>
              <a:off x="2966928" y="3523817"/>
              <a:ext cx="1595100" cy="9585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46"/>
            <p:cNvSpPr/>
            <p:nvPr/>
          </p:nvSpPr>
          <p:spPr>
            <a:xfrm>
              <a:off x="4338653" y="1727675"/>
              <a:ext cx="121800" cy="5364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1" name="Google Shape;1461;p46"/>
            <p:cNvSpPr/>
            <p:nvPr/>
          </p:nvSpPr>
          <p:spPr>
            <a:xfrm>
              <a:off x="4157228" y="2087575"/>
              <a:ext cx="121800" cy="1764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46"/>
            <p:cNvSpPr/>
            <p:nvPr/>
          </p:nvSpPr>
          <p:spPr>
            <a:xfrm>
              <a:off x="3975778" y="1861875"/>
              <a:ext cx="121800" cy="402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46"/>
            <p:cNvSpPr/>
            <p:nvPr/>
          </p:nvSpPr>
          <p:spPr>
            <a:xfrm>
              <a:off x="3794362" y="1603950"/>
              <a:ext cx="121800" cy="66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46"/>
            <p:cNvSpPr/>
            <p:nvPr/>
          </p:nvSpPr>
          <p:spPr>
            <a:xfrm>
              <a:off x="3612928" y="1778275"/>
              <a:ext cx="121800" cy="4857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46"/>
            <p:cNvSpPr/>
            <p:nvPr/>
          </p:nvSpPr>
          <p:spPr>
            <a:xfrm>
              <a:off x="3431503" y="1654550"/>
              <a:ext cx="121800" cy="6093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6" name="Google Shape;1466;p46"/>
            <p:cNvSpPr/>
            <p:nvPr/>
          </p:nvSpPr>
          <p:spPr>
            <a:xfrm>
              <a:off x="3250078" y="1806750"/>
              <a:ext cx="121800" cy="4572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46"/>
            <p:cNvSpPr/>
            <p:nvPr/>
          </p:nvSpPr>
          <p:spPr>
            <a:xfrm>
              <a:off x="3068653" y="2051063"/>
              <a:ext cx="121800" cy="21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46"/>
            <p:cNvSpPr/>
            <p:nvPr/>
          </p:nvSpPr>
          <p:spPr>
            <a:xfrm>
              <a:off x="3068661" y="2882961"/>
              <a:ext cx="390300" cy="3903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9" name="Google Shape;1469;p46"/>
            <p:cNvSpPr/>
            <p:nvPr/>
          </p:nvSpPr>
          <p:spPr>
            <a:xfrm>
              <a:off x="3313792" y="2882961"/>
              <a:ext cx="390300" cy="390300"/>
            </a:xfrm>
            <a:prstGeom prst="ellipse">
              <a:avLst/>
            </a:prstGeom>
            <a:no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0" name="Google Shape;1470;p46"/>
            <p:cNvSpPr/>
            <p:nvPr/>
          </p:nvSpPr>
          <p:spPr>
            <a:xfrm>
              <a:off x="3191218" y="2663825"/>
              <a:ext cx="390300" cy="390300"/>
            </a:xfrm>
            <a:prstGeom prst="ellipse">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71" name="Google Shape;1471;p46"/>
            <p:cNvGrpSpPr/>
            <p:nvPr/>
          </p:nvGrpSpPr>
          <p:grpSpPr>
            <a:xfrm>
              <a:off x="3803026" y="2649982"/>
              <a:ext cx="673901" cy="659333"/>
              <a:chOff x="8116750" y="2573750"/>
              <a:chExt cx="646800" cy="659333"/>
            </a:xfrm>
          </p:grpSpPr>
          <p:sp>
            <p:nvSpPr>
              <p:cNvPr id="1472" name="Google Shape;1472;p46"/>
              <p:cNvSpPr/>
              <p:nvPr/>
            </p:nvSpPr>
            <p:spPr>
              <a:xfrm>
                <a:off x="8116750" y="2573750"/>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3" name="Google Shape;1473;p46"/>
              <p:cNvSpPr/>
              <p:nvPr/>
            </p:nvSpPr>
            <p:spPr>
              <a:xfrm>
                <a:off x="8116750" y="264328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4" name="Google Shape;1474;p46"/>
              <p:cNvSpPr/>
              <p:nvPr/>
            </p:nvSpPr>
            <p:spPr>
              <a:xfrm>
                <a:off x="8116750" y="271280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5" name="Google Shape;1475;p46"/>
              <p:cNvSpPr/>
              <p:nvPr/>
            </p:nvSpPr>
            <p:spPr>
              <a:xfrm>
                <a:off x="8116750" y="278233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46"/>
              <p:cNvSpPr/>
              <p:nvPr/>
            </p:nvSpPr>
            <p:spPr>
              <a:xfrm>
                <a:off x="8116750" y="285185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7" name="Google Shape;1477;p46"/>
              <p:cNvSpPr/>
              <p:nvPr/>
            </p:nvSpPr>
            <p:spPr>
              <a:xfrm>
                <a:off x="8116750" y="292138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8" name="Google Shape;1478;p46"/>
              <p:cNvSpPr/>
              <p:nvPr/>
            </p:nvSpPr>
            <p:spPr>
              <a:xfrm>
                <a:off x="8116750" y="299090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46"/>
              <p:cNvSpPr/>
              <p:nvPr/>
            </p:nvSpPr>
            <p:spPr>
              <a:xfrm>
                <a:off x="8116750" y="306043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0" name="Google Shape;1480;p46"/>
              <p:cNvSpPr/>
              <p:nvPr/>
            </p:nvSpPr>
            <p:spPr>
              <a:xfrm>
                <a:off x="8116750" y="312995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1" name="Google Shape;1481;p46"/>
              <p:cNvSpPr/>
              <p:nvPr/>
            </p:nvSpPr>
            <p:spPr>
              <a:xfrm>
                <a:off x="8116750" y="319948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82" name="Google Shape;1482;p46"/>
            <p:cNvSpPr/>
            <p:nvPr/>
          </p:nvSpPr>
          <p:spPr>
            <a:xfrm>
              <a:off x="3845728" y="3660025"/>
              <a:ext cx="268350" cy="686100"/>
            </a:xfrm>
            <a:prstGeom prst="flowChartCollat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3" name="Google Shape;1483;p46"/>
            <p:cNvSpPr/>
            <p:nvPr/>
          </p:nvSpPr>
          <p:spPr>
            <a:xfrm>
              <a:off x="4208578" y="3660025"/>
              <a:ext cx="268350" cy="686100"/>
            </a:xfrm>
            <a:prstGeom prst="flowChartCollat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84" name="Google Shape;1484;p46"/>
            <p:cNvGrpSpPr/>
            <p:nvPr/>
          </p:nvGrpSpPr>
          <p:grpSpPr>
            <a:xfrm>
              <a:off x="3049426" y="3672882"/>
              <a:ext cx="673901" cy="659333"/>
              <a:chOff x="8116750" y="2573750"/>
              <a:chExt cx="646800" cy="659333"/>
            </a:xfrm>
          </p:grpSpPr>
          <p:sp>
            <p:nvSpPr>
              <p:cNvPr id="1485" name="Google Shape;1485;p46"/>
              <p:cNvSpPr/>
              <p:nvPr/>
            </p:nvSpPr>
            <p:spPr>
              <a:xfrm>
                <a:off x="8116750" y="2573750"/>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6" name="Google Shape;1486;p46"/>
              <p:cNvSpPr/>
              <p:nvPr/>
            </p:nvSpPr>
            <p:spPr>
              <a:xfrm>
                <a:off x="8116750" y="264328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7" name="Google Shape;1487;p46"/>
              <p:cNvSpPr/>
              <p:nvPr/>
            </p:nvSpPr>
            <p:spPr>
              <a:xfrm>
                <a:off x="8116750" y="271280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46"/>
              <p:cNvSpPr/>
              <p:nvPr/>
            </p:nvSpPr>
            <p:spPr>
              <a:xfrm>
                <a:off x="8116750" y="278233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46"/>
              <p:cNvSpPr/>
              <p:nvPr/>
            </p:nvSpPr>
            <p:spPr>
              <a:xfrm>
                <a:off x="8116750" y="285185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0" name="Google Shape;1490;p46"/>
              <p:cNvSpPr/>
              <p:nvPr/>
            </p:nvSpPr>
            <p:spPr>
              <a:xfrm>
                <a:off x="8116750" y="292138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1" name="Google Shape;1491;p46"/>
              <p:cNvSpPr/>
              <p:nvPr/>
            </p:nvSpPr>
            <p:spPr>
              <a:xfrm>
                <a:off x="8116750" y="299090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2" name="Google Shape;1492;p46"/>
              <p:cNvSpPr/>
              <p:nvPr/>
            </p:nvSpPr>
            <p:spPr>
              <a:xfrm>
                <a:off x="8116750" y="306043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46"/>
              <p:cNvSpPr/>
              <p:nvPr/>
            </p:nvSpPr>
            <p:spPr>
              <a:xfrm>
                <a:off x="8116750" y="3129958"/>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4" name="Google Shape;1494;p46"/>
              <p:cNvSpPr/>
              <p:nvPr/>
            </p:nvSpPr>
            <p:spPr>
              <a:xfrm>
                <a:off x="8116750" y="319948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495" name="Google Shape;1495;p46"/>
          <p:cNvGrpSpPr/>
          <p:nvPr/>
        </p:nvGrpSpPr>
        <p:grpSpPr>
          <a:xfrm>
            <a:off x="715152" y="1480628"/>
            <a:ext cx="1587618" cy="3048606"/>
            <a:chOff x="2206348" y="1404430"/>
            <a:chExt cx="1977109" cy="3048606"/>
          </a:xfrm>
        </p:grpSpPr>
        <p:sp>
          <p:nvSpPr>
            <p:cNvPr id="1496" name="Google Shape;1496;p46"/>
            <p:cNvSpPr/>
            <p:nvPr/>
          </p:nvSpPr>
          <p:spPr>
            <a:xfrm>
              <a:off x="2588083" y="2026261"/>
              <a:ext cx="381826" cy="381781"/>
            </a:xfrm>
            <a:custGeom>
              <a:rect b="b" l="l" r="r" t="t"/>
              <a:pathLst>
                <a:path extrusionOk="0" h="8329" w="8330">
                  <a:moveTo>
                    <a:pt x="1" y="0"/>
                  </a:moveTo>
                  <a:lnTo>
                    <a:pt x="1" y="8328"/>
                  </a:lnTo>
                  <a:lnTo>
                    <a:pt x="8329" y="8328"/>
                  </a:lnTo>
                  <a:lnTo>
                    <a:pt x="8329" y="0"/>
                  </a:lnTo>
                  <a:close/>
                </a:path>
              </a:pathLst>
            </a:custGeom>
            <a:solidFill>
              <a:srgbClr val="E9A74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7" name="Google Shape;1497;p46"/>
            <p:cNvSpPr/>
            <p:nvPr/>
          </p:nvSpPr>
          <p:spPr>
            <a:xfrm>
              <a:off x="2588083" y="2551513"/>
              <a:ext cx="381826" cy="381781"/>
            </a:xfrm>
            <a:custGeom>
              <a:rect b="b" l="l" r="r" t="t"/>
              <a:pathLst>
                <a:path extrusionOk="0" h="8329" w="8330">
                  <a:moveTo>
                    <a:pt x="1" y="0"/>
                  </a:moveTo>
                  <a:lnTo>
                    <a:pt x="1" y="8329"/>
                  </a:lnTo>
                  <a:lnTo>
                    <a:pt x="8329" y="8329"/>
                  </a:lnTo>
                  <a:lnTo>
                    <a:pt x="8329" y="0"/>
                  </a:lnTo>
                  <a:close/>
                </a:path>
              </a:pathLst>
            </a:custGeom>
            <a:solidFill>
              <a:srgbClr val="E9A74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8" name="Google Shape;1498;p46"/>
            <p:cNvSpPr/>
            <p:nvPr/>
          </p:nvSpPr>
          <p:spPr>
            <a:xfrm>
              <a:off x="2224454" y="2863575"/>
              <a:ext cx="190913" cy="90621"/>
            </a:xfrm>
            <a:custGeom>
              <a:rect b="b" l="l" r="r" t="t"/>
              <a:pathLst>
                <a:path extrusionOk="0" h="1977" w="4165">
                  <a:moveTo>
                    <a:pt x="517" y="1"/>
                  </a:moveTo>
                  <a:lnTo>
                    <a:pt x="426" y="973"/>
                  </a:lnTo>
                  <a:lnTo>
                    <a:pt x="1" y="1673"/>
                  </a:lnTo>
                  <a:lnTo>
                    <a:pt x="1" y="1977"/>
                  </a:lnTo>
                  <a:lnTo>
                    <a:pt x="4165" y="1977"/>
                  </a:lnTo>
                  <a:lnTo>
                    <a:pt x="3648" y="1156"/>
                  </a:lnTo>
                  <a:lnTo>
                    <a:pt x="2341" y="518"/>
                  </a:lnTo>
                  <a:lnTo>
                    <a:pt x="517" y="1"/>
                  </a:lnTo>
                  <a:close/>
                </a:path>
              </a:pathLst>
            </a:custGeom>
            <a:solidFill>
              <a:srgbClr val="B45F0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9" name="Google Shape;1499;p46"/>
            <p:cNvSpPr/>
            <p:nvPr/>
          </p:nvSpPr>
          <p:spPr>
            <a:xfrm>
              <a:off x="2206348" y="1775301"/>
              <a:ext cx="405479" cy="633978"/>
            </a:xfrm>
            <a:custGeom>
              <a:rect b="b" l="l" r="r" t="t"/>
              <a:pathLst>
                <a:path extrusionOk="0" h="13831" w="8846">
                  <a:moveTo>
                    <a:pt x="6019" y="1"/>
                  </a:moveTo>
                  <a:cubicBezTo>
                    <a:pt x="5347" y="1"/>
                    <a:pt x="4664" y="232"/>
                    <a:pt x="4104" y="703"/>
                  </a:cubicBezTo>
                  <a:cubicBezTo>
                    <a:pt x="3557" y="1129"/>
                    <a:pt x="3010" y="1767"/>
                    <a:pt x="2736" y="2648"/>
                  </a:cubicBezTo>
                  <a:cubicBezTo>
                    <a:pt x="2250" y="4168"/>
                    <a:pt x="1034" y="8606"/>
                    <a:pt x="305" y="11250"/>
                  </a:cubicBezTo>
                  <a:cubicBezTo>
                    <a:pt x="1" y="12344"/>
                    <a:pt x="669" y="13500"/>
                    <a:pt x="1794" y="13773"/>
                  </a:cubicBezTo>
                  <a:cubicBezTo>
                    <a:pt x="1953" y="13812"/>
                    <a:pt x="2113" y="13830"/>
                    <a:pt x="2272" y="13830"/>
                  </a:cubicBezTo>
                  <a:cubicBezTo>
                    <a:pt x="2990" y="13830"/>
                    <a:pt x="3670" y="13448"/>
                    <a:pt x="4043" y="12800"/>
                  </a:cubicBezTo>
                  <a:cubicBezTo>
                    <a:pt x="5502" y="10247"/>
                    <a:pt x="8511" y="4776"/>
                    <a:pt x="8755" y="3135"/>
                  </a:cubicBezTo>
                  <a:cubicBezTo>
                    <a:pt x="8846" y="2436"/>
                    <a:pt x="8694" y="1828"/>
                    <a:pt x="8390" y="1311"/>
                  </a:cubicBezTo>
                  <a:cubicBezTo>
                    <a:pt x="7860" y="445"/>
                    <a:pt x="6950" y="1"/>
                    <a:pt x="60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46"/>
            <p:cNvSpPr/>
            <p:nvPr/>
          </p:nvSpPr>
          <p:spPr>
            <a:xfrm>
              <a:off x="3765419" y="1698981"/>
              <a:ext cx="418038" cy="268791"/>
            </a:xfrm>
            <a:custGeom>
              <a:rect b="b" l="l" r="r" t="t"/>
              <a:pathLst>
                <a:path extrusionOk="0" h="5864" w="9120">
                  <a:moveTo>
                    <a:pt x="5402" y="1"/>
                  </a:moveTo>
                  <a:cubicBezTo>
                    <a:pt x="5364" y="1"/>
                    <a:pt x="5326" y="9"/>
                    <a:pt x="5289" y="28"/>
                  </a:cubicBezTo>
                  <a:lnTo>
                    <a:pt x="2584" y="1274"/>
                  </a:lnTo>
                  <a:lnTo>
                    <a:pt x="1581" y="2763"/>
                  </a:lnTo>
                  <a:lnTo>
                    <a:pt x="0" y="3918"/>
                  </a:lnTo>
                  <a:lnTo>
                    <a:pt x="1642" y="5863"/>
                  </a:lnTo>
                  <a:lnTo>
                    <a:pt x="2341" y="4800"/>
                  </a:lnTo>
                  <a:cubicBezTo>
                    <a:pt x="2341" y="4800"/>
                    <a:pt x="3740" y="5121"/>
                    <a:pt x="4713" y="5121"/>
                  </a:cubicBezTo>
                  <a:cubicBezTo>
                    <a:pt x="5078" y="5121"/>
                    <a:pt x="5383" y="5076"/>
                    <a:pt x="5532" y="4952"/>
                  </a:cubicBezTo>
                  <a:cubicBezTo>
                    <a:pt x="6079" y="4465"/>
                    <a:pt x="6627" y="2672"/>
                    <a:pt x="6627" y="2672"/>
                  </a:cubicBezTo>
                  <a:lnTo>
                    <a:pt x="8967" y="2125"/>
                  </a:lnTo>
                  <a:lnTo>
                    <a:pt x="9119" y="1274"/>
                  </a:lnTo>
                  <a:lnTo>
                    <a:pt x="4377" y="1669"/>
                  </a:lnTo>
                  <a:cubicBezTo>
                    <a:pt x="4377" y="1669"/>
                    <a:pt x="4985" y="1426"/>
                    <a:pt x="5380" y="879"/>
                  </a:cubicBezTo>
                  <a:cubicBezTo>
                    <a:pt x="5532" y="666"/>
                    <a:pt x="5624" y="453"/>
                    <a:pt x="5654" y="301"/>
                  </a:cubicBezTo>
                  <a:cubicBezTo>
                    <a:pt x="5678" y="131"/>
                    <a:pt x="5548" y="1"/>
                    <a:pt x="5402" y="1"/>
                  </a:cubicBezTo>
                  <a:close/>
                </a:path>
              </a:pathLst>
            </a:custGeom>
            <a:solidFill>
              <a:srgbClr val="B45F0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46"/>
            <p:cNvSpPr/>
            <p:nvPr/>
          </p:nvSpPr>
          <p:spPr>
            <a:xfrm>
              <a:off x="2863979" y="4242917"/>
              <a:ext cx="111477" cy="182571"/>
            </a:xfrm>
            <a:custGeom>
              <a:rect b="b" l="l" r="r" t="t"/>
              <a:pathLst>
                <a:path extrusionOk="0" h="3983" w="2432">
                  <a:moveTo>
                    <a:pt x="487" y="0"/>
                  </a:moveTo>
                  <a:lnTo>
                    <a:pt x="0" y="3891"/>
                  </a:lnTo>
                  <a:lnTo>
                    <a:pt x="2432" y="3982"/>
                  </a:lnTo>
                  <a:lnTo>
                    <a:pt x="2432" y="92"/>
                  </a:lnTo>
                  <a:lnTo>
                    <a:pt x="487" y="0"/>
                  </a:lnTo>
                  <a:close/>
                </a:path>
              </a:pathLst>
            </a:custGeom>
            <a:solidFill>
              <a:srgbClr val="B45F0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46"/>
            <p:cNvSpPr/>
            <p:nvPr/>
          </p:nvSpPr>
          <p:spPr>
            <a:xfrm>
              <a:off x="2653585" y="4345318"/>
              <a:ext cx="344194" cy="107718"/>
            </a:xfrm>
            <a:custGeom>
              <a:rect b="b" l="l" r="r" t="t"/>
              <a:pathLst>
                <a:path extrusionOk="0" h="2350" w="7509">
                  <a:moveTo>
                    <a:pt x="4162" y="0"/>
                  </a:moveTo>
                  <a:cubicBezTo>
                    <a:pt x="3853" y="0"/>
                    <a:pt x="3604" y="280"/>
                    <a:pt x="3496" y="441"/>
                  </a:cubicBezTo>
                  <a:cubicBezTo>
                    <a:pt x="3435" y="502"/>
                    <a:pt x="3344" y="563"/>
                    <a:pt x="3253" y="563"/>
                  </a:cubicBezTo>
                  <a:cubicBezTo>
                    <a:pt x="1916" y="897"/>
                    <a:pt x="1" y="1900"/>
                    <a:pt x="213" y="2204"/>
                  </a:cubicBezTo>
                  <a:cubicBezTo>
                    <a:pt x="310" y="2314"/>
                    <a:pt x="1423" y="2350"/>
                    <a:pt x="2754" y="2350"/>
                  </a:cubicBezTo>
                  <a:cubicBezTo>
                    <a:pt x="4360" y="2350"/>
                    <a:pt x="6282" y="2298"/>
                    <a:pt x="7113" y="2265"/>
                  </a:cubicBezTo>
                  <a:cubicBezTo>
                    <a:pt x="7356" y="2265"/>
                    <a:pt x="7508" y="2052"/>
                    <a:pt x="7478" y="1839"/>
                  </a:cubicBezTo>
                  <a:lnTo>
                    <a:pt x="7387" y="1292"/>
                  </a:lnTo>
                  <a:cubicBezTo>
                    <a:pt x="7362" y="1098"/>
                    <a:pt x="7182" y="962"/>
                    <a:pt x="7003" y="962"/>
                  </a:cubicBezTo>
                  <a:cubicBezTo>
                    <a:pt x="6958" y="962"/>
                    <a:pt x="6913" y="970"/>
                    <a:pt x="6870" y="988"/>
                  </a:cubicBezTo>
                  <a:cubicBezTo>
                    <a:pt x="6809" y="1019"/>
                    <a:pt x="6748" y="1049"/>
                    <a:pt x="6657" y="1080"/>
                  </a:cubicBezTo>
                  <a:cubicBezTo>
                    <a:pt x="6556" y="1113"/>
                    <a:pt x="6457" y="1128"/>
                    <a:pt x="6363" y="1128"/>
                  </a:cubicBezTo>
                  <a:cubicBezTo>
                    <a:pt x="6034" y="1128"/>
                    <a:pt x="5759" y="955"/>
                    <a:pt x="5593" y="836"/>
                  </a:cubicBezTo>
                  <a:cubicBezTo>
                    <a:pt x="5502" y="776"/>
                    <a:pt x="5411" y="745"/>
                    <a:pt x="5289" y="745"/>
                  </a:cubicBezTo>
                  <a:cubicBezTo>
                    <a:pt x="5251" y="758"/>
                    <a:pt x="5213" y="764"/>
                    <a:pt x="5176" y="764"/>
                  </a:cubicBezTo>
                  <a:cubicBezTo>
                    <a:pt x="5036" y="764"/>
                    <a:pt x="4912" y="677"/>
                    <a:pt x="4864" y="532"/>
                  </a:cubicBezTo>
                  <a:cubicBezTo>
                    <a:pt x="4773" y="320"/>
                    <a:pt x="4590" y="77"/>
                    <a:pt x="4286" y="16"/>
                  </a:cubicBezTo>
                  <a:cubicBezTo>
                    <a:pt x="4244" y="5"/>
                    <a:pt x="4202" y="0"/>
                    <a:pt x="41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46"/>
            <p:cNvSpPr/>
            <p:nvPr/>
          </p:nvSpPr>
          <p:spPr>
            <a:xfrm>
              <a:off x="2524002" y="4128690"/>
              <a:ext cx="160294" cy="206223"/>
            </a:xfrm>
            <a:custGeom>
              <a:rect b="b" l="l" r="r" t="t"/>
              <a:pathLst>
                <a:path extrusionOk="0" h="4499" w="3497">
                  <a:moveTo>
                    <a:pt x="1794" y="0"/>
                  </a:moveTo>
                  <a:lnTo>
                    <a:pt x="1" y="790"/>
                  </a:lnTo>
                  <a:lnTo>
                    <a:pt x="1308" y="4499"/>
                  </a:lnTo>
                  <a:lnTo>
                    <a:pt x="3496" y="3496"/>
                  </a:lnTo>
                  <a:lnTo>
                    <a:pt x="1794" y="0"/>
                  </a:lnTo>
                  <a:close/>
                </a:path>
              </a:pathLst>
            </a:custGeom>
            <a:solidFill>
              <a:srgbClr val="B45F0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46"/>
            <p:cNvSpPr/>
            <p:nvPr/>
          </p:nvSpPr>
          <p:spPr>
            <a:xfrm>
              <a:off x="2398636" y="4254926"/>
              <a:ext cx="313529" cy="190271"/>
            </a:xfrm>
            <a:custGeom>
              <a:rect b="b" l="l" r="r" t="t"/>
              <a:pathLst>
                <a:path extrusionOk="0" h="4151" w="6840">
                  <a:moveTo>
                    <a:pt x="6078" y="0"/>
                  </a:moveTo>
                  <a:cubicBezTo>
                    <a:pt x="5972" y="0"/>
                    <a:pt x="5863" y="46"/>
                    <a:pt x="5775" y="134"/>
                  </a:cubicBezTo>
                  <a:cubicBezTo>
                    <a:pt x="5745" y="194"/>
                    <a:pt x="5684" y="225"/>
                    <a:pt x="5623" y="286"/>
                  </a:cubicBezTo>
                  <a:cubicBezTo>
                    <a:pt x="5400" y="529"/>
                    <a:pt x="5124" y="583"/>
                    <a:pt x="4892" y="583"/>
                  </a:cubicBezTo>
                  <a:cubicBezTo>
                    <a:pt x="4776" y="583"/>
                    <a:pt x="4671" y="569"/>
                    <a:pt x="4590" y="559"/>
                  </a:cubicBezTo>
                  <a:cubicBezTo>
                    <a:pt x="4557" y="551"/>
                    <a:pt x="4525" y="547"/>
                    <a:pt x="4493" y="547"/>
                  </a:cubicBezTo>
                  <a:cubicBezTo>
                    <a:pt x="4405" y="547"/>
                    <a:pt x="4322" y="575"/>
                    <a:pt x="4256" y="620"/>
                  </a:cubicBezTo>
                  <a:cubicBezTo>
                    <a:pt x="4185" y="676"/>
                    <a:pt x="4108" y="700"/>
                    <a:pt x="4030" y="700"/>
                  </a:cubicBezTo>
                  <a:cubicBezTo>
                    <a:pt x="3941" y="700"/>
                    <a:pt x="3851" y="669"/>
                    <a:pt x="3769" y="620"/>
                  </a:cubicBezTo>
                  <a:cubicBezTo>
                    <a:pt x="3615" y="491"/>
                    <a:pt x="3418" y="363"/>
                    <a:pt x="3177" y="363"/>
                  </a:cubicBezTo>
                  <a:cubicBezTo>
                    <a:pt x="3132" y="363"/>
                    <a:pt x="3087" y="367"/>
                    <a:pt x="3040" y="377"/>
                  </a:cubicBezTo>
                  <a:cubicBezTo>
                    <a:pt x="2645" y="468"/>
                    <a:pt x="2523" y="893"/>
                    <a:pt x="2493" y="1106"/>
                  </a:cubicBezTo>
                  <a:cubicBezTo>
                    <a:pt x="2462" y="1197"/>
                    <a:pt x="2432" y="1289"/>
                    <a:pt x="2371" y="1349"/>
                  </a:cubicBezTo>
                  <a:cubicBezTo>
                    <a:pt x="1277" y="2231"/>
                    <a:pt x="0" y="3994"/>
                    <a:pt x="335" y="4146"/>
                  </a:cubicBezTo>
                  <a:cubicBezTo>
                    <a:pt x="342" y="4149"/>
                    <a:pt x="352" y="4150"/>
                    <a:pt x="365" y="4150"/>
                  </a:cubicBezTo>
                  <a:cubicBezTo>
                    <a:pt x="864" y="4150"/>
                    <a:pt x="5232" y="1878"/>
                    <a:pt x="6566" y="1167"/>
                  </a:cubicBezTo>
                  <a:cubicBezTo>
                    <a:pt x="6778" y="1076"/>
                    <a:pt x="6839" y="802"/>
                    <a:pt x="6687" y="620"/>
                  </a:cubicBezTo>
                  <a:lnTo>
                    <a:pt x="6383" y="164"/>
                  </a:lnTo>
                  <a:cubicBezTo>
                    <a:pt x="6304" y="54"/>
                    <a:pt x="6193" y="0"/>
                    <a:pt x="60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5" name="Google Shape;1505;p46"/>
            <p:cNvSpPr/>
            <p:nvPr/>
          </p:nvSpPr>
          <p:spPr>
            <a:xfrm>
              <a:off x="2316404" y="2655106"/>
              <a:ext cx="496053" cy="1551279"/>
            </a:xfrm>
            <a:custGeom>
              <a:rect b="b" l="l" r="r" t="t"/>
              <a:pathLst>
                <a:path extrusionOk="0" h="33843" w="10822">
                  <a:moveTo>
                    <a:pt x="6444" y="1"/>
                  </a:moveTo>
                  <a:cubicBezTo>
                    <a:pt x="4970" y="1"/>
                    <a:pt x="3441" y="954"/>
                    <a:pt x="2706" y="2300"/>
                  </a:cubicBezTo>
                  <a:cubicBezTo>
                    <a:pt x="2706" y="2300"/>
                    <a:pt x="1" y="16464"/>
                    <a:pt x="1" y="18865"/>
                  </a:cubicBezTo>
                  <a:cubicBezTo>
                    <a:pt x="1" y="21236"/>
                    <a:pt x="4378" y="33607"/>
                    <a:pt x="4378" y="33607"/>
                  </a:cubicBezTo>
                  <a:cubicBezTo>
                    <a:pt x="4378" y="33607"/>
                    <a:pt x="4629" y="33843"/>
                    <a:pt x="5068" y="33843"/>
                  </a:cubicBezTo>
                  <a:cubicBezTo>
                    <a:pt x="5493" y="33843"/>
                    <a:pt x="6092" y="33622"/>
                    <a:pt x="6809" y="32756"/>
                  </a:cubicBezTo>
                  <a:cubicBezTo>
                    <a:pt x="6809" y="32756"/>
                    <a:pt x="7174" y="24580"/>
                    <a:pt x="6961" y="22817"/>
                  </a:cubicBezTo>
                  <a:cubicBezTo>
                    <a:pt x="6749" y="21023"/>
                    <a:pt x="5198" y="18744"/>
                    <a:pt x="5198" y="18744"/>
                  </a:cubicBezTo>
                  <a:lnTo>
                    <a:pt x="8937" y="6980"/>
                  </a:lnTo>
                  <a:cubicBezTo>
                    <a:pt x="8937" y="6677"/>
                    <a:pt x="10822" y="4275"/>
                    <a:pt x="9150" y="1570"/>
                  </a:cubicBezTo>
                  <a:cubicBezTo>
                    <a:pt x="8465" y="461"/>
                    <a:pt x="7468" y="1"/>
                    <a:pt x="644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6" name="Google Shape;1506;p46"/>
            <p:cNvSpPr/>
            <p:nvPr/>
          </p:nvSpPr>
          <p:spPr>
            <a:xfrm>
              <a:off x="2717665" y="2659827"/>
              <a:ext cx="383201" cy="1626544"/>
            </a:xfrm>
            <a:custGeom>
              <a:rect b="b" l="l" r="r" t="t"/>
              <a:pathLst>
                <a:path extrusionOk="0" h="35485" w="8360">
                  <a:moveTo>
                    <a:pt x="3848" y="0"/>
                  </a:moveTo>
                  <a:cubicBezTo>
                    <a:pt x="2077" y="0"/>
                    <a:pt x="306" y="802"/>
                    <a:pt x="1" y="3139"/>
                  </a:cubicBezTo>
                  <a:cubicBezTo>
                    <a:pt x="1" y="3139"/>
                    <a:pt x="1460" y="17941"/>
                    <a:pt x="1460" y="19309"/>
                  </a:cubicBezTo>
                  <a:cubicBezTo>
                    <a:pt x="1490" y="20677"/>
                    <a:pt x="3284" y="35085"/>
                    <a:pt x="3284" y="35085"/>
                  </a:cubicBezTo>
                  <a:cubicBezTo>
                    <a:pt x="3709" y="35385"/>
                    <a:pt x="4144" y="35484"/>
                    <a:pt x="4534" y="35484"/>
                  </a:cubicBezTo>
                  <a:cubicBezTo>
                    <a:pt x="5287" y="35484"/>
                    <a:pt x="5867" y="35115"/>
                    <a:pt x="5867" y="35115"/>
                  </a:cubicBezTo>
                  <a:cubicBezTo>
                    <a:pt x="5867" y="35115"/>
                    <a:pt x="7539" y="25936"/>
                    <a:pt x="7448" y="23838"/>
                  </a:cubicBezTo>
                  <a:cubicBezTo>
                    <a:pt x="7326" y="21741"/>
                    <a:pt x="6566" y="18428"/>
                    <a:pt x="6566" y="18428"/>
                  </a:cubicBezTo>
                  <a:cubicBezTo>
                    <a:pt x="6627" y="15723"/>
                    <a:pt x="8360" y="3352"/>
                    <a:pt x="7691" y="1649"/>
                  </a:cubicBezTo>
                  <a:cubicBezTo>
                    <a:pt x="7358" y="787"/>
                    <a:pt x="5603" y="0"/>
                    <a:pt x="384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46"/>
            <p:cNvSpPr/>
            <p:nvPr/>
          </p:nvSpPr>
          <p:spPr>
            <a:xfrm>
              <a:off x="2349865" y="1749403"/>
              <a:ext cx="810911" cy="1078602"/>
            </a:xfrm>
            <a:custGeom>
              <a:rect b="b" l="l" r="r" t="t"/>
              <a:pathLst>
                <a:path extrusionOk="0" h="23531" w="17691">
                  <a:moveTo>
                    <a:pt x="12778" y="0"/>
                  </a:moveTo>
                  <a:cubicBezTo>
                    <a:pt x="9590" y="0"/>
                    <a:pt x="3800" y="417"/>
                    <a:pt x="3800" y="417"/>
                  </a:cubicBezTo>
                  <a:cubicBezTo>
                    <a:pt x="3800" y="417"/>
                    <a:pt x="3752" y="413"/>
                    <a:pt x="3667" y="413"/>
                  </a:cubicBezTo>
                  <a:cubicBezTo>
                    <a:pt x="3208" y="413"/>
                    <a:pt x="1682" y="521"/>
                    <a:pt x="912" y="1906"/>
                  </a:cubicBezTo>
                  <a:cubicBezTo>
                    <a:pt x="0" y="3548"/>
                    <a:pt x="1672" y="22514"/>
                    <a:pt x="1672" y="22514"/>
                  </a:cubicBezTo>
                  <a:cubicBezTo>
                    <a:pt x="1672" y="22514"/>
                    <a:pt x="4865" y="23530"/>
                    <a:pt x="9770" y="23530"/>
                  </a:cubicBezTo>
                  <a:cubicBezTo>
                    <a:pt x="11600" y="23530"/>
                    <a:pt x="13668" y="23389"/>
                    <a:pt x="15897" y="23001"/>
                  </a:cubicBezTo>
                  <a:cubicBezTo>
                    <a:pt x="15897" y="23001"/>
                    <a:pt x="17691" y="3882"/>
                    <a:pt x="17539" y="2575"/>
                  </a:cubicBezTo>
                  <a:cubicBezTo>
                    <a:pt x="17387" y="1238"/>
                    <a:pt x="16323" y="417"/>
                    <a:pt x="14499" y="83"/>
                  </a:cubicBezTo>
                  <a:cubicBezTo>
                    <a:pt x="14148" y="24"/>
                    <a:pt x="13537" y="0"/>
                    <a:pt x="1277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8" name="Google Shape;1508;p46"/>
            <p:cNvSpPr/>
            <p:nvPr/>
          </p:nvSpPr>
          <p:spPr>
            <a:xfrm>
              <a:off x="2700981" y="1417585"/>
              <a:ext cx="256369" cy="310824"/>
            </a:xfrm>
            <a:custGeom>
              <a:rect b="b" l="l" r="r" t="t"/>
              <a:pathLst>
                <a:path extrusionOk="0" h="6781" w="5593">
                  <a:moveTo>
                    <a:pt x="2829" y="0"/>
                  </a:moveTo>
                  <a:cubicBezTo>
                    <a:pt x="1929" y="0"/>
                    <a:pt x="854" y="256"/>
                    <a:pt x="517" y="1030"/>
                  </a:cubicBezTo>
                  <a:cubicBezTo>
                    <a:pt x="0" y="2215"/>
                    <a:pt x="243" y="4160"/>
                    <a:pt x="1246" y="5346"/>
                  </a:cubicBezTo>
                  <a:cubicBezTo>
                    <a:pt x="1995" y="6183"/>
                    <a:pt x="3318" y="6780"/>
                    <a:pt x="4186" y="6780"/>
                  </a:cubicBezTo>
                  <a:cubicBezTo>
                    <a:pt x="4517" y="6780"/>
                    <a:pt x="4782" y="6694"/>
                    <a:pt x="4924" y="6501"/>
                  </a:cubicBezTo>
                  <a:cubicBezTo>
                    <a:pt x="5593" y="4951"/>
                    <a:pt x="5198" y="1942"/>
                    <a:pt x="5198" y="1942"/>
                  </a:cubicBezTo>
                  <a:cubicBezTo>
                    <a:pt x="5167" y="1455"/>
                    <a:pt x="4681" y="452"/>
                    <a:pt x="3982" y="179"/>
                  </a:cubicBezTo>
                  <a:cubicBezTo>
                    <a:pt x="3739" y="73"/>
                    <a:pt x="3309" y="0"/>
                    <a:pt x="2829" y="0"/>
                  </a:cubicBezTo>
                  <a:close/>
                </a:path>
              </a:pathLst>
            </a:custGeom>
            <a:solidFill>
              <a:srgbClr val="B45F0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9" name="Google Shape;1509;p46"/>
            <p:cNvSpPr/>
            <p:nvPr/>
          </p:nvSpPr>
          <p:spPr>
            <a:xfrm>
              <a:off x="2684250" y="1587367"/>
              <a:ext cx="156077" cy="276308"/>
            </a:xfrm>
            <a:custGeom>
              <a:rect b="b" l="l" r="r" t="t"/>
              <a:pathLst>
                <a:path extrusionOk="0" h="6028" w="3405">
                  <a:moveTo>
                    <a:pt x="1186" y="0"/>
                  </a:moveTo>
                  <a:lnTo>
                    <a:pt x="0" y="3344"/>
                  </a:lnTo>
                  <a:cubicBezTo>
                    <a:pt x="0" y="3344"/>
                    <a:pt x="395" y="4317"/>
                    <a:pt x="912" y="5107"/>
                  </a:cubicBezTo>
                  <a:cubicBezTo>
                    <a:pt x="1151" y="5452"/>
                    <a:pt x="1390" y="6028"/>
                    <a:pt x="1669" y="6028"/>
                  </a:cubicBezTo>
                  <a:cubicBezTo>
                    <a:pt x="1709" y="6028"/>
                    <a:pt x="1751" y="6016"/>
                    <a:pt x="1794" y="5988"/>
                  </a:cubicBezTo>
                  <a:cubicBezTo>
                    <a:pt x="3070" y="5198"/>
                    <a:pt x="3161" y="4742"/>
                    <a:pt x="3161" y="4742"/>
                  </a:cubicBezTo>
                  <a:lnTo>
                    <a:pt x="3405" y="2645"/>
                  </a:lnTo>
                  <a:lnTo>
                    <a:pt x="1186" y="0"/>
                  </a:lnTo>
                  <a:close/>
                </a:path>
              </a:pathLst>
            </a:custGeom>
            <a:solidFill>
              <a:srgbClr val="B45F0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0" name="Google Shape;1510;p46"/>
            <p:cNvSpPr/>
            <p:nvPr/>
          </p:nvSpPr>
          <p:spPr>
            <a:xfrm>
              <a:off x="2798477" y="1750365"/>
              <a:ext cx="1072873" cy="576223"/>
            </a:xfrm>
            <a:custGeom>
              <a:rect b="b" l="l" r="r" t="t"/>
              <a:pathLst>
                <a:path extrusionOk="0" h="12571" w="23406">
                  <a:moveTo>
                    <a:pt x="4287" y="1"/>
                  </a:moveTo>
                  <a:cubicBezTo>
                    <a:pt x="1" y="2068"/>
                    <a:pt x="2706" y="5928"/>
                    <a:pt x="2706" y="5928"/>
                  </a:cubicBezTo>
                  <a:cubicBezTo>
                    <a:pt x="2706" y="5928"/>
                    <a:pt x="10672" y="12570"/>
                    <a:pt x="13496" y="12570"/>
                  </a:cubicBezTo>
                  <a:cubicBezTo>
                    <a:pt x="13668" y="12570"/>
                    <a:pt x="13821" y="12546"/>
                    <a:pt x="13952" y="12493"/>
                  </a:cubicBezTo>
                  <a:cubicBezTo>
                    <a:pt x="16232" y="11551"/>
                    <a:pt x="23405" y="4378"/>
                    <a:pt x="23405" y="4378"/>
                  </a:cubicBezTo>
                  <a:lnTo>
                    <a:pt x="21642" y="2098"/>
                  </a:lnTo>
                  <a:cubicBezTo>
                    <a:pt x="20396" y="2706"/>
                    <a:pt x="13436" y="7296"/>
                    <a:pt x="13436" y="7296"/>
                  </a:cubicBezTo>
                  <a:cubicBezTo>
                    <a:pt x="13436" y="7296"/>
                    <a:pt x="8542" y="1885"/>
                    <a:pt x="7508" y="1034"/>
                  </a:cubicBezTo>
                  <a:cubicBezTo>
                    <a:pt x="6475" y="214"/>
                    <a:pt x="4287" y="1"/>
                    <a:pt x="428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1" name="Google Shape;1511;p46"/>
            <p:cNvSpPr/>
            <p:nvPr/>
          </p:nvSpPr>
          <p:spPr>
            <a:xfrm>
              <a:off x="3385059" y="2112619"/>
              <a:ext cx="29290" cy="133800"/>
            </a:xfrm>
            <a:custGeom>
              <a:rect b="b" l="l" r="r" t="t"/>
              <a:pathLst>
                <a:path extrusionOk="0" fill="none" h="2919" w="639">
                  <a:moveTo>
                    <a:pt x="639" y="1"/>
                  </a:moveTo>
                  <a:cubicBezTo>
                    <a:pt x="639" y="1"/>
                    <a:pt x="0" y="943"/>
                    <a:pt x="335" y="2919"/>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p46"/>
            <p:cNvSpPr/>
            <p:nvPr/>
          </p:nvSpPr>
          <p:spPr>
            <a:xfrm>
              <a:off x="3729207" y="1845111"/>
              <a:ext cx="142142" cy="157498"/>
            </a:xfrm>
            <a:custGeom>
              <a:rect b="b" l="l" r="r" t="t"/>
              <a:pathLst>
                <a:path extrusionOk="0" fill="none" h="3436" w="3101">
                  <a:moveTo>
                    <a:pt x="1337" y="1"/>
                  </a:moveTo>
                  <a:lnTo>
                    <a:pt x="3100" y="2311"/>
                  </a:lnTo>
                  <a:lnTo>
                    <a:pt x="2067" y="3435"/>
                  </a:lnTo>
                  <a:lnTo>
                    <a:pt x="0" y="426"/>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3" name="Google Shape;1513;p46"/>
            <p:cNvSpPr/>
            <p:nvPr/>
          </p:nvSpPr>
          <p:spPr>
            <a:xfrm>
              <a:off x="3132861" y="1985833"/>
              <a:ext cx="7013" cy="197880"/>
            </a:xfrm>
            <a:custGeom>
              <a:rect b="b" l="l" r="r" t="t"/>
              <a:pathLst>
                <a:path extrusionOk="0" fill="none" h="4317" w="153">
                  <a:moveTo>
                    <a:pt x="153" y="1"/>
                  </a:moveTo>
                  <a:lnTo>
                    <a:pt x="1" y="4317"/>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4" name="Google Shape;1514;p46"/>
            <p:cNvSpPr/>
            <p:nvPr/>
          </p:nvSpPr>
          <p:spPr>
            <a:xfrm>
              <a:off x="3921450" y="1705811"/>
              <a:ext cx="105930" cy="147734"/>
            </a:xfrm>
            <a:custGeom>
              <a:rect b="b" l="l" r="r" t="t"/>
              <a:pathLst>
                <a:path extrusionOk="0" fill="none" h="3223" w="2311">
                  <a:moveTo>
                    <a:pt x="2311" y="0"/>
                  </a:moveTo>
                  <a:cubicBezTo>
                    <a:pt x="2311" y="0"/>
                    <a:pt x="2098" y="1064"/>
                    <a:pt x="973" y="1520"/>
                  </a:cubicBezTo>
                  <a:cubicBezTo>
                    <a:pt x="973" y="1520"/>
                    <a:pt x="943" y="2736"/>
                    <a:pt x="1" y="3222"/>
                  </a:cubicBez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5" name="Google Shape;1515;p46"/>
            <p:cNvSpPr/>
            <p:nvPr/>
          </p:nvSpPr>
          <p:spPr>
            <a:xfrm>
              <a:off x="4000886" y="1757333"/>
              <a:ext cx="182571" cy="79482"/>
            </a:xfrm>
            <a:custGeom>
              <a:rect b="b" l="l" r="r" t="t"/>
              <a:pathLst>
                <a:path extrusionOk="0" fill="none" h="1734" w="3983">
                  <a:moveTo>
                    <a:pt x="3982" y="1"/>
                  </a:moveTo>
                  <a:lnTo>
                    <a:pt x="3830" y="852"/>
                  </a:lnTo>
                  <a:lnTo>
                    <a:pt x="0" y="1733"/>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46"/>
            <p:cNvSpPr/>
            <p:nvPr/>
          </p:nvSpPr>
          <p:spPr>
            <a:xfrm>
              <a:off x="3977188" y="1821413"/>
              <a:ext cx="91996" cy="52988"/>
            </a:xfrm>
            <a:custGeom>
              <a:rect b="b" l="l" r="r" t="t"/>
              <a:pathLst>
                <a:path extrusionOk="0" fill="none" h="1156" w="2007">
                  <a:moveTo>
                    <a:pt x="2007" y="1"/>
                  </a:moveTo>
                  <a:lnTo>
                    <a:pt x="1642" y="852"/>
                  </a:lnTo>
                  <a:lnTo>
                    <a:pt x="0" y="1156"/>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7" name="Google Shape;1517;p46"/>
            <p:cNvSpPr/>
            <p:nvPr/>
          </p:nvSpPr>
          <p:spPr>
            <a:xfrm>
              <a:off x="3974392" y="1895258"/>
              <a:ext cx="61376" cy="9809"/>
            </a:xfrm>
            <a:custGeom>
              <a:rect b="b" l="l" r="r" t="t"/>
              <a:pathLst>
                <a:path extrusionOk="0" fill="none" h="214" w="1339">
                  <a:moveTo>
                    <a:pt x="1" y="214"/>
                  </a:moveTo>
                  <a:lnTo>
                    <a:pt x="1338" y="1"/>
                  </a:lnTo>
                </a:path>
              </a:pathLst>
            </a:custGeom>
            <a:noFill/>
            <a:ln cap="flat" cmpd="sng" w="7600">
              <a:solidFill>
                <a:schemeClr val="dk1"/>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8" name="Google Shape;1518;p46"/>
            <p:cNvSpPr/>
            <p:nvPr/>
          </p:nvSpPr>
          <p:spPr>
            <a:xfrm>
              <a:off x="2634104" y="1737852"/>
              <a:ext cx="124036" cy="186742"/>
            </a:xfrm>
            <a:custGeom>
              <a:rect b="b" l="l" r="r" t="t"/>
              <a:pathLst>
                <a:path extrusionOk="0" fill="none" h="4074" w="2706">
                  <a:moveTo>
                    <a:pt x="1094" y="0"/>
                  </a:moveTo>
                  <a:cubicBezTo>
                    <a:pt x="1094" y="0"/>
                    <a:pt x="1672" y="1946"/>
                    <a:pt x="2705" y="2675"/>
                  </a:cubicBezTo>
                  <a:lnTo>
                    <a:pt x="669" y="4073"/>
                  </a:lnTo>
                  <a:lnTo>
                    <a:pt x="0" y="639"/>
                  </a:lnTo>
                  <a:close/>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9" name="Google Shape;1519;p46"/>
            <p:cNvSpPr/>
            <p:nvPr/>
          </p:nvSpPr>
          <p:spPr>
            <a:xfrm>
              <a:off x="2766436" y="1746194"/>
              <a:ext cx="101759" cy="181196"/>
            </a:xfrm>
            <a:custGeom>
              <a:rect b="b" l="l" r="r" t="t"/>
              <a:pathLst>
                <a:path extrusionOk="0" fill="none" h="3953" w="2220">
                  <a:moveTo>
                    <a:pt x="1581" y="1"/>
                  </a:moveTo>
                  <a:cubicBezTo>
                    <a:pt x="1581" y="1"/>
                    <a:pt x="1703" y="1885"/>
                    <a:pt x="1" y="2523"/>
                  </a:cubicBezTo>
                  <a:lnTo>
                    <a:pt x="1581" y="3952"/>
                  </a:lnTo>
                  <a:lnTo>
                    <a:pt x="2220" y="669"/>
                  </a:lnTo>
                  <a:close/>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46"/>
            <p:cNvSpPr/>
            <p:nvPr/>
          </p:nvSpPr>
          <p:spPr>
            <a:xfrm>
              <a:off x="2539357" y="2097309"/>
              <a:ext cx="504396" cy="324667"/>
            </a:xfrm>
            <a:custGeom>
              <a:rect b="b" l="l" r="r" t="t"/>
              <a:pathLst>
                <a:path extrusionOk="0" fill="none" h="7083" w="11004">
                  <a:moveTo>
                    <a:pt x="0" y="0"/>
                  </a:moveTo>
                  <a:cubicBezTo>
                    <a:pt x="0" y="0"/>
                    <a:pt x="5137" y="6626"/>
                    <a:pt x="11003" y="7082"/>
                  </a:cubicBezTo>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1" name="Google Shape;1521;p46"/>
            <p:cNvSpPr/>
            <p:nvPr/>
          </p:nvSpPr>
          <p:spPr>
            <a:xfrm>
              <a:off x="2517035" y="2697781"/>
              <a:ext cx="490507" cy="72515"/>
            </a:xfrm>
            <a:custGeom>
              <a:rect b="b" l="l" r="r" t="t"/>
              <a:pathLst>
                <a:path extrusionOk="0" fill="none" h="1582" w="10701">
                  <a:moveTo>
                    <a:pt x="1" y="1"/>
                  </a:moveTo>
                  <a:cubicBezTo>
                    <a:pt x="1" y="1"/>
                    <a:pt x="6961" y="1581"/>
                    <a:pt x="10700" y="943"/>
                  </a:cubicBezTo>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2" name="Google Shape;1522;p46"/>
            <p:cNvSpPr/>
            <p:nvPr/>
          </p:nvSpPr>
          <p:spPr>
            <a:xfrm>
              <a:off x="2210519" y="2266221"/>
              <a:ext cx="192334" cy="625269"/>
            </a:xfrm>
            <a:custGeom>
              <a:rect b="b" l="l" r="r" t="t"/>
              <a:pathLst>
                <a:path extrusionOk="0" h="13641" w="4196">
                  <a:moveTo>
                    <a:pt x="2128" y="1"/>
                  </a:moveTo>
                  <a:cubicBezTo>
                    <a:pt x="1126" y="1"/>
                    <a:pt x="181" y="790"/>
                    <a:pt x="92" y="1908"/>
                  </a:cubicBezTo>
                  <a:cubicBezTo>
                    <a:pt x="31" y="2455"/>
                    <a:pt x="1" y="3093"/>
                    <a:pt x="1" y="3580"/>
                  </a:cubicBezTo>
                  <a:cubicBezTo>
                    <a:pt x="1" y="4674"/>
                    <a:pt x="396" y="13641"/>
                    <a:pt x="396" y="13641"/>
                  </a:cubicBezTo>
                  <a:lnTo>
                    <a:pt x="3040" y="13641"/>
                  </a:lnTo>
                  <a:cubicBezTo>
                    <a:pt x="3040" y="13641"/>
                    <a:pt x="4195" y="3337"/>
                    <a:pt x="4043" y="1786"/>
                  </a:cubicBezTo>
                  <a:cubicBezTo>
                    <a:pt x="3983" y="1148"/>
                    <a:pt x="3648" y="662"/>
                    <a:pt x="3192" y="327"/>
                  </a:cubicBezTo>
                  <a:cubicBezTo>
                    <a:pt x="2855" y="103"/>
                    <a:pt x="2488" y="1"/>
                    <a:pt x="212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3" name="Google Shape;1523;p46"/>
            <p:cNvSpPr/>
            <p:nvPr/>
          </p:nvSpPr>
          <p:spPr>
            <a:xfrm>
              <a:off x="2252323" y="2272867"/>
              <a:ext cx="132425" cy="43225"/>
            </a:xfrm>
            <a:custGeom>
              <a:rect b="b" l="l" r="r" t="t"/>
              <a:pathLst>
                <a:path extrusionOk="0" fill="none" h="943" w="2889">
                  <a:moveTo>
                    <a:pt x="1" y="547"/>
                  </a:moveTo>
                  <a:cubicBezTo>
                    <a:pt x="1" y="547"/>
                    <a:pt x="1490" y="0"/>
                    <a:pt x="2888" y="942"/>
                  </a:cubicBezTo>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4" name="Google Shape;1524;p46"/>
            <p:cNvSpPr/>
            <p:nvPr/>
          </p:nvSpPr>
          <p:spPr>
            <a:xfrm>
              <a:off x="2395840" y="1944029"/>
              <a:ext cx="13980" cy="299594"/>
            </a:xfrm>
            <a:custGeom>
              <a:rect b="b" l="l" r="r" t="t"/>
              <a:pathLst>
                <a:path extrusionOk="0" fill="none" h="6536" w="305">
                  <a:moveTo>
                    <a:pt x="304" y="1"/>
                  </a:moveTo>
                  <a:cubicBezTo>
                    <a:pt x="304" y="1"/>
                    <a:pt x="92" y="4043"/>
                    <a:pt x="0" y="6536"/>
                  </a:cubicBezTo>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5" name="Google Shape;1525;p46"/>
            <p:cNvSpPr/>
            <p:nvPr/>
          </p:nvSpPr>
          <p:spPr>
            <a:xfrm>
              <a:off x="2228625" y="2842673"/>
              <a:ext cx="133800" cy="48817"/>
            </a:xfrm>
            <a:custGeom>
              <a:rect b="b" l="l" r="r" t="t"/>
              <a:pathLst>
                <a:path extrusionOk="0" fill="none" h="1065" w="2919">
                  <a:moveTo>
                    <a:pt x="1" y="1065"/>
                  </a:moveTo>
                  <a:lnTo>
                    <a:pt x="2645" y="1065"/>
                  </a:lnTo>
                  <a:lnTo>
                    <a:pt x="2919" y="1"/>
                  </a:lnTo>
                  <a:lnTo>
                    <a:pt x="639" y="92"/>
                  </a:lnTo>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46"/>
            <p:cNvSpPr/>
            <p:nvPr/>
          </p:nvSpPr>
          <p:spPr>
            <a:xfrm>
              <a:off x="2666144" y="1404430"/>
              <a:ext cx="298173" cy="241518"/>
            </a:xfrm>
            <a:custGeom>
              <a:rect b="b" l="l" r="r" t="t"/>
              <a:pathLst>
                <a:path extrusionOk="0" h="5269" w="6505">
                  <a:moveTo>
                    <a:pt x="3941" y="1"/>
                  </a:moveTo>
                  <a:cubicBezTo>
                    <a:pt x="2704" y="1"/>
                    <a:pt x="1520" y="496"/>
                    <a:pt x="1520" y="496"/>
                  </a:cubicBezTo>
                  <a:lnTo>
                    <a:pt x="1520" y="709"/>
                  </a:lnTo>
                  <a:cubicBezTo>
                    <a:pt x="1520" y="709"/>
                    <a:pt x="730" y="739"/>
                    <a:pt x="365" y="1590"/>
                  </a:cubicBezTo>
                  <a:cubicBezTo>
                    <a:pt x="0" y="2411"/>
                    <a:pt x="942" y="4265"/>
                    <a:pt x="942" y="4265"/>
                  </a:cubicBezTo>
                  <a:lnTo>
                    <a:pt x="1094" y="5268"/>
                  </a:lnTo>
                  <a:lnTo>
                    <a:pt x="1854" y="4873"/>
                  </a:lnTo>
                  <a:cubicBezTo>
                    <a:pt x="1854" y="4873"/>
                    <a:pt x="1945" y="4630"/>
                    <a:pt x="1763" y="4235"/>
                  </a:cubicBezTo>
                  <a:cubicBezTo>
                    <a:pt x="1611" y="3809"/>
                    <a:pt x="1976" y="3475"/>
                    <a:pt x="1976" y="3475"/>
                  </a:cubicBezTo>
                  <a:lnTo>
                    <a:pt x="2553" y="4143"/>
                  </a:lnTo>
                  <a:lnTo>
                    <a:pt x="2827" y="4022"/>
                  </a:lnTo>
                  <a:lnTo>
                    <a:pt x="2553" y="3080"/>
                  </a:lnTo>
                  <a:lnTo>
                    <a:pt x="2553" y="3080"/>
                  </a:lnTo>
                  <a:cubicBezTo>
                    <a:pt x="2553" y="3080"/>
                    <a:pt x="2572" y="3080"/>
                    <a:pt x="2607" y="3080"/>
                  </a:cubicBezTo>
                  <a:cubicBezTo>
                    <a:pt x="2781" y="3080"/>
                    <a:pt x="3364" y="3059"/>
                    <a:pt x="4073" y="2806"/>
                  </a:cubicBezTo>
                  <a:cubicBezTo>
                    <a:pt x="5988" y="2198"/>
                    <a:pt x="6505" y="1317"/>
                    <a:pt x="5654" y="466"/>
                  </a:cubicBezTo>
                  <a:cubicBezTo>
                    <a:pt x="5157" y="118"/>
                    <a:pt x="4542" y="1"/>
                    <a:pt x="394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7" name="Google Shape;1527;p46"/>
            <p:cNvSpPr/>
            <p:nvPr/>
          </p:nvSpPr>
          <p:spPr>
            <a:xfrm>
              <a:off x="2778996" y="1651448"/>
              <a:ext cx="55784" cy="64127"/>
            </a:xfrm>
            <a:custGeom>
              <a:rect b="b" l="l" r="r" t="t"/>
              <a:pathLst>
                <a:path extrusionOk="0" fill="none" h="1399" w="1217">
                  <a:moveTo>
                    <a:pt x="0" y="1"/>
                  </a:moveTo>
                  <a:cubicBezTo>
                    <a:pt x="0" y="1"/>
                    <a:pt x="61" y="669"/>
                    <a:pt x="1216" y="1399"/>
                  </a:cubicBezTo>
                </a:path>
              </a:pathLst>
            </a:custGeom>
            <a:noFill/>
            <a:ln cap="rnd" cmpd="sng" w="76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28" name="Google Shape;1528;p46"/>
          <p:cNvSpPr txBox="1"/>
          <p:nvPr>
            <p:ph type="title"/>
          </p:nvPr>
        </p:nvSpPr>
        <p:spPr>
          <a:xfrm>
            <a:off x="720000" y="535000"/>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MARKETING PROCESS</a:t>
            </a:r>
            <a:endParaRPr/>
          </a:p>
        </p:txBody>
      </p:sp>
      <p:sp>
        <p:nvSpPr>
          <p:cNvPr id="1529" name="Google Shape;1529;p46"/>
          <p:cNvSpPr txBox="1"/>
          <p:nvPr>
            <p:ph idx="2" type="title"/>
          </p:nvPr>
        </p:nvSpPr>
        <p:spPr>
          <a:xfrm>
            <a:off x="3370533" y="1176083"/>
            <a:ext cx="734700" cy="45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1530" name="Google Shape;1530;p46"/>
          <p:cNvSpPr txBox="1"/>
          <p:nvPr>
            <p:ph idx="3" type="title"/>
          </p:nvPr>
        </p:nvSpPr>
        <p:spPr>
          <a:xfrm>
            <a:off x="3370533" y="2778328"/>
            <a:ext cx="734700" cy="45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1531" name="Google Shape;1531;p46"/>
          <p:cNvSpPr txBox="1"/>
          <p:nvPr>
            <p:ph idx="4" type="title"/>
          </p:nvPr>
        </p:nvSpPr>
        <p:spPr>
          <a:xfrm>
            <a:off x="3370533" y="1710165"/>
            <a:ext cx="734700" cy="45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1532" name="Google Shape;1532;p46"/>
          <p:cNvSpPr txBox="1"/>
          <p:nvPr>
            <p:ph idx="6" type="title"/>
          </p:nvPr>
        </p:nvSpPr>
        <p:spPr>
          <a:xfrm>
            <a:off x="3370533" y="2244246"/>
            <a:ext cx="734700" cy="45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1533" name="Google Shape;1533;p46"/>
          <p:cNvSpPr txBox="1"/>
          <p:nvPr>
            <p:ph idx="1" type="subTitle"/>
          </p:nvPr>
        </p:nvSpPr>
        <p:spPr>
          <a:xfrm>
            <a:off x="4105233" y="1176075"/>
            <a:ext cx="2305500" cy="4572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000"/>
              <a:t>Situation Analysis</a:t>
            </a:r>
            <a:endParaRPr sz="2000"/>
          </a:p>
        </p:txBody>
      </p:sp>
      <p:sp>
        <p:nvSpPr>
          <p:cNvPr id="1534" name="Google Shape;1534;p46"/>
          <p:cNvSpPr txBox="1"/>
          <p:nvPr>
            <p:ph idx="8" type="subTitle"/>
          </p:nvPr>
        </p:nvSpPr>
        <p:spPr>
          <a:xfrm>
            <a:off x="4105224" y="1710150"/>
            <a:ext cx="2740500" cy="4572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000"/>
              <a:t>Marketing Strategy</a:t>
            </a:r>
            <a:endParaRPr sz="2000"/>
          </a:p>
        </p:txBody>
      </p:sp>
      <p:sp>
        <p:nvSpPr>
          <p:cNvPr id="1535" name="Google Shape;1535;p46"/>
          <p:cNvSpPr txBox="1"/>
          <p:nvPr>
            <p:ph idx="9" type="subTitle"/>
          </p:nvPr>
        </p:nvSpPr>
        <p:spPr>
          <a:xfrm>
            <a:off x="4105225" y="2244250"/>
            <a:ext cx="3089400" cy="4572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000"/>
              <a:t>Marketing Mix Decisions</a:t>
            </a:r>
            <a:endParaRPr sz="2000"/>
          </a:p>
        </p:txBody>
      </p:sp>
      <p:sp>
        <p:nvSpPr>
          <p:cNvPr id="1536" name="Google Shape;1536;p46"/>
          <p:cNvSpPr txBox="1"/>
          <p:nvPr>
            <p:ph idx="13" type="subTitle"/>
          </p:nvPr>
        </p:nvSpPr>
        <p:spPr>
          <a:xfrm>
            <a:off x="4105225" y="2778325"/>
            <a:ext cx="2610900" cy="623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000"/>
              <a:t>Implementation and Control</a:t>
            </a:r>
            <a:endParaRPr sz="2000"/>
          </a:p>
        </p:txBody>
      </p:sp>
      <p:grpSp>
        <p:nvGrpSpPr>
          <p:cNvPr id="1537" name="Google Shape;1537;p46"/>
          <p:cNvGrpSpPr/>
          <p:nvPr/>
        </p:nvGrpSpPr>
        <p:grpSpPr>
          <a:xfrm>
            <a:off x="8037994" y="4243188"/>
            <a:ext cx="390900" cy="286025"/>
            <a:chOff x="719994" y="4310738"/>
            <a:chExt cx="390900" cy="286025"/>
          </a:xfrm>
        </p:grpSpPr>
        <p:sp>
          <p:nvSpPr>
            <p:cNvPr id="1538" name="Google Shape;1538;p46"/>
            <p:cNvSpPr/>
            <p:nvPr/>
          </p:nvSpPr>
          <p:spPr>
            <a:xfrm rot="5400000">
              <a:off x="102509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9" name="Google Shape;1539;p46"/>
            <p:cNvSpPr/>
            <p:nvPr/>
          </p:nvSpPr>
          <p:spPr>
            <a:xfrm rot="5400000">
              <a:off x="102509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0" name="Google Shape;1540;p46"/>
            <p:cNvSpPr/>
            <p:nvPr/>
          </p:nvSpPr>
          <p:spPr>
            <a:xfrm rot="5400000">
              <a:off x="87254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1" name="Google Shape;1541;p46"/>
            <p:cNvSpPr/>
            <p:nvPr/>
          </p:nvSpPr>
          <p:spPr>
            <a:xfrm rot="5400000">
              <a:off x="87254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2" name="Google Shape;1542;p46"/>
            <p:cNvSpPr/>
            <p:nvPr/>
          </p:nvSpPr>
          <p:spPr>
            <a:xfrm rot="5400000">
              <a:off x="719994" y="4310738"/>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3" name="Google Shape;1543;p46"/>
            <p:cNvSpPr/>
            <p:nvPr/>
          </p:nvSpPr>
          <p:spPr>
            <a:xfrm rot="5400000">
              <a:off x="719994" y="4510963"/>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44" name="Google Shape;1544;p46"/>
          <p:cNvGrpSpPr/>
          <p:nvPr/>
        </p:nvGrpSpPr>
        <p:grpSpPr>
          <a:xfrm rot="10800000">
            <a:off x="328820" y="1480625"/>
            <a:ext cx="279189" cy="1306200"/>
            <a:chOff x="978925" y="1314225"/>
            <a:chExt cx="286025" cy="1306200"/>
          </a:xfrm>
        </p:grpSpPr>
        <p:sp>
          <p:nvSpPr>
            <p:cNvPr id="1545" name="Google Shape;1545;p46"/>
            <p:cNvSpPr/>
            <p:nvPr/>
          </p:nvSpPr>
          <p:spPr>
            <a:xfrm>
              <a:off x="978925"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6" name="Google Shape;1546;p46"/>
            <p:cNvSpPr/>
            <p:nvPr/>
          </p:nvSpPr>
          <p:spPr>
            <a:xfrm>
              <a:off x="1179150" y="13142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7" name="Google Shape;1547;p46"/>
            <p:cNvSpPr/>
            <p:nvPr/>
          </p:nvSpPr>
          <p:spPr>
            <a:xfrm>
              <a:off x="978925"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8" name="Google Shape;1548;p46"/>
            <p:cNvSpPr/>
            <p:nvPr/>
          </p:nvSpPr>
          <p:spPr>
            <a:xfrm>
              <a:off x="1179150" y="14667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9" name="Google Shape;1549;p46"/>
            <p:cNvSpPr/>
            <p:nvPr/>
          </p:nvSpPr>
          <p:spPr>
            <a:xfrm>
              <a:off x="978925"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0" name="Google Shape;1550;p46"/>
            <p:cNvSpPr/>
            <p:nvPr/>
          </p:nvSpPr>
          <p:spPr>
            <a:xfrm>
              <a:off x="1179150" y="1619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1" name="Google Shape;1551;p46"/>
            <p:cNvSpPr/>
            <p:nvPr/>
          </p:nvSpPr>
          <p:spPr>
            <a:xfrm>
              <a:off x="978925"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46"/>
            <p:cNvSpPr/>
            <p:nvPr/>
          </p:nvSpPr>
          <p:spPr>
            <a:xfrm>
              <a:off x="1179150" y="17718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3" name="Google Shape;1553;p46"/>
            <p:cNvSpPr/>
            <p:nvPr/>
          </p:nvSpPr>
          <p:spPr>
            <a:xfrm>
              <a:off x="978925"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4" name="Google Shape;1554;p46"/>
            <p:cNvSpPr/>
            <p:nvPr/>
          </p:nvSpPr>
          <p:spPr>
            <a:xfrm>
              <a:off x="1179150" y="19244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5" name="Google Shape;1555;p46"/>
            <p:cNvSpPr/>
            <p:nvPr/>
          </p:nvSpPr>
          <p:spPr>
            <a:xfrm>
              <a:off x="978925"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6" name="Google Shape;1556;p46"/>
            <p:cNvSpPr/>
            <p:nvPr/>
          </p:nvSpPr>
          <p:spPr>
            <a:xfrm>
              <a:off x="1179150" y="20769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7" name="Google Shape;1557;p46"/>
            <p:cNvSpPr/>
            <p:nvPr/>
          </p:nvSpPr>
          <p:spPr>
            <a:xfrm>
              <a:off x="978925"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8" name="Google Shape;1558;p46"/>
            <p:cNvSpPr/>
            <p:nvPr/>
          </p:nvSpPr>
          <p:spPr>
            <a:xfrm>
              <a:off x="1179150" y="22295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9" name="Google Shape;1559;p46"/>
            <p:cNvSpPr/>
            <p:nvPr/>
          </p:nvSpPr>
          <p:spPr>
            <a:xfrm>
              <a:off x="978925"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0" name="Google Shape;1560;p46"/>
            <p:cNvSpPr/>
            <p:nvPr/>
          </p:nvSpPr>
          <p:spPr>
            <a:xfrm>
              <a:off x="1179150" y="238207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1" name="Google Shape;1561;p46"/>
            <p:cNvSpPr/>
            <p:nvPr/>
          </p:nvSpPr>
          <p:spPr>
            <a:xfrm>
              <a:off x="978925"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2" name="Google Shape;1562;p46"/>
            <p:cNvSpPr/>
            <p:nvPr/>
          </p:nvSpPr>
          <p:spPr>
            <a:xfrm>
              <a:off x="1179150" y="25346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6" name="Shape 1566"/>
        <p:cNvGrpSpPr/>
        <p:nvPr/>
      </p:nvGrpSpPr>
      <p:grpSpPr>
        <a:xfrm>
          <a:off x="0" y="0"/>
          <a:ext cx="0" cy="0"/>
          <a:chOff x="0" y="0"/>
          <a:chExt cx="0" cy="0"/>
        </a:xfrm>
      </p:grpSpPr>
      <p:sp>
        <p:nvSpPr>
          <p:cNvPr id="1567" name="Google Shape;1567;p47"/>
          <p:cNvSpPr txBox="1"/>
          <p:nvPr>
            <p:ph type="title"/>
          </p:nvPr>
        </p:nvSpPr>
        <p:spPr>
          <a:xfrm>
            <a:off x="720000" y="53733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600"/>
              <a:t>Situation Analysis</a:t>
            </a:r>
            <a:endParaRPr sz="3600"/>
          </a:p>
          <a:p>
            <a:pPr indent="0" lvl="0" marL="0" rtl="0" algn="ctr">
              <a:spcBef>
                <a:spcPts val="0"/>
              </a:spcBef>
              <a:spcAft>
                <a:spcPts val="0"/>
              </a:spcAft>
              <a:buNone/>
            </a:pPr>
            <a:r>
              <a:t/>
            </a:r>
            <a:endParaRPr/>
          </a:p>
        </p:txBody>
      </p:sp>
      <p:sp>
        <p:nvSpPr>
          <p:cNvPr id="1568" name="Google Shape;1568;p47"/>
          <p:cNvSpPr txBox="1"/>
          <p:nvPr/>
        </p:nvSpPr>
        <p:spPr>
          <a:xfrm>
            <a:off x="598075" y="1265950"/>
            <a:ext cx="7618500" cy="2699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1"/>
                </a:solidFill>
                <a:latin typeface="Open Sans"/>
                <a:ea typeface="Open Sans"/>
                <a:cs typeface="Open Sans"/>
                <a:sym typeface="Open Sans"/>
              </a:rPr>
              <a:t>A thorough analysis of the situation in which the firm finds itself serves as the basis for identifying opportunities to satisfy unfilled customer needs.</a:t>
            </a:r>
            <a:endParaRPr sz="1800">
              <a:solidFill>
                <a:schemeClr val="dk1"/>
              </a:solidFill>
              <a:latin typeface="Open Sans"/>
              <a:ea typeface="Open Sans"/>
              <a:cs typeface="Open Sans"/>
              <a:sym typeface="Open Sans"/>
            </a:endParaRPr>
          </a:p>
          <a:p>
            <a:pPr indent="0" lvl="0" marL="0" rtl="0" algn="l">
              <a:spcBef>
                <a:spcPts val="0"/>
              </a:spcBef>
              <a:spcAft>
                <a:spcPts val="0"/>
              </a:spcAft>
              <a:buNone/>
            </a:pPr>
            <a:r>
              <a:t/>
            </a:r>
            <a:endParaRPr sz="1800">
              <a:solidFill>
                <a:schemeClr val="dk1"/>
              </a:solidFill>
              <a:latin typeface="Open Sans"/>
              <a:ea typeface="Open Sans"/>
              <a:cs typeface="Open Sans"/>
              <a:sym typeface="Open Sans"/>
            </a:endParaRPr>
          </a:p>
          <a:p>
            <a:pPr indent="0" lvl="0" marL="0" rtl="0" algn="l">
              <a:spcBef>
                <a:spcPts val="0"/>
              </a:spcBef>
              <a:spcAft>
                <a:spcPts val="0"/>
              </a:spcAft>
              <a:buNone/>
            </a:pPr>
            <a:r>
              <a:rPr lang="en" sz="1800">
                <a:solidFill>
                  <a:schemeClr val="dk1"/>
                </a:solidFill>
                <a:latin typeface="Open Sans"/>
                <a:ea typeface="Open Sans"/>
                <a:cs typeface="Open Sans"/>
                <a:sym typeface="Open Sans"/>
              </a:rPr>
              <a:t>Can be viewed in terms an analysis of the external environment and an </a:t>
            </a:r>
            <a:r>
              <a:rPr lang="en" sz="1800">
                <a:solidFill>
                  <a:schemeClr val="dk1"/>
                </a:solidFill>
                <a:latin typeface="Open Sans"/>
                <a:ea typeface="Open Sans"/>
                <a:cs typeface="Open Sans"/>
                <a:sym typeface="Open Sans"/>
              </a:rPr>
              <a:t>internal</a:t>
            </a:r>
            <a:r>
              <a:rPr lang="en" sz="1800">
                <a:solidFill>
                  <a:schemeClr val="dk1"/>
                </a:solidFill>
                <a:latin typeface="Open Sans"/>
                <a:ea typeface="Open Sans"/>
                <a:cs typeface="Open Sans"/>
                <a:sym typeface="Open Sans"/>
              </a:rPr>
              <a:t> analysis of the firm itself.  The </a:t>
            </a:r>
            <a:r>
              <a:rPr lang="en" sz="1800">
                <a:solidFill>
                  <a:schemeClr val="dk1"/>
                </a:solidFill>
                <a:latin typeface="Open Sans"/>
                <a:ea typeface="Open Sans"/>
                <a:cs typeface="Open Sans"/>
                <a:sym typeface="Open Sans"/>
              </a:rPr>
              <a:t>external environment can be described in terms of </a:t>
            </a:r>
            <a:r>
              <a:rPr b="1" lang="en" sz="1800">
                <a:solidFill>
                  <a:schemeClr val="dk1"/>
                </a:solidFill>
                <a:latin typeface="Open Sans"/>
                <a:ea typeface="Open Sans"/>
                <a:cs typeface="Open Sans"/>
                <a:sym typeface="Open Sans"/>
              </a:rPr>
              <a:t>macro-environmental factors </a:t>
            </a:r>
            <a:r>
              <a:rPr lang="en" sz="1800">
                <a:solidFill>
                  <a:schemeClr val="dk1"/>
                </a:solidFill>
                <a:latin typeface="Open Sans"/>
                <a:ea typeface="Open Sans"/>
                <a:cs typeface="Open Sans"/>
                <a:sym typeface="Open Sans"/>
              </a:rPr>
              <a:t>that broadly affect many firms, and </a:t>
            </a:r>
            <a:r>
              <a:rPr b="1" lang="en" sz="1800">
                <a:solidFill>
                  <a:schemeClr val="dk1"/>
                </a:solidFill>
                <a:latin typeface="Open Sans"/>
                <a:ea typeface="Open Sans"/>
                <a:cs typeface="Open Sans"/>
                <a:sym typeface="Open Sans"/>
              </a:rPr>
              <a:t>micro-environmental factors</a:t>
            </a:r>
            <a:r>
              <a:rPr lang="en" sz="1800">
                <a:solidFill>
                  <a:schemeClr val="dk1"/>
                </a:solidFill>
                <a:latin typeface="Open Sans"/>
                <a:ea typeface="Open Sans"/>
                <a:cs typeface="Open Sans"/>
                <a:sym typeface="Open Sans"/>
              </a:rPr>
              <a:t> closely related to the specific situation of the firm. </a:t>
            </a:r>
            <a:endParaRPr sz="1800">
              <a:solidFill>
                <a:schemeClr val="dk1"/>
              </a:solidFill>
              <a:latin typeface="Open Sans"/>
              <a:ea typeface="Open Sans"/>
              <a:cs typeface="Open Sans"/>
              <a:sym typeface="Open Sans"/>
            </a:endParaRPr>
          </a:p>
          <a:p>
            <a:pPr indent="0" lvl="0" marL="0" rtl="0" algn="l">
              <a:spcBef>
                <a:spcPts val="0"/>
              </a:spcBef>
              <a:spcAft>
                <a:spcPts val="0"/>
              </a:spcAft>
              <a:buNone/>
            </a:pPr>
            <a:r>
              <a:t/>
            </a:r>
            <a:endParaRPr sz="1800">
              <a:solidFill>
                <a:schemeClr val="dk1"/>
              </a:solidFill>
              <a:latin typeface="Open Sans"/>
              <a:ea typeface="Open Sans"/>
              <a:cs typeface="Open Sans"/>
              <a:sym typeface="Open Sans"/>
            </a:endParaRPr>
          </a:p>
          <a:p>
            <a:pPr indent="0" lvl="0" marL="0" rtl="0" algn="l">
              <a:spcBef>
                <a:spcPts val="0"/>
              </a:spcBef>
              <a:spcAft>
                <a:spcPts val="0"/>
              </a:spcAft>
              <a:buNone/>
            </a:pPr>
            <a:r>
              <a:rPr lang="en" sz="1800">
                <a:solidFill>
                  <a:schemeClr val="dk1"/>
                </a:solidFill>
                <a:latin typeface="Open Sans"/>
                <a:ea typeface="Open Sans"/>
                <a:cs typeface="Open Sans"/>
                <a:sym typeface="Open Sans"/>
              </a:rPr>
              <a:t>The </a:t>
            </a:r>
            <a:r>
              <a:rPr b="1" lang="en" sz="1800">
                <a:solidFill>
                  <a:schemeClr val="dk1"/>
                </a:solidFill>
                <a:latin typeface="Open Sans"/>
                <a:ea typeface="Open Sans"/>
                <a:cs typeface="Open Sans"/>
                <a:sym typeface="Open Sans"/>
              </a:rPr>
              <a:t>situation analysis</a:t>
            </a:r>
            <a:r>
              <a:rPr lang="en" sz="1800">
                <a:solidFill>
                  <a:schemeClr val="dk1"/>
                </a:solidFill>
                <a:latin typeface="Open Sans"/>
                <a:ea typeface="Open Sans"/>
                <a:cs typeface="Open Sans"/>
                <a:sym typeface="Open Sans"/>
              </a:rPr>
              <a:t> should include past, present </a:t>
            </a:r>
            <a:endParaRPr sz="1800">
              <a:solidFill>
                <a:schemeClr val="dk1"/>
              </a:solidFill>
              <a:latin typeface="Open Sans"/>
              <a:ea typeface="Open Sans"/>
              <a:cs typeface="Open Sans"/>
              <a:sym typeface="Open Sans"/>
            </a:endParaRPr>
          </a:p>
          <a:p>
            <a:pPr indent="0" lvl="0" marL="0" rtl="0" algn="l">
              <a:spcBef>
                <a:spcPts val="0"/>
              </a:spcBef>
              <a:spcAft>
                <a:spcPts val="0"/>
              </a:spcAft>
              <a:buNone/>
            </a:pPr>
            <a:r>
              <a:rPr lang="en" sz="1800">
                <a:solidFill>
                  <a:schemeClr val="dk1"/>
                </a:solidFill>
                <a:latin typeface="Open Sans"/>
                <a:ea typeface="Open Sans"/>
                <a:cs typeface="Open Sans"/>
                <a:sym typeface="Open Sans"/>
              </a:rPr>
              <a:t>and future aspects.</a:t>
            </a:r>
            <a:endParaRPr sz="1800">
              <a:solidFill>
                <a:schemeClr val="dk1"/>
              </a:solidFill>
              <a:latin typeface="Open Sans"/>
              <a:ea typeface="Open Sans"/>
              <a:cs typeface="Open Sans"/>
              <a:sym typeface="Open Sans"/>
            </a:endParaRPr>
          </a:p>
          <a:p>
            <a:pPr indent="0" lvl="0" marL="0" rtl="0" algn="l">
              <a:spcBef>
                <a:spcPts val="0"/>
              </a:spcBef>
              <a:spcAft>
                <a:spcPts val="0"/>
              </a:spcAft>
              <a:buNone/>
            </a:pPr>
            <a:r>
              <a:t/>
            </a:r>
            <a:endParaRPr sz="1800">
              <a:solidFill>
                <a:schemeClr val="dk1"/>
              </a:solidFill>
              <a:latin typeface="Open Sans"/>
              <a:ea typeface="Open Sans"/>
              <a:cs typeface="Open Sans"/>
              <a:sym typeface="Open Sans"/>
            </a:endParaRPr>
          </a:p>
          <a:p>
            <a:pPr indent="0" lvl="0" marL="0" rtl="0" algn="l">
              <a:spcBef>
                <a:spcPts val="0"/>
              </a:spcBef>
              <a:spcAft>
                <a:spcPts val="0"/>
              </a:spcAft>
              <a:buNone/>
            </a:pPr>
            <a:r>
              <a:t/>
            </a:r>
            <a:endParaRPr sz="900">
              <a:solidFill>
                <a:schemeClr val="dk1"/>
              </a:solidFill>
              <a:latin typeface="Open Sans"/>
              <a:ea typeface="Open Sans"/>
              <a:cs typeface="Open Sans"/>
              <a:sym typeface="Open Sans"/>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2" name="Shape 1572"/>
        <p:cNvGrpSpPr/>
        <p:nvPr/>
      </p:nvGrpSpPr>
      <p:grpSpPr>
        <a:xfrm>
          <a:off x="0" y="0"/>
          <a:ext cx="0" cy="0"/>
          <a:chOff x="0" y="0"/>
          <a:chExt cx="0" cy="0"/>
        </a:xfrm>
      </p:grpSpPr>
      <p:sp>
        <p:nvSpPr>
          <p:cNvPr id="1573" name="Google Shape;1573;p48"/>
          <p:cNvSpPr txBox="1"/>
          <p:nvPr>
            <p:ph type="title"/>
          </p:nvPr>
        </p:nvSpPr>
        <p:spPr>
          <a:xfrm>
            <a:off x="720000" y="53733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400"/>
              <a:t>Several frameworks that can be used: </a:t>
            </a:r>
            <a:endParaRPr sz="3400"/>
          </a:p>
          <a:p>
            <a:pPr indent="0" lvl="0" marL="0" rtl="0" algn="ctr">
              <a:spcBef>
                <a:spcPts val="0"/>
              </a:spcBef>
              <a:spcAft>
                <a:spcPts val="0"/>
              </a:spcAft>
              <a:buNone/>
            </a:pPr>
            <a:r>
              <a:t/>
            </a:r>
            <a:endParaRPr/>
          </a:p>
        </p:txBody>
      </p:sp>
      <p:sp>
        <p:nvSpPr>
          <p:cNvPr id="1574" name="Google Shape;1574;p48"/>
          <p:cNvSpPr txBox="1"/>
          <p:nvPr/>
        </p:nvSpPr>
        <p:spPr>
          <a:xfrm>
            <a:off x="598075" y="1265950"/>
            <a:ext cx="7618500" cy="2699700"/>
          </a:xfrm>
          <a:prstGeom prst="rect">
            <a:avLst/>
          </a:prstGeom>
          <a:noFill/>
          <a:ln>
            <a:noFill/>
          </a:ln>
        </p:spPr>
        <p:txBody>
          <a:bodyPr anchorCtr="0" anchor="t" bIns="91425" lIns="91425" spcFirstLastPara="1" rIns="91425" wrap="square" tIns="91425">
            <a:noAutofit/>
          </a:bodyPr>
          <a:lstStyle/>
          <a:p>
            <a:pPr indent="-381000" lvl="0" marL="457200" rtl="0" algn="l">
              <a:spcBef>
                <a:spcPts val="0"/>
              </a:spcBef>
              <a:spcAft>
                <a:spcPts val="0"/>
              </a:spcAft>
              <a:buClr>
                <a:schemeClr val="dk1"/>
              </a:buClr>
              <a:buSzPts val="2400"/>
              <a:buFont typeface="Open Sans"/>
              <a:buAutoNum type="arabicPeriod"/>
            </a:pPr>
            <a:r>
              <a:rPr b="1" lang="en" sz="2400">
                <a:solidFill>
                  <a:schemeClr val="dk1"/>
                </a:solidFill>
                <a:latin typeface="Open Sans"/>
                <a:ea typeface="Open Sans"/>
                <a:cs typeface="Open Sans"/>
                <a:sym typeface="Open Sans"/>
              </a:rPr>
              <a:t>5 C Analysis</a:t>
            </a:r>
            <a:r>
              <a:rPr lang="en" sz="2400">
                <a:solidFill>
                  <a:schemeClr val="dk1"/>
                </a:solidFill>
                <a:latin typeface="Open Sans"/>
                <a:ea typeface="Open Sans"/>
                <a:cs typeface="Open Sans"/>
                <a:sym typeface="Open Sans"/>
              </a:rPr>
              <a:t>: company, customers, competitors, collaborators, climate</a:t>
            </a:r>
            <a:endParaRPr sz="2400">
              <a:solidFill>
                <a:schemeClr val="dk1"/>
              </a:solidFill>
              <a:latin typeface="Open Sans"/>
              <a:ea typeface="Open Sans"/>
              <a:cs typeface="Open Sans"/>
              <a:sym typeface="Open Sans"/>
            </a:endParaRPr>
          </a:p>
          <a:p>
            <a:pPr indent="-381000" lvl="0" marL="457200" rtl="0" algn="l">
              <a:spcBef>
                <a:spcPts val="0"/>
              </a:spcBef>
              <a:spcAft>
                <a:spcPts val="0"/>
              </a:spcAft>
              <a:buClr>
                <a:schemeClr val="dk1"/>
              </a:buClr>
              <a:buSzPts val="2400"/>
              <a:buFont typeface="Open Sans"/>
              <a:buAutoNum type="arabicPeriod"/>
            </a:pPr>
            <a:r>
              <a:rPr b="1" lang="en" sz="2400">
                <a:solidFill>
                  <a:schemeClr val="dk1"/>
                </a:solidFill>
                <a:latin typeface="Open Sans"/>
                <a:ea typeface="Open Sans"/>
                <a:cs typeface="Open Sans"/>
                <a:sym typeface="Open Sans"/>
              </a:rPr>
              <a:t>PEST Analysis</a:t>
            </a:r>
            <a:r>
              <a:rPr lang="en" sz="2400">
                <a:solidFill>
                  <a:schemeClr val="dk1"/>
                </a:solidFill>
                <a:latin typeface="Open Sans"/>
                <a:ea typeface="Open Sans"/>
                <a:cs typeface="Open Sans"/>
                <a:sym typeface="Open Sans"/>
              </a:rPr>
              <a:t>: political, economic, </a:t>
            </a:r>
            <a:r>
              <a:rPr lang="en" sz="2400">
                <a:solidFill>
                  <a:schemeClr val="dk1"/>
                </a:solidFill>
                <a:latin typeface="Open Sans"/>
                <a:ea typeface="Open Sans"/>
                <a:cs typeface="Open Sans"/>
                <a:sym typeface="Open Sans"/>
              </a:rPr>
              <a:t>societal</a:t>
            </a:r>
            <a:r>
              <a:rPr lang="en" sz="2400">
                <a:solidFill>
                  <a:schemeClr val="dk1"/>
                </a:solidFill>
                <a:latin typeface="Open Sans"/>
                <a:ea typeface="Open Sans"/>
                <a:cs typeface="Open Sans"/>
                <a:sym typeface="Open Sans"/>
              </a:rPr>
              <a:t> and technological </a:t>
            </a:r>
            <a:r>
              <a:rPr lang="en" sz="2400">
                <a:solidFill>
                  <a:schemeClr val="dk1"/>
                </a:solidFill>
                <a:latin typeface="Open Sans"/>
                <a:ea typeface="Open Sans"/>
                <a:cs typeface="Open Sans"/>
                <a:sym typeface="Open Sans"/>
              </a:rPr>
              <a:t>factors</a:t>
            </a:r>
            <a:endParaRPr sz="2400">
              <a:solidFill>
                <a:schemeClr val="dk1"/>
              </a:solidFill>
              <a:latin typeface="Open Sans"/>
              <a:ea typeface="Open Sans"/>
              <a:cs typeface="Open Sans"/>
              <a:sym typeface="Open Sans"/>
            </a:endParaRPr>
          </a:p>
          <a:p>
            <a:pPr indent="-381000" lvl="0" marL="457200" rtl="0" algn="l">
              <a:spcBef>
                <a:spcPts val="0"/>
              </a:spcBef>
              <a:spcAft>
                <a:spcPts val="0"/>
              </a:spcAft>
              <a:buClr>
                <a:schemeClr val="dk1"/>
              </a:buClr>
              <a:buSzPts val="2400"/>
              <a:buFont typeface="Open Sans"/>
              <a:buAutoNum type="arabicPeriod"/>
            </a:pPr>
            <a:r>
              <a:rPr b="1" lang="en" sz="2400">
                <a:solidFill>
                  <a:schemeClr val="dk1"/>
                </a:solidFill>
                <a:latin typeface="Open Sans"/>
                <a:ea typeface="Open Sans"/>
                <a:cs typeface="Open Sans"/>
                <a:sym typeface="Open Sans"/>
              </a:rPr>
              <a:t>SWOT Analysis</a:t>
            </a:r>
            <a:r>
              <a:rPr lang="en" sz="2400">
                <a:solidFill>
                  <a:schemeClr val="dk1"/>
                </a:solidFill>
                <a:latin typeface="Open Sans"/>
                <a:ea typeface="Open Sans"/>
                <a:cs typeface="Open Sans"/>
                <a:sym typeface="Open Sans"/>
              </a:rPr>
              <a:t>: strengths, weaknesses, opportunities and threats</a:t>
            </a:r>
            <a:endParaRPr sz="2400">
              <a:solidFill>
                <a:schemeClr val="dk1"/>
              </a:solidFill>
              <a:latin typeface="Open Sans"/>
              <a:ea typeface="Open Sans"/>
              <a:cs typeface="Open Sans"/>
              <a:sym typeface="Open Sans"/>
            </a:endParaRPr>
          </a:p>
          <a:p>
            <a:pPr indent="0" lvl="0" marL="0" rtl="0" algn="l">
              <a:spcBef>
                <a:spcPts val="0"/>
              </a:spcBef>
              <a:spcAft>
                <a:spcPts val="0"/>
              </a:spcAft>
              <a:buNone/>
            </a:pPr>
            <a:r>
              <a:t/>
            </a:r>
            <a:endParaRPr sz="1800">
              <a:solidFill>
                <a:schemeClr val="dk1"/>
              </a:solidFill>
              <a:latin typeface="Open Sans"/>
              <a:ea typeface="Open Sans"/>
              <a:cs typeface="Open Sans"/>
              <a:sym typeface="Open Sans"/>
            </a:endParaRPr>
          </a:p>
          <a:p>
            <a:pPr indent="0" lvl="0" marL="0" rtl="0" algn="l">
              <a:spcBef>
                <a:spcPts val="0"/>
              </a:spcBef>
              <a:spcAft>
                <a:spcPts val="0"/>
              </a:spcAft>
              <a:buNone/>
            </a:pPr>
            <a:r>
              <a:t/>
            </a:r>
            <a:endParaRPr sz="900">
              <a:solidFill>
                <a:schemeClr val="dk1"/>
              </a:solidFill>
              <a:latin typeface="Open Sans"/>
              <a:ea typeface="Open Sans"/>
              <a:cs typeface="Open Sans"/>
              <a:sym typeface="Open Sans"/>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8" name="Shape 1578"/>
        <p:cNvGrpSpPr/>
        <p:nvPr/>
      </p:nvGrpSpPr>
      <p:grpSpPr>
        <a:xfrm>
          <a:off x="0" y="0"/>
          <a:ext cx="0" cy="0"/>
          <a:chOff x="0" y="0"/>
          <a:chExt cx="0" cy="0"/>
        </a:xfrm>
      </p:grpSpPr>
      <p:sp>
        <p:nvSpPr>
          <p:cNvPr id="1579" name="Google Shape;1579;p49"/>
          <p:cNvSpPr txBox="1"/>
          <p:nvPr>
            <p:ph type="title"/>
          </p:nvPr>
        </p:nvSpPr>
        <p:spPr>
          <a:xfrm>
            <a:off x="720000" y="338924"/>
            <a:ext cx="7704000" cy="508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600"/>
              <a:t>Marketing Strategy</a:t>
            </a:r>
            <a:endParaRPr sz="3600"/>
          </a:p>
          <a:p>
            <a:pPr indent="0" lvl="0" marL="0" rtl="0" algn="ctr">
              <a:spcBef>
                <a:spcPts val="0"/>
              </a:spcBef>
              <a:spcAft>
                <a:spcPts val="0"/>
              </a:spcAft>
              <a:buNone/>
            </a:pPr>
            <a:r>
              <a:t/>
            </a:r>
            <a:endParaRPr/>
          </a:p>
        </p:txBody>
      </p:sp>
      <p:sp>
        <p:nvSpPr>
          <p:cNvPr id="1580" name="Google Shape;1580;p49"/>
          <p:cNvSpPr txBox="1"/>
          <p:nvPr/>
        </p:nvSpPr>
        <p:spPr>
          <a:xfrm>
            <a:off x="720000" y="994575"/>
            <a:ext cx="7496400" cy="369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000">
                <a:solidFill>
                  <a:schemeClr val="dk1"/>
                </a:solidFill>
                <a:latin typeface="Open Sans"/>
                <a:ea typeface="Open Sans"/>
                <a:cs typeface="Open Sans"/>
                <a:sym typeface="Open Sans"/>
              </a:rPr>
              <a:t>Once the best opportunity to satisfy unfulfilled customer needs is identified, a strategic plan for pursuing can be developed.  </a:t>
            </a:r>
            <a:r>
              <a:rPr b="1" lang="en" sz="2000">
                <a:solidFill>
                  <a:schemeClr val="dk1"/>
                </a:solidFill>
                <a:latin typeface="Open Sans"/>
                <a:ea typeface="Open Sans"/>
                <a:cs typeface="Open Sans"/>
                <a:sym typeface="Open Sans"/>
              </a:rPr>
              <a:t>Market research</a:t>
            </a:r>
            <a:r>
              <a:rPr lang="en" sz="2000">
                <a:solidFill>
                  <a:schemeClr val="dk1"/>
                </a:solidFill>
                <a:latin typeface="Open Sans"/>
                <a:ea typeface="Open Sans"/>
                <a:cs typeface="Open Sans"/>
                <a:sym typeface="Open Sans"/>
              </a:rPr>
              <a:t> will provide specific market information that will permit the firm to select the target market segment and optimally position the offering within that segment.  </a:t>
            </a:r>
            <a:endParaRPr sz="2000">
              <a:solidFill>
                <a:schemeClr val="dk1"/>
              </a:solidFill>
              <a:latin typeface="Open Sans"/>
              <a:ea typeface="Open Sans"/>
              <a:cs typeface="Open Sans"/>
              <a:sym typeface="Open Sans"/>
            </a:endParaRPr>
          </a:p>
          <a:p>
            <a:pPr indent="0" lvl="0" marL="0" rtl="0" algn="l">
              <a:spcBef>
                <a:spcPts val="0"/>
              </a:spcBef>
              <a:spcAft>
                <a:spcPts val="0"/>
              </a:spcAft>
              <a:buNone/>
            </a:pPr>
            <a:r>
              <a:rPr i="1" lang="en" sz="2000">
                <a:solidFill>
                  <a:schemeClr val="dk1"/>
                </a:solidFill>
                <a:latin typeface="Open Sans"/>
                <a:ea typeface="Open Sans"/>
                <a:cs typeface="Open Sans"/>
                <a:sym typeface="Open Sans"/>
              </a:rPr>
              <a:t>The </a:t>
            </a:r>
            <a:r>
              <a:rPr i="1" lang="en" sz="2000">
                <a:solidFill>
                  <a:schemeClr val="dk1"/>
                </a:solidFill>
                <a:latin typeface="Open Sans"/>
                <a:ea typeface="Open Sans"/>
                <a:cs typeface="Open Sans"/>
                <a:sym typeface="Open Sans"/>
              </a:rPr>
              <a:t>marketing</a:t>
            </a:r>
            <a:r>
              <a:rPr i="1" lang="en" sz="2000">
                <a:solidFill>
                  <a:schemeClr val="dk1"/>
                </a:solidFill>
                <a:latin typeface="Open Sans"/>
                <a:ea typeface="Open Sans"/>
                <a:cs typeface="Open Sans"/>
                <a:sym typeface="Open Sans"/>
              </a:rPr>
              <a:t> strategy then involves:</a:t>
            </a:r>
            <a:endParaRPr i="1" sz="2000">
              <a:solidFill>
                <a:schemeClr val="dk1"/>
              </a:solidFill>
              <a:latin typeface="Open Sans"/>
              <a:ea typeface="Open Sans"/>
              <a:cs typeface="Open Sans"/>
              <a:sym typeface="Open Sans"/>
            </a:endParaRPr>
          </a:p>
          <a:p>
            <a:pPr indent="-355600" lvl="0" marL="457200" rtl="0" algn="l">
              <a:spcBef>
                <a:spcPts val="0"/>
              </a:spcBef>
              <a:spcAft>
                <a:spcPts val="0"/>
              </a:spcAft>
              <a:buClr>
                <a:schemeClr val="dk1"/>
              </a:buClr>
              <a:buSzPts val="2000"/>
              <a:buFont typeface="Open Sans"/>
              <a:buAutoNum type="arabicPeriod"/>
            </a:pPr>
            <a:r>
              <a:rPr lang="en" sz="2000">
                <a:solidFill>
                  <a:schemeClr val="dk1"/>
                </a:solidFill>
                <a:latin typeface="Open Sans"/>
                <a:ea typeface="Open Sans"/>
                <a:cs typeface="Open Sans"/>
                <a:sym typeface="Open Sans"/>
              </a:rPr>
              <a:t>Segmentation</a:t>
            </a:r>
            <a:endParaRPr sz="2000">
              <a:solidFill>
                <a:schemeClr val="dk1"/>
              </a:solidFill>
              <a:latin typeface="Open Sans"/>
              <a:ea typeface="Open Sans"/>
              <a:cs typeface="Open Sans"/>
              <a:sym typeface="Open Sans"/>
            </a:endParaRPr>
          </a:p>
          <a:p>
            <a:pPr indent="-355600" lvl="0" marL="457200" rtl="0" algn="l">
              <a:spcBef>
                <a:spcPts val="0"/>
              </a:spcBef>
              <a:spcAft>
                <a:spcPts val="0"/>
              </a:spcAft>
              <a:buClr>
                <a:schemeClr val="dk1"/>
              </a:buClr>
              <a:buSzPts val="2000"/>
              <a:buFont typeface="Open Sans"/>
              <a:buAutoNum type="arabicPeriod"/>
            </a:pPr>
            <a:r>
              <a:rPr lang="en" sz="2000">
                <a:solidFill>
                  <a:schemeClr val="dk1"/>
                </a:solidFill>
                <a:latin typeface="Open Sans"/>
                <a:ea typeface="Open Sans"/>
                <a:cs typeface="Open Sans"/>
                <a:sym typeface="Open Sans"/>
              </a:rPr>
              <a:t>Targeting</a:t>
            </a:r>
            <a:endParaRPr sz="2000">
              <a:solidFill>
                <a:schemeClr val="dk1"/>
              </a:solidFill>
              <a:latin typeface="Open Sans"/>
              <a:ea typeface="Open Sans"/>
              <a:cs typeface="Open Sans"/>
              <a:sym typeface="Open Sans"/>
            </a:endParaRPr>
          </a:p>
          <a:p>
            <a:pPr indent="-355600" lvl="0" marL="457200" rtl="0" algn="l">
              <a:spcBef>
                <a:spcPts val="0"/>
              </a:spcBef>
              <a:spcAft>
                <a:spcPts val="0"/>
              </a:spcAft>
              <a:buClr>
                <a:schemeClr val="dk1"/>
              </a:buClr>
              <a:buSzPts val="2000"/>
              <a:buFont typeface="Open Sans"/>
              <a:buAutoNum type="arabicPeriod"/>
            </a:pPr>
            <a:r>
              <a:rPr lang="en" sz="2000">
                <a:solidFill>
                  <a:schemeClr val="dk1"/>
                </a:solidFill>
                <a:latin typeface="Open Sans"/>
                <a:ea typeface="Open Sans"/>
                <a:cs typeface="Open Sans"/>
                <a:sym typeface="Open Sans"/>
              </a:rPr>
              <a:t>Positioning the product within the target market</a:t>
            </a:r>
            <a:endParaRPr sz="2000">
              <a:solidFill>
                <a:schemeClr val="dk1"/>
              </a:solidFill>
              <a:latin typeface="Open Sans"/>
              <a:ea typeface="Open Sans"/>
              <a:cs typeface="Open Sans"/>
              <a:sym typeface="Open Sans"/>
            </a:endParaRPr>
          </a:p>
          <a:p>
            <a:pPr indent="-355600" lvl="0" marL="457200" rtl="0" algn="l">
              <a:spcBef>
                <a:spcPts val="0"/>
              </a:spcBef>
              <a:spcAft>
                <a:spcPts val="0"/>
              </a:spcAft>
              <a:buClr>
                <a:schemeClr val="dk1"/>
              </a:buClr>
              <a:buSzPts val="2000"/>
              <a:buFont typeface="Open Sans"/>
              <a:buAutoNum type="arabicPeriod"/>
            </a:pPr>
            <a:r>
              <a:rPr lang="en" sz="2000">
                <a:solidFill>
                  <a:schemeClr val="dk1"/>
                </a:solidFill>
                <a:latin typeface="Open Sans"/>
                <a:ea typeface="Open Sans"/>
                <a:cs typeface="Open Sans"/>
                <a:sym typeface="Open Sans"/>
              </a:rPr>
              <a:t>Value proposition to the target </a:t>
            </a:r>
            <a:r>
              <a:rPr lang="en" sz="2000">
                <a:solidFill>
                  <a:schemeClr val="dk1"/>
                </a:solidFill>
                <a:latin typeface="Open Sans"/>
                <a:ea typeface="Open Sans"/>
                <a:cs typeface="Open Sans"/>
                <a:sym typeface="Open Sans"/>
              </a:rPr>
              <a:t>market</a:t>
            </a:r>
            <a:endParaRPr sz="2000">
              <a:solidFill>
                <a:schemeClr val="dk1"/>
              </a:solidFill>
              <a:latin typeface="Open Sans"/>
              <a:ea typeface="Open Sans"/>
              <a:cs typeface="Open Sans"/>
              <a:sym typeface="Open Sans"/>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4" name="Shape 1584"/>
        <p:cNvGrpSpPr/>
        <p:nvPr/>
      </p:nvGrpSpPr>
      <p:grpSpPr>
        <a:xfrm>
          <a:off x="0" y="0"/>
          <a:ext cx="0" cy="0"/>
          <a:chOff x="0" y="0"/>
          <a:chExt cx="0" cy="0"/>
        </a:xfrm>
      </p:grpSpPr>
      <p:sp>
        <p:nvSpPr>
          <p:cNvPr id="1585" name="Google Shape;1585;p50"/>
          <p:cNvSpPr txBox="1"/>
          <p:nvPr>
            <p:ph type="title"/>
          </p:nvPr>
        </p:nvSpPr>
        <p:spPr>
          <a:xfrm>
            <a:off x="720000" y="408698"/>
            <a:ext cx="7704000" cy="701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600"/>
              <a:t>Marketing Mix Decisions</a:t>
            </a:r>
            <a:endParaRPr sz="3600"/>
          </a:p>
          <a:p>
            <a:pPr indent="0" lvl="0" marL="0" rtl="0" algn="ctr">
              <a:spcBef>
                <a:spcPts val="0"/>
              </a:spcBef>
              <a:spcAft>
                <a:spcPts val="0"/>
              </a:spcAft>
              <a:buNone/>
            </a:pPr>
            <a:r>
              <a:t/>
            </a:r>
            <a:endParaRPr/>
          </a:p>
        </p:txBody>
      </p:sp>
      <p:sp>
        <p:nvSpPr>
          <p:cNvPr id="1586" name="Google Shape;1586;p50"/>
          <p:cNvSpPr txBox="1"/>
          <p:nvPr/>
        </p:nvSpPr>
        <p:spPr>
          <a:xfrm>
            <a:off x="637950" y="1046650"/>
            <a:ext cx="7578600" cy="3561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Open Sans"/>
                <a:ea typeface="Open Sans"/>
                <a:cs typeface="Open Sans"/>
                <a:sym typeface="Open Sans"/>
              </a:rPr>
              <a:t>Detailed tactical decisions then are made for the controllable parameters of the marketing mix.</a:t>
            </a:r>
            <a:endParaRPr sz="2400">
              <a:solidFill>
                <a:schemeClr val="dk1"/>
              </a:solidFill>
              <a:latin typeface="Open Sans"/>
              <a:ea typeface="Open Sans"/>
              <a:cs typeface="Open Sans"/>
              <a:sym typeface="Open Sans"/>
            </a:endParaRPr>
          </a:p>
          <a:p>
            <a:pPr indent="0" lvl="0" marL="0" rtl="0" algn="l">
              <a:spcBef>
                <a:spcPts val="0"/>
              </a:spcBef>
              <a:spcAft>
                <a:spcPts val="0"/>
              </a:spcAft>
              <a:buNone/>
            </a:pPr>
            <a:r>
              <a:t/>
            </a:r>
            <a:endParaRPr sz="2400">
              <a:solidFill>
                <a:schemeClr val="dk1"/>
              </a:solidFill>
              <a:latin typeface="Open Sans"/>
              <a:ea typeface="Open Sans"/>
              <a:cs typeface="Open Sans"/>
              <a:sym typeface="Open Sans"/>
            </a:endParaRPr>
          </a:p>
          <a:p>
            <a:pPr indent="0" lvl="0" marL="0" rtl="0" algn="l">
              <a:spcBef>
                <a:spcPts val="0"/>
              </a:spcBef>
              <a:spcAft>
                <a:spcPts val="0"/>
              </a:spcAft>
              <a:buNone/>
            </a:pPr>
            <a:r>
              <a:rPr i="1" lang="en" sz="2400">
                <a:solidFill>
                  <a:schemeClr val="dk1"/>
                </a:solidFill>
                <a:latin typeface="Open Sans"/>
                <a:ea typeface="Open Sans"/>
                <a:cs typeface="Open Sans"/>
                <a:sym typeface="Open Sans"/>
              </a:rPr>
              <a:t>The action items include:</a:t>
            </a:r>
            <a:endParaRPr i="1" sz="2400">
              <a:solidFill>
                <a:schemeClr val="dk1"/>
              </a:solidFill>
              <a:latin typeface="Open Sans"/>
              <a:ea typeface="Open Sans"/>
              <a:cs typeface="Open Sans"/>
              <a:sym typeface="Open Sans"/>
            </a:endParaRPr>
          </a:p>
          <a:p>
            <a:pPr indent="0" lvl="0" marL="0" rtl="0" algn="l">
              <a:spcBef>
                <a:spcPts val="0"/>
              </a:spcBef>
              <a:spcAft>
                <a:spcPts val="0"/>
              </a:spcAft>
              <a:buNone/>
            </a:pPr>
            <a:r>
              <a:t/>
            </a:r>
            <a:endParaRPr sz="2400">
              <a:solidFill>
                <a:schemeClr val="dk1"/>
              </a:solidFill>
              <a:latin typeface="Open Sans"/>
              <a:ea typeface="Open Sans"/>
              <a:cs typeface="Open Sans"/>
              <a:sym typeface="Open Sans"/>
            </a:endParaRPr>
          </a:p>
          <a:p>
            <a:pPr indent="-381000" lvl="0" marL="457200" rtl="0" algn="l">
              <a:spcBef>
                <a:spcPts val="0"/>
              </a:spcBef>
              <a:spcAft>
                <a:spcPts val="0"/>
              </a:spcAft>
              <a:buClr>
                <a:schemeClr val="dk1"/>
              </a:buClr>
              <a:buSzPts val="2400"/>
              <a:buFont typeface="Open Sans"/>
              <a:buAutoNum type="arabicPeriod"/>
            </a:pPr>
            <a:r>
              <a:rPr lang="en" sz="2400">
                <a:solidFill>
                  <a:schemeClr val="dk1"/>
                </a:solidFill>
                <a:latin typeface="Open Sans"/>
                <a:ea typeface="Open Sans"/>
                <a:cs typeface="Open Sans"/>
                <a:sym typeface="Open Sans"/>
              </a:rPr>
              <a:t>Product development</a:t>
            </a:r>
            <a:endParaRPr sz="2400">
              <a:solidFill>
                <a:schemeClr val="dk1"/>
              </a:solidFill>
              <a:latin typeface="Open Sans"/>
              <a:ea typeface="Open Sans"/>
              <a:cs typeface="Open Sans"/>
              <a:sym typeface="Open Sans"/>
            </a:endParaRPr>
          </a:p>
          <a:p>
            <a:pPr indent="-381000" lvl="0" marL="457200" rtl="0" algn="l">
              <a:spcBef>
                <a:spcPts val="0"/>
              </a:spcBef>
              <a:spcAft>
                <a:spcPts val="0"/>
              </a:spcAft>
              <a:buClr>
                <a:schemeClr val="dk1"/>
              </a:buClr>
              <a:buSzPts val="2400"/>
              <a:buFont typeface="Open Sans"/>
              <a:buAutoNum type="arabicPeriod"/>
            </a:pPr>
            <a:r>
              <a:rPr lang="en" sz="2400">
                <a:solidFill>
                  <a:schemeClr val="dk1"/>
                </a:solidFill>
                <a:latin typeface="Open Sans"/>
                <a:ea typeface="Open Sans"/>
                <a:cs typeface="Open Sans"/>
                <a:sym typeface="Open Sans"/>
              </a:rPr>
              <a:t>Pricing decisions</a:t>
            </a:r>
            <a:endParaRPr sz="2400">
              <a:solidFill>
                <a:schemeClr val="dk1"/>
              </a:solidFill>
              <a:latin typeface="Open Sans"/>
              <a:ea typeface="Open Sans"/>
              <a:cs typeface="Open Sans"/>
              <a:sym typeface="Open Sans"/>
            </a:endParaRPr>
          </a:p>
          <a:p>
            <a:pPr indent="-381000" lvl="0" marL="457200" rtl="0" algn="l">
              <a:spcBef>
                <a:spcPts val="0"/>
              </a:spcBef>
              <a:spcAft>
                <a:spcPts val="0"/>
              </a:spcAft>
              <a:buClr>
                <a:schemeClr val="dk1"/>
              </a:buClr>
              <a:buSzPts val="2400"/>
              <a:buFont typeface="Open Sans"/>
              <a:buAutoNum type="arabicPeriod"/>
            </a:pPr>
            <a:r>
              <a:rPr lang="en" sz="2400">
                <a:solidFill>
                  <a:schemeClr val="dk1"/>
                </a:solidFill>
                <a:latin typeface="Open Sans"/>
                <a:ea typeface="Open Sans"/>
                <a:cs typeface="Open Sans"/>
                <a:sym typeface="Open Sans"/>
              </a:rPr>
              <a:t>Distribution contracts</a:t>
            </a:r>
            <a:endParaRPr sz="2400">
              <a:solidFill>
                <a:schemeClr val="dk1"/>
              </a:solidFill>
              <a:latin typeface="Open Sans"/>
              <a:ea typeface="Open Sans"/>
              <a:cs typeface="Open Sans"/>
              <a:sym typeface="Open Sans"/>
            </a:endParaRPr>
          </a:p>
          <a:p>
            <a:pPr indent="-381000" lvl="0" marL="457200" rtl="0" algn="l">
              <a:spcBef>
                <a:spcPts val="0"/>
              </a:spcBef>
              <a:spcAft>
                <a:spcPts val="0"/>
              </a:spcAft>
              <a:buClr>
                <a:schemeClr val="dk1"/>
              </a:buClr>
              <a:buSzPts val="2400"/>
              <a:buFont typeface="Open Sans"/>
              <a:buAutoNum type="arabicPeriod"/>
            </a:pPr>
            <a:r>
              <a:rPr lang="en" sz="2400">
                <a:solidFill>
                  <a:schemeClr val="dk1"/>
                </a:solidFill>
                <a:latin typeface="Open Sans"/>
                <a:ea typeface="Open Sans"/>
                <a:cs typeface="Open Sans"/>
                <a:sym typeface="Open Sans"/>
              </a:rPr>
              <a:t>Promotional campaign development</a:t>
            </a:r>
            <a:endParaRPr sz="2400">
              <a:solidFill>
                <a:schemeClr val="dk1"/>
              </a:solidFill>
              <a:latin typeface="Open Sans"/>
              <a:ea typeface="Open Sans"/>
              <a:cs typeface="Open Sans"/>
              <a:sym typeface="Open Sans"/>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0" name="Shape 1590"/>
        <p:cNvGrpSpPr/>
        <p:nvPr/>
      </p:nvGrpSpPr>
      <p:grpSpPr>
        <a:xfrm>
          <a:off x="0" y="0"/>
          <a:ext cx="0" cy="0"/>
          <a:chOff x="0" y="0"/>
          <a:chExt cx="0" cy="0"/>
        </a:xfrm>
      </p:grpSpPr>
      <p:sp>
        <p:nvSpPr>
          <p:cNvPr id="1591" name="Google Shape;1591;p51"/>
          <p:cNvSpPr txBox="1"/>
          <p:nvPr>
            <p:ph type="title"/>
          </p:nvPr>
        </p:nvSpPr>
        <p:spPr>
          <a:xfrm>
            <a:off x="720000" y="53733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600"/>
              <a:t>Implementation and Control</a:t>
            </a:r>
            <a:endParaRPr sz="3600"/>
          </a:p>
          <a:p>
            <a:pPr indent="0" lvl="0" marL="0" rtl="0" algn="l">
              <a:spcBef>
                <a:spcPts val="0"/>
              </a:spcBef>
              <a:spcAft>
                <a:spcPts val="0"/>
              </a:spcAft>
              <a:buNone/>
            </a:pPr>
            <a:r>
              <a:t/>
            </a:r>
            <a:endParaRPr sz="3600"/>
          </a:p>
          <a:p>
            <a:pPr indent="0" lvl="0" marL="0" rtl="0" algn="ctr">
              <a:spcBef>
                <a:spcPts val="0"/>
              </a:spcBef>
              <a:spcAft>
                <a:spcPts val="0"/>
              </a:spcAft>
              <a:buNone/>
            </a:pPr>
            <a:r>
              <a:t/>
            </a:r>
            <a:endParaRPr/>
          </a:p>
        </p:txBody>
      </p:sp>
      <p:sp>
        <p:nvSpPr>
          <p:cNvPr id="1592" name="Google Shape;1592;p51"/>
          <p:cNvSpPr txBox="1"/>
          <p:nvPr/>
        </p:nvSpPr>
        <p:spPr>
          <a:xfrm>
            <a:off x="715100" y="1226075"/>
            <a:ext cx="7501500" cy="3488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Open Sans"/>
                <a:ea typeface="Open Sans"/>
                <a:cs typeface="Open Sans"/>
                <a:sym typeface="Open Sans"/>
              </a:rPr>
              <a:t>At this point in the process, the marketing plan has been developed and the product has been launched.  Given the few environments are static, the results of the marketing effort should be monitored closely.  As the market changes, the marketing  mix can be adjusted to </a:t>
            </a:r>
            <a:r>
              <a:rPr lang="en" sz="2400">
                <a:solidFill>
                  <a:schemeClr val="dk1"/>
                </a:solidFill>
                <a:latin typeface="Open Sans"/>
                <a:ea typeface="Open Sans"/>
                <a:cs typeface="Open Sans"/>
                <a:sym typeface="Open Sans"/>
              </a:rPr>
              <a:t>accommodate</a:t>
            </a:r>
            <a:r>
              <a:rPr lang="en" sz="2400">
                <a:solidFill>
                  <a:schemeClr val="dk1"/>
                </a:solidFill>
                <a:latin typeface="Open Sans"/>
                <a:ea typeface="Open Sans"/>
                <a:cs typeface="Open Sans"/>
                <a:sym typeface="Open Sans"/>
              </a:rPr>
              <a:t> the changes.</a:t>
            </a:r>
            <a:endParaRPr sz="2400">
              <a:solidFill>
                <a:schemeClr val="dk1"/>
              </a:solidFill>
              <a:latin typeface="Open Sans"/>
              <a:ea typeface="Open Sans"/>
              <a:cs typeface="Open Sans"/>
              <a:sym typeface="Open Sans"/>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6" name="Shape 1596"/>
        <p:cNvGrpSpPr/>
        <p:nvPr/>
      </p:nvGrpSpPr>
      <p:grpSpPr>
        <a:xfrm>
          <a:off x="0" y="0"/>
          <a:ext cx="0" cy="0"/>
          <a:chOff x="0" y="0"/>
          <a:chExt cx="0" cy="0"/>
        </a:xfrm>
      </p:grpSpPr>
      <p:sp>
        <p:nvSpPr>
          <p:cNvPr id="1597" name="Google Shape;1597;p52"/>
          <p:cNvSpPr txBox="1"/>
          <p:nvPr>
            <p:ph type="title"/>
          </p:nvPr>
        </p:nvSpPr>
        <p:spPr>
          <a:xfrm>
            <a:off x="720000" y="537266"/>
            <a:ext cx="7704000" cy="3988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MODERN MARKETING CONTEXT </a:t>
            </a:r>
            <a:endParaRPr/>
          </a:p>
          <a:p>
            <a:pPr indent="0" lvl="0" marL="0" rtl="0" algn="ctr">
              <a:spcBef>
                <a:spcPts val="0"/>
              </a:spcBef>
              <a:spcAft>
                <a:spcPts val="0"/>
              </a:spcAft>
              <a:buNone/>
            </a:pPr>
            <a:r>
              <a:t/>
            </a:r>
            <a:endParaRPr/>
          </a:p>
          <a:p>
            <a:pPr indent="0" lvl="0" marL="0" rtl="0" algn="l">
              <a:spcBef>
                <a:spcPts val="0"/>
              </a:spcBef>
              <a:spcAft>
                <a:spcPts val="0"/>
              </a:spcAft>
              <a:buNone/>
            </a:pPr>
            <a:r>
              <a:rPr lang="en" sz="2400"/>
              <a:t>AT ALL POINTS OF THE MODERN MARKETING SYSTEM PEOPLE HAVE FORMED ASSOCIATIONS AND ELIMINATED VARIOUS MIDDLEMEN IN ORDER TO ACHIEVE MORE EFFICIENT MARKETING.</a:t>
            </a:r>
            <a:endParaRPr sz="24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1" name="Shape 1601"/>
        <p:cNvGrpSpPr/>
        <p:nvPr/>
      </p:nvGrpSpPr>
      <p:grpSpPr>
        <a:xfrm>
          <a:off x="0" y="0"/>
          <a:ext cx="0" cy="0"/>
          <a:chOff x="0" y="0"/>
          <a:chExt cx="0" cy="0"/>
        </a:xfrm>
      </p:grpSpPr>
      <p:sp>
        <p:nvSpPr>
          <p:cNvPr id="1602" name="Google Shape;1602;p53"/>
          <p:cNvSpPr txBox="1"/>
          <p:nvPr>
            <p:ph type="title"/>
          </p:nvPr>
        </p:nvSpPr>
        <p:spPr>
          <a:xfrm>
            <a:off x="720000" y="537267"/>
            <a:ext cx="7704000" cy="3918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INDUSTRIAL MARKETING</a:t>
            </a:r>
            <a:endParaRPr/>
          </a:p>
          <a:p>
            <a:pPr indent="0" lvl="0" marL="0" rtl="0" algn="l">
              <a:spcBef>
                <a:spcPts val="0"/>
              </a:spcBef>
              <a:spcAft>
                <a:spcPts val="0"/>
              </a:spcAft>
              <a:buNone/>
            </a:pPr>
            <a:r>
              <a:rPr lang="en" sz="2400"/>
              <a:t>Which some marketing experts have described as a “sleeping giant”, has been the subject of very little research.  Several developments have transformed industrial marketing in the last few years:</a:t>
            </a:r>
            <a:endParaRPr sz="2400"/>
          </a:p>
          <a:p>
            <a:pPr indent="-381000" lvl="0" marL="457200" rtl="0" algn="l">
              <a:spcBef>
                <a:spcPts val="0"/>
              </a:spcBef>
              <a:spcAft>
                <a:spcPts val="0"/>
              </a:spcAft>
              <a:buSzPts val="2400"/>
              <a:buAutoNum type="arabicPeriod"/>
            </a:pPr>
            <a:r>
              <a:rPr b="1" lang="en" sz="2400">
                <a:latin typeface="Kanit"/>
                <a:ea typeface="Kanit"/>
                <a:cs typeface="Kanit"/>
                <a:sym typeface="Kanit"/>
              </a:rPr>
              <a:t>TECHNOLOGY</a:t>
            </a:r>
            <a:r>
              <a:rPr lang="en" sz="2400"/>
              <a:t> has become the cornerstone of industrial marketing. </a:t>
            </a:r>
            <a:endParaRPr sz="2400"/>
          </a:p>
          <a:p>
            <a:pPr indent="-381000" lvl="0" marL="457200" rtl="0" algn="l">
              <a:spcBef>
                <a:spcPts val="0"/>
              </a:spcBef>
              <a:spcAft>
                <a:spcPts val="0"/>
              </a:spcAft>
              <a:buSzPts val="2400"/>
              <a:buAutoNum type="arabicPeriod"/>
            </a:pPr>
            <a:r>
              <a:rPr lang="en" sz="2400"/>
              <a:t>The </a:t>
            </a:r>
            <a:r>
              <a:rPr b="1" lang="en" sz="2400">
                <a:latin typeface="Kanit"/>
                <a:ea typeface="Kanit"/>
                <a:cs typeface="Kanit"/>
                <a:sym typeface="Kanit"/>
              </a:rPr>
              <a:t>INTERNET</a:t>
            </a:r>
            <a:r>
              <a:rPr lang="en" sz="2400"/>
              <a:t> has revolutionized industrial </a:t>
            </a:r>
            <a:r>
              <a:rPr lang="en" sz="2400"/>
              <a:t>marketing</a:t>
            </a:r>
            <a:r>
              <a:rPr lang="en" sz="2400"/>
              <a:t>. </a:t>
            </a:r>
            <a:endParaRPr sz="2400"/>
          </a:p>
          <a:p>
            <a:pPr indent="0" lvl="0" marL="0" rtl="0" algn="ctr">
              <a:spcBef>
                <a:spcPts val="0"/>
              </a:spcBef>
              <a:spcAft>
                <a:spcPts val="0"/>
              </a:spcAft>
              <a:buNone/>
            </a:pPr>
            <a:r>
              <a:t/>
            </a:r>
            <a:endParaRPr sz="24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6" name="Shape 1606"/>
        <p:cNvGrpSpPr/>
        <p:nvPr/>
      </p:nvGrpSpPr>
      <p:grpSpPr>
        <a:xfrm>
          <a:off x="0" y="0"/>
          <a:ext cx="0" cy="0"/>
          <a:chOff x="0" y="0"/>
          <a:chExt cx="0" cy="0"/>
        </a:xfrm>
      </p:grpSpPr>
      <p:sp>
        <p:nvSpPr>
          <p:cNvPr id="1607" name="Google Shape;1607;p54"/>
          <p:cNvSpPr/>
          <p:nvPr/>
        </p:nvSpPr>
        <p:spPr>
          <a:xfrm>
            <a:off x="428625" y="1338900"/>
            <a:ext cx="438600" cy="3096000"/>
          </a:xfrm>
          <a:prstGeom prst="roundRect">
            <a:avLst>
              <a:gd fmla="val 166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8" name="Google Shape;1608;p54"/>
          <p:cNvSpPr txBox="1"/>
          <p:nvPr>
            <p:ph type="title"/>
          </p:nvPr>
        </p:nvSpPr>
        <p:spPr>
          <a:xfrm>
            <a:off x="299050" y="537325"/>
            <a:ext cx="81249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MARKET MEASUREMENT AND FORECASTING</a:t>
            </a:r>
            <a:endParaRPr/>
          </a:p>
        </p:txBody>
      </p:sp>
      <p:sp>
        <p:nvSpPr>
          <p:cNvPr id="1609" name="Google Shape;1609;p54"/>
          <p:cNvSpPr txBox="1"/>
          <p:nvPr/>
        </p:nvSpPr>
        <p:spPr>
          <a:xfrm>
            <a:off x="966900" y="1176225"/>
            <a:ext cx="7389000" cy="3329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000">
                <a:solidFill>
                  <a:schemeClr val="dk1"/>
                </a:solidFill>
                <a:latin typeface="Roboto"/>
                <a:ea typeface="Roboto"/>
                <a:cs typeface="Roboto"/>
                <a:sym typeface="Roboto"/>
              </a:rPr>
              <a:t>DETERMINING THE POTENTIAL OF A </a:t>
            </a:r>
            <a:r>
              <a:rPr lang="en" sz="2000">
                <a:solidFill>
                  <a:schemeClr val="dk1"/>
                </a:solidFill>
                <a:latin typeface="Roboto"/>
                <a:ea typeface="Roboto"/>
                <a:cs typeface="Roboto"/>
                <a:sym typeface="Roboto"/>
              </a:rPr>
              <a:t>MARKET</a:t>
            </a:r>
            <a:r>
              <a:rPr lang="en" sz="2000">
                <a:solidFill>
                  <a:schemeClr val="dk1"/>
                </a:solidFill>
                <a:latin typeface="Roboto"/>
                <a:ea typeface="Roboto"/>
                <a:cs typeface="Roboto"/>
                <a:sym typeface="Roboto"/>
              </a:rPr>
              <a:t> SEGMENT IS INDISPENSABLE FOR ANALYZING THE OPPORTUNITIES WITHIN A SEGMENT, AND FOR DECIDING IF IT CAN POSSIBLY BE CHOSEN AS A TARGET MARKET.  </a:t>
            </a:r>
            <a:endParaRPr sz="2000">
              <a:solidFill>
                <a:schemeClr val="dk1"/>
              </a:solidFill>
              <a:latin typeface="Roboto"/>
              <a:ea typeface="Roboto"/>
              <a:cs typeface="Roboto"/>
              <a:sym typeface="Roboto"/>
            </a:endParaRPr>
          </a:p>
          <a:p>
            <a:pPr indent="0" lvl="0" marL="0" rtl="0" algn="l">
              <a:spcBef>
                <a:spcPts val="0"/>
              </a:spcBef>
              <a:spcAft>
                <a:spcPts val="0"/>
              </a:spcAft>
              <a:buNone/>
            </a:pPr>
            <a:r>
              <a:t/>
            </a:r>
            <a:endParaRPr sz="2000">
              <a:solidFill>
                <a:schemeClr val="dk1"/>
              </a:solidFill>
              <a:latin typeface="Roboto"/>
              <a:ea typeface="Roboto"/>
              <a:cs typeface="Roboto"/>
              <a:sym typeface="Roboto"/>
            </a:endParaRPr>
          </a:p>
          <a:p>
            <a:pPr indent="0" lvl="0" marL="0" rtl="0" algn="l">
              <a:spcBef>
                <a:spcPts val="0"/>
              </a:spcBef>
              <a:spcAft>
                <a:spcPts val="0"/>
              </a:spcAft>
              <a:buNone/>
            </a:pPr>
            <a:r>
              <a:rPr lang="en" sz="2000">
                <a:solidFill>
                  <a:schemeClr val="dk1"/>
                </a:solidFill>
                <a:latin typeface="Roboto"/>
                <a:ea typeface="Roboto"/>
                <a:cs typeface="Roboto"/>
                <a:sym typeface="Roboto"/>
              </a:rPr>
              <a:t>IT IS NOT ONLY THE PRESENT MARKET POTENTIAL THAT IS IMPORTANT AND GIVES AN INDICATION OF OPPORTUNITIES, BUT THE FIRM MUST ALSO BE INTERESTED IN </a:t>
            </a:r>
            <a:r>
              <a:rPr lang="en" sz="2000">
                <a:solidFill>
                  <a:schemeClr val="dk1"/>
                </a:solidFill>
                <a:latin typeface="Roboto"/>
                <a:ea typeface="Roboto"/>
                <a:cs typeface="Roboto"/>
                <a:sym typeface="Roboto"/>
              </a:rPr>
              <a:t>MARKET</a:t>
            </a:r>
            <a:r>
              <a:rPr lang="en" sz="2000">
                <a:solidFill>
                  <a:schemeClr val="dk1"/>
                </a:solidFill>
                <a:latin typeface="Roboto"/>
                <a:ea typeface="Roboto"/>
                <a:cs typeface="Roboto"/>
                <a:sym typeface="Roboto"/>
              </a:rPr>
              <a:t> FORECASTS.</a:t>
            </a:r>
            <a:endParaRPr sz="2000">
              <a:solidFill>
                <a:schemeClr val="dk1"/>
              </a:solidFill>
              <a:latin typeface="Roboto"/>
              <a:ea typeface="Roboto"/>
              <a:cs typeface="Roboto"/>
              <a:sym typeface="Roboto"/>
            </a:endParaRPr>
          </a:p>
        </p:txBody>
      </p:sp>
      <p:sp>
        <p:nvSpPr>
          <p:cNvPr id="1610" name="Google Shape;1610;p54"/>
          <p:cNvSpPr/>
          <p:nvPr/>
        </p:nvSpPr>
        <p:spPr>
          <a:xfrm>
            <a:off x="428625" y="2570050"/>
            <a:ext cx="438600" cy="1864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1" name="Google Shape;1611;p54"/>
          <p:cNvSpPr/>
          <p:nvPr/>
        </p:nvSpPr>
        <p:spPr>
          <a:xfrm>
            <a:off x="3927700" y="4234075"/>
            <a:ext cx="569700" cy="640200"/>
          </a:xfrm>
          <a:prstGeom prst="roundRect">
            <a:avLst>
              <a:gd fmla="val 16667"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2" name="Google Shape;1612;p54"/>
          <p:cNvSpPr/>
          <p:nvPr/>
        </p:nvSpPr>
        <p:spPr>
          <a:xfrm>
            <a:off x="7677175" y="535000"/>
            <a:ext cx="175800" cy="175800"/>
          </a:xfrm>
          <a:prstGeom prst="roundRect">
            <a:avLst>
              <a:gd fmla="val 16667"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3" name="Google Shape;1613;p54"/>
          <p:cNvSpPr/>
          <p:nvPr/>
        </p:nvSpPr>
        <p:spPr>
          <a:xfrm>
            <a:off x="7228600" y="535000"/>
            <a:ext cx="175800" cy="17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54"/>
          <p:cNvSpPr/>
          <p:nvPr/>
        </p:nvSpPr>
        <p:spPr>
          <a:xfrm>
            <a:off x="6780025" y="535000"/>
            <a:ext cx="175800" cy="175800"/>
          </a:xfrm>
          <a:prstGeom prst="roundRect">
            <a:avLst>
              <a:gd fmla="val 166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8" name="Shape 1618"/>
        <p:cNvGrpSpPr/>
        <p:nvPr/>
      </p:nvGrpSpPr>
      <p:grpSpPr>
        <a:xfrm>
          <a:off x="0" y="0"/>
          <a:ext cx="0" cy="0"/>
          <a:chOff x="0" y="0"/>
          <a:chExt cx="0" cy="0"/>
        </a:xfrm>
      </p:grpSpPr>
      <p:sp>
        <p:nvSpPr>
          <p:cNvPr id="1619" name="Google Shape;1619;p55"/>
          <p:cNvSpPr txBox="1"/>
          <p:nvPr>
            <p:ph type="title"/>
          </p:nvPr>
        </p:nvSpPr>
        <p:spPr>
          <a:xfrm>
            <a:off x="720000" y="53733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KEY CONCEPTS IN PERSPECTIVE</a:t>
            </a:r>
            <a:endParaRPr/>
          </a:p>
        </p:txBody>
      </p:sp>
      <p:sp>
        <p:nvSpPr>
          <p:cNvPr id="1620" name="Google Shape;1620;p55"/>
          <p:cNvSpPr txBox="1"/>
          <p:nvPr>
            <p:ph idx="4294967295" type="subTitle"/>
          </p:nvPr>
        </p:nvSpPr>
        <p:spPr>
          <a:xfrm>
            <a:off x="670150" y="1156300"/>
            <a:ext cx="3792900" cy="3558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000"/>
              <a:t>Market Potential</a:t>
            </a:r>
            <a:r>
              <a:rPr lang="en" sz="2000"/>
              <a:t> means the maximum potential demand for a certain product in a specific </a:t>
            </a:r>
            <a:r>
              <a:rPr lang="en" sz="2000"/>
              <a:t>market</a:t>
            </a:r>
            <a:r>
              <a:rPr lang="en" sz="2000"/>
              <a:t> as a whole.</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b="1" lang="en" sz="2000"/>
              <a:t>Market Potential </a:t>
            </a:r>
            <a:r>
              <a:rPr lang="en" sz="2000"/>
              <a:t>is relevant to a </a:t>
            </a:r>
            <a:r>
              <a:rPr lang="en" sz="2000"/>
              <a:t>specific</a:t>
            </a:r>
            <a:r>
              <a:rPr lang="en" sz="2000"/>
              <a:t> geographical area, a specific period of time, specific types of products, a specific market segment, and is expressed in terms of all these.</a:t>
            </a:r>
            <a:endParaRPr sz="2000"/>
          </a:p>
        </p:txBody>
      </p:sp>
      <p:sp>
        <p:nvSpPr>
          <p:cNvPr id="1621" name="Google Shape;1621;p55"/>
          <p:cNvSpPr txBox="1"/>
          <p:nvPr>
            <p:ph idx="4294967295" type="subTitle"/>
          </p:nvPr>
        </p:nvSpPr>
        <p:spPr>
          <a:xfrm>
            <a:off x="4582250" y="1196175"/>
            <a:ext cx="3808500" cy="2920500"/>
          </a:xfrm>
          <a:prstGeom prst="rect">
            <a:avLst/>
          </a:prstGeom>
        </p:spPr>
        <p:txBody>
          <a:bodyPr anchorCtr="0" anchor="t" bIns="91425" lIns="91425" spcFirstLastPara="1" rIns="91425" wrap="square" tIns="91425">
            <a:noAutofit/>
          </a:bodyPr>
          <a:lstStyle/>
          <a:p>
            <a:pPr indent="0" lvl="0" marL="342900" rtl="0" algn="l">
              <a:spcBef>
                <a:spcPts val="0"/>
              </a:spcBef>
              <a:spcAft>
                <a:spcPts val="0"/>
              </a:spcAft>
              <a:buNone/>
            </a:pPr>
            <a:r>
              <a:rPr b="1" lang="en" sz="1900"/>
              <a:t>Sales </a:t>
            </a:r>
            <a:r>
              <a:rPr b="1" lang="en" sz="1900"/>
              <a:t>potential</a:t>
            </a:r>
            <a:r>
              <a:rPr lang="en" sz="1900"/>
              <a:t> pertains to the maximum demand for a </a:t>
            </a:r>
            <a:r>
              <a:rPr lang="en" sz="1900"/>
              <a:t>firm's</a:t>
            </a:r>
            <a:r>
              <a:rPr lang="en" sz="1900"/>
              <a:t> product.</a:t>
            </a:r>
            <a:endParaRPr sz="1900"/>
          </a:p>
          <a:p>
            <a:pPr indent="0" lvl="0" marL="342900" rtl="0" algn="l">
              <a:spcBef>
                <a:spcPts val="0"/>
              </a:spcBef>
              <a:spcAft>
                <a:spcPts val="0"/>
              </a:spcAft>
              <a:buNone/>
            </a:pPr>
            <a:r>
              <a:t/>
            </a:r>
            <a:endParaRPr sz="1900"/>
          </a:p>
          <a:p>
            <a:pPr indent="0" lvl="0" marL="342900" rtl="0" algn="l">
              <a:spcBef>
                <a:spcPts val="0"/>
              </a:spcBef>
              <a:spcAft>
                <a:spcPts val="0"/>
              </a:spcAft>
              <a:buNone/>
            </a:pPr>
            <a:r>
              <a:rPr b="1" lang="en" sz="1900"/>
              <a:t>Sales Potential</a:t>
            </a:r>
            <a:r>
              <a:rPr lang="en" sz="1900"/>
              <a:t>, however, does not pertain to the types of </a:t>
            </a:r>
            <a:r>
              <a:rPr lang="en" sz="1900"/>
              <a:t>products</a:t>
            </a:r>
            <a:r>
              <a:rPr lang="en" sz="1900"/>
              <a:t> a firm deals with, but to a specific product of the firm.</a:t>
            </a:r>
            <a:endParaRPr sz="1900"/>
          </a:p>
          <a:p>
            <a:pPr indent="0" lvl="0" marL="342900" rtl="0" algn="l">
              <a:spcBef>
                <a:spcPts val="0"/>
              </a:spcBef>
              <a:spcAft>
                <a:spcPts val="0"/>
              </a:spcAft>
              <a:buNone/>
            </a:pPr>
            <a:r>
              <a:t/>
            </a:r>
            <a:endParaRPr/>
          </a:p>
        </p:txBody>
      </p:sp>
      <p:grpSp>
        <p:nvGrpSpPr>
          <p:cNvPr id="1622" name="Google Shape;1622;p55"/>
          <p:cNvGrpSpPr/>
          <p:nvPr/>
        </p:nvGrpSpPr>
        <p:grpSpPr>
          <a:xfrm>
            <a:off x="251870" y="1780252"/>
            <a:ext cx="294515" cy="349897"/>
            <a:chOff x="1430832" y="2773689"/>
            <a:chExt cx="294515" cy="349897"/>
          </a:xfrm>
        </p:grpSpPr>
        <p:sp>
          <p:nvSpPr>
            <p:cNvPr id="1623" name="Google Shape;1623;p55"/>
            <p:cNvSpPr/>
            <p:nvPr/>
          </p:nvSpPr>
          <p:spPr>
            <a:xfrm>
              <a:off x="1430832" y="2794996"/>
              <a:ext cx="90062" cy="149648"/>
            </a:xfrm>
            <a:custGeom>
              <a:rect b="b" l="l" r="r" t="t"/>
              <a:pathLst>
                <a:path extrusionOk="0" h="5696" w="3428">
                  <a:moveTo>
                    <a:pt x="604" y="1"/>
                  </a:moveTo>
                  <a:cubicBezTo>
                    <a:pt x="271" y="1"/>
                    <a:pt x="1" y="271"/>
                    <a:pt x="8" y="597"/>
                  </a:cubicBezTo>
                  <a:lnTo>
                    <a:pt x="8" y="1423"/>
                  </a:lnTo>
                  <a:cubicBezTo>
                    <a:pt x="8" y="3406"/>
                    <a:pt x="1020" y="3816"/>
                    <a:pt x="1839" y="4149"/>
                  </a:cubicBezTo>
                  <a:cubicBezTo>
                    <a:pt x="2290" y="4336"/>
                    <a:pt x="2685" y="4495"/>
                    <a:pt x="2879" y="4891"/>
                  </a:cubicBezTo>
                  <a:cubicBezTo>
                    <a:pt x="2935" y="4981"/>
                    <a:pt x="2921" y="5106"/>
                    <a:pt x="2844" y="5182"/>
                  </a:cubicBezTo>
                  <a:cubicBezTo>
                    <a:pt x="2770" y="5257"/>
                    <a:pt x="2670" y="5299"/>
                    <a:pt x="2568" y="5299"/>
                  </a:cubicBezTo>
                  <a:cubicBezTo>
                    <a:pt x="2528" y="5299"/>
                    <a:pt x="2488" y="5293"/>
                    <a:pt x="2449" y="5279"/>
                  </a:cubicBezTo>
                  <a:cubicBezTo>
                    <a:pt x="2303" y="5217"/>
                    <a:pt x="2283" y="5043"/>
                    <a:pt x="2290" y="4905"/>
                  </a:cubicBezTo>
                  <a:cubicBezTo>
                    <a:pt x="2297" y="4768"/>
                    <a:pt x="2193" y="4696"/>
                    <a:pt x="2091" y="4696"/>
                  </a:cubicBezTo>
                  <a:cubicBezTo>
                    <a:pt x="1996" y="4696"/>
                    <a:pt x="1901" y="4757"/>
                    <a:pt x="1894" y="4884"/>
                  </a:cubicBezTo>
                  <a:cubicBezTo>
                    <a:pt x="1887" y="5057"/>
                    <a:pt x="1908" y="5480"/>
                    <a:pt x="2290" y="5640"/>
                  </a:cubicBezTo>
                  <a:cubicBezTo>
                    <a:pt x="2373" y="5681"/>
                    <a:pt x="2470" y="5695"/>
                    <a:pt x="2560" y="5695"/>
                  </a:cubicBezTo>
                  <a:cubicBezTo>
                    <a:pt x="2775" y="5695"/>
                    <a:pt x="2983" y="5605"/>
                    <a:pt x="3136" y="5453"/>
                  </a:cubicBezTo>
                  <a:cubicBezTo>
                    <a:pt x="3323" y="5258"/>
                    <a:pt x="3365" y="4960"/>
                    <a:pt x="3240" y="4717"/>
                  </a:cubicBezTo>
                  <a:cubicBezTo>
                    <a:pt x="2983" y="4183"/>
                    <a:pt x="2477" y="3982"/>
                    <a:pt x="1984" y="3781"/>
                  </a:cubicBezTo>
                  <a:cubicBezTo>
                    <a:pt x="1596" y="3628"/>
                    <a:pt x="1194" y="3462"/>
                    <a:pt x="902" y="3136"/>
                  </a:cubicBezTo>
                  <a:cubicBezTo>
                    <a:pt x="562" y="2761"/>
                    <a:pt x="403" y="2199"/>
                    <a:pt x="403" y="1423"/>
                  </a:cubicBezTo>
                  <a:lnTo>
                    <a:pt x="403" y="597"/>
                  </a:lnTo>
                  <a:cubicBezTo>
                    <a:pt x="403" y="486"/>
                    <a:pt x="493" y="396"/>
                    <a:pt x="604" y="396"/>
                  </a:cubicBezTo>
                  <a:cubicBezTo>
                    <a:pt x="916" y="403"/>
                    <a:pt x="1208" y="556"/>
                    <a:pt x="1381" y="812"/>
                  </a:cubicBezTo>
                  <a:lnTo>
                    <a:pt x="1534" y="1034"/>
                  </a:lnTo>
                  <a:cubicBezTo>
                    <a:pt x="1693" y="1270"/>
                    <a:pt x="1964" y="1409"/>
                    <a:pt x="2241" y="1409"/>
                  </a:cubicBezTo>
                  <a:lnTo>
                    <a:pt x="3170" y="1409"/>
                  </a:lnTo>
                  <a:cubicBezTo>
                    <a:pt x="3427" y="1409"/>
                    <a:pt x="3427" y="1013"/>
                    <a:pt x="3170" y="1013"/>
                  </a:cubicBezTo>
                  <a:lnTo>
                    <a:pt x="2241" y="1013"/>
                  </a:lnTo>
                  <a:cubicBezTo>
                    <a:pt x="2088" y="1013"/>
                    <a:pt x="1950" y="937"/>
                    <a:pt x="1860" y="812"/>
                  </a:cubicBezTo>
                  <a:lnTo>
                    <a:pt x="1707" y="590"/>
                  </a:lnTo>
                  <a:cubicBezTo>
                    <a:pt x="1457" y="223"/>
                    <a:pt x="1041" y="8"/>
                    <a:pt x="60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p55"/>
            <p:cNvSpPr/>
            <p:nvPr/>
          </p:nvSpPr>
          <p:spPr>
            <a:xfrm>
              <a:off x="1635127" y="2795180"/>
              <a:ext cx="90220" cy="149464"/>
            </a:xfrm>
            <a:custGeom>
              <a:rect b="b" l="l" r="r" t="t"/>
              <a:pathLst>
                <a:path extrusionOk="0" h="5689" w="3434">
                  <a:moveTo>
                    <a:pt x="2837" y="1"/>
                  </a:moveTo>
                  <a:cubicBezTo>
                    <a:pt x="2393" y="1"/>
                    <a:pt x="1977" y="216"/>
                    <a:pt x="1727" y="583"/>
                  </a:cubicBezTo>
                  <a:lnTo>
                    <a:pt x="1575" y="805"/>
                  </a:lnTo>
                  <a:cubicBezTo>
                    <a:pt x="1484" y="930"/>
                    <a:pt x="1346" y="1006"/>
                    <a:pt x="1193" y="1006"/>
                  </a:cubicBezTo>
                  <a:lnTo>
                    <a:pt x="264" y="1006"/>
                  </a:lnTo>
                  <a:cubicBezTo>
                    <a:pt x="0" y="1006"/>
                    <a:pt x="0" y="1402"/>
                    <a:pt x="264" y="1402"/>
                  </a:cubicBezTo>
                  <a:lnTo>
                    <a:pt x="1193" y="1402"/>
                  </a:lnTo>
                  <a:cubicBezTo>
                    <a:pt x="1477" y="1402"/>
                    <a:pt x="1741" y="1263"/>
                    <a:pt x="1901" y="1027"/>
                  </a:cubicBezTo>
                  <a:lnTo>
                    <a:pt x="2060" y="805"/>
                  </a:lnTo>
                  <a:cubicBezTo>
                    <a:pt x="2234" y="549"/>
                    <a:pt x="2525" y="396"/>
                    <a:pt x="2837" y="396"/>
                  </a:cubicBezTo>
                  <a:cubicBezTo>
                    <a:pt x="2948" y="396"/>
                    <a:pt x="3038" y="486"/>
                    <a:pt x="3038" y="597"/>
                  </a:cubicBezTo>
                  <a:lnTo>
                    <a:pt x="3038" y="1423"/>
                  </a:lnTo>
                  <a:cubicBezTo>
                    <a:pt x="3038" y="2192"/>
                    <a:pt x="2872" y="2754"/>
                    <a:pt x="2539" y="3129"/>
                  </a:cubicBezTo>
                  <a:cubicBezTo>
                    <a:pt x="2240" y="3455"/>
                    <a:pt x="1838" y="3621"/>
                    <a:pt x="1450" y="3781"/>
                  </a:cubicBezTo>
                  <a:cubicBezTo>
                    <a:pt x="964" y="3975"/>
                    <a:pt x="465" y="4183"/>
                    <a:pt x="201" y="4710"/>
                  </a:cubicBezTo>
                  <a:cubicBezTo>
                    <a:pt x="69" y="4953"/>
                    <a:pt x="118" y="5251"/>
                    <a:pt x="305" y="5446"/>
                  </a:cubicBezTo>
                  <a:cubicBezTo>
                    <a:pt x="458" y="5605"/>
                    <a:pt x="659" y="5688"/>
                    <a:pt x="874" y="5688"/>
                  </a:cubicBezTo>
                  <a:cubicBezTo>
                    <a:pt x="971" y="5688"/>
                    <a:pt x="1061" y="5674"/>
                    <a:pt x="1145" y="5633"/>
                  </a:cubicBezTo>
                  <a:cubicBezTo>
                    <a:pt x="1526" y="5473"/>
                    <a:pt x="1554" y="5050"/>
                    <a:pt x="1540" y="4877"/>
                  </a:cubicBezTo>
                  <a:cubicBezTo>
                    <a:pt x="1537" y="4750"/>
                    <a:pt x="1444" y="4689"/>
                    <a:pt x="1349" y="4689"/>
                  </a:cubicBezTo>
                  <a:cubicBezTo>
                    <a:pt x="1246" y="4689"/>
                    <a:pt x="1141" y="4761"/>
                    <a:pt x="1145" y="4898"/>
                  </a:cubicBezTo>
                  <a:cubicBezTo>
                    <a:pt x="1151" y="5036"/>
                    <a:pt x="1131" y="5210"/>
                    <a:pt x="992" y="5272"/>
                  </a:cubicBezTo>
                  <a:cubicBezTo>
                    <a:pt x="953" y="5286"/>
                    <a:pt x="912" y="5292"/>
                    <a:pt x="872" y="5292"/>
                  </a:cubicBezTo>
                  <a:cubicBezTo>
                    <a:pt x="768" y="5292"/>
                    <a:pt x="666" y="5250"/>
                    <a:pt x="597" y="5175"/>
                  </a:cubicBezTo>
                  <a:cubicBezTo>
                    <a:pt x="513" y="5099"/>
                    <a:pt x="499" y="4974"/>
                    <a:pt x="562" y="4884"/>
                  </a:cubicBezTo>
                  <a:cubicBezTo>
                    <a:pt x="749" y="4495"/>
                    <a:pt x="1145" y="4329"/>
                    <a:pt x="1602" y="4148"/>
                  </a:cubicBezTo>
                  <a:cubicBezTo>
                    <a:pt x="2414" y="3816"/>
                    <a:pt x="3433" y="3399"/>
                    <a:pt x="3433" y="1423"/>
                  </a:cubicBezTo>
                  <a:lnTo>
                    <a:pt x="3433" y="597"/>
                  </a:lnTo>
                  <a:cubicBezTo>
                    <a:pt x="3433" y="264"/>
                    <a:pt x="3163" y="1"/>
                    <a:pt x="283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55"/>
            <p:cNvSpPr/>
            <p:nvPr/>
          </p:nvSpPr>
          <p:spPr>
            <a:xfrm>
              <a:off x="1566609" y="2972861"/>
              <a:ext cx="22988" cy="104249"/>
            </a:xfrm>
            <a:custGeom>
              <a:rect b="b" l="l" r="r" t="t"/>
              <a:pathLst>
                <a:path extrusionOk="0" h="3968" w="875">
                  <a:moveTo>
                    <a:pt x="0" y="0"/>
                  </a:moveTo>
                  <a:lnTo>
                    <a:pt x="0" y="3968"/>
                  </a:lnTo>
                  <a:lnTo>
                    <a:pt x="874" y="3968"/>
                  </a:lnTo>
                  <a:lnTo>
                    <a:pt x="87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6" name="Google Shape;1626;p55"/>
            <p:cNvSpPr/>
            <p:nvPr/>
          </p:nvSpPr>
          <p:spPr>
            <a:xfrm>
              <a:off x="1493703" y="2785354"/>
              <a:ext cx="168775" cy="206108"/>
            </a:xfrm>
            <a:custGeom>
              <a:rect b="b" l="l" r="r" t="t"/>
              <a:pathLst>
                <a:path extrusionOk="0" h="7845" w="6424">
                  <a:moveTo>
                    <a:pt x="1" y="0"/>
                  </a:moveTo>
                  <a:lnTo>
                    <a:pt x="1" y="2573"/>
                  </a:lnTo>
                  <a:cubicBezTo>
                    <a:pt x="8" y="4398"/>
                    <a:pt x="875" y="6118"/>
                    <a:pt x="2345" y="7200"/>
                  </a:cubicBezTo>
                  <a:lnTo>
                    <a:pt x="3219" y="7845"/>
                  </a:lnTo>
                  <a:lnTo>
                    <a:pt x="4086" y="7200"/>
                  </a:lnTo>
                  <a:cubicBezTo>
                    <a:pt x="5556" y="6111"/>
                    <a:pt x="6424" y="4398"/>
                    <a:pt x="6424" y="2573"/>
                  </a:cubicBezTo>
                  <a:lnTo>
                    <a:pt x="642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7" name="Google Shape;1627;p55"/>
            <p:cNvSpPr/>
            <p:nvPr/>
          </p:nvSpPr>
          <p:spPr>
            <a:xfrm>
              <a:off x="1562037" y="2785354"/>
              <a:ext cx="100440" cy="206108"/>
            </a:xfrm>
            <a:custGeom>
              <a:rect b="b" l="l" r="r" t="t"/>
              <a:pathLst>
                <a:path extrusionOk="0" h="7845" w="3823">
                  <a:moveTo>
                    <a:pt x="2609" y="0"/>
                  </a:moveTo>
                  <a:lnTo>
                    <a:pt x="2609" y="2573"/>
                  </a:lnTo>
                  <a:cubicBezTo>
                    <a:pt x="2609" y="4398"/>
                    <a:pt x="1735" y="6118"/>
                    <a:pt x="264" y="7200"/>
                  </a:cubicBezTo>
                  <a:lnTo>
                    <a:pt x="1" y="7394"/>
                  </a:lnTo>
                  <a:lnTo>
                    <a:pt x="611" y="7845"/>
                  </a:lnTo>
                  <a:lnTo>
                    <a:pt x="1485" y="7200"/>
                  </a:lnTo>
                  <a:cubicBezTo>
                    <a:pt x="2955" y="6111"/>
                    <a:pt x="3823" y="4398"/>
                    <a:pt x="3823" y="2573"/>
                  </a:cubicBezTo>
                  <a:lnTo>
                    <a:pt x="3823" y="0"/>
                  </a:ln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8" name="Google Shape;1628;p55"/>
            <p:cNvSpPr/>
            <p:nvPr/>
          </p:nvSpPr>
          <p:spPr>
            <a:xfrm>
              <a:off x="1482773" y="2773689"/>
              <a:ext cx="190817" cy="23172"/>
            </a:xfrm>
            <a:custGeom>
              <a:rect b="b" l="l" r="r" t="t"/>
              <a:pathLst>
                <a:path extrusionOk="0" h="882" w="7263">
                  <a:moveTo>
                    <a:pt x="181" y="0"/>
                  </a:moveTo>
                  <a:cubicBezTo>
                    <a:pt x="84" y="0"/>
                    <a:pt x="0" y="83"/>
                    <a:pt x="0" y="181"/>
                  </a:cubicBezTo>
                  <a:lnTo>
                    <a:pt x="0" y="701"/>
                  </a:lnTo>
                  <a:cubicBezTo>
                    <a:pt x="0" y="805"/>
                    <a:pt x="84" y="881"/>
                    <a:pt x="181" y="881"/>
                  </a:cubicBezTo>
                  <a:lnTo>
                    <a:pt x="7075" y="881"/>
                  </a:lnTo>
                  <a:cubicBezTo>
                    <a:pt x="7079" y="881"/>
                    <a:pt x="7083" y="881"/>
                    <a:pt x="7087" y="881"/>
                  </a:cubicBezTo>
                  <a:cubicBezTo>
                    <a:pt x="7179" y="881"/>
                    <a:pt x="7256" y="801"/>
                    <a:pt x="7263" y="708"/>
                  </a:cubicBezTo>
                  <a:lnTo>
                    <a:pt x="7263" y="187"/>
                  </a:lnTo>
                  <a:cubicBezTo>
                    <a:pt x="7263" y="83"/>
                    <a:pt x="7179" y="0"/>
                    <a:pt x="707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55"/>
            <p:cNvSpPr/>
            <p:nvPr/>
          </p:nvSpPr>
          <p:spPr>
            <a:xfrm>
              <a:off x="1641669" y="2773689"/>
              <a:ext cx="31921" cy="23172"/>
            </a:xfrm>
            <a:custGeom>
              <a:rect b="b" l="l" r="r" t="t"/>
              <a:pathLst>
                <a:path extrusionOk="0" h="882" w="1215">
                  <a:moveTo>
                    <a:pt x="1" y="0"/>
                  </a:moveTo>
                  <a:lnTo>
                    <a:pt x="1" y="881"/>
                  </a:lnTo>
                  <a:lnTo>
                    <a:pt x="1020" y="881"/>
                  </a:lnTo>
                  <a:cubicBezTo>
                    <a:pt x="1024" y="881"/>
                    <a:pt x="1029" y="881"/>
                    <a:pt x="1033" y="881"/>
                  </a:cubicBezTo>
                  <a:cubicBezTo>
                    <a:pt x="1131" y="881"/>
                    <a:pt x="1208" y="801"/>
                    <a:pt x="1215" y="708"/>
                  </a:cubicBezTo>
                  <a:lnTo>
                    <a:pt x="1215" y="187"/>
                  </a:lnTo>
                  <a:cubicBezTo>
                    <a:pt x="1215" y="83"/>
                    <a:pt x="1124" y="0"/>
                    <a:pt x="1027"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0" name="Google Shape;1630;p55"/>
            <p:cNvSpPr/>
            <p:nvPr/>
          </p:nvSpPr>
          <p:spPr>
            <a:xfrm>
              <a:off x="1536343" y="2836060"/>
              <a:ext cx="83494" cy="78975"/>
            </a:xfrm>
            <a:custGeom>
              <a:rect b="b" l="l" r="r" t="t"/>
              <a:pathLst>
                <a:path extrusionOk="0" h="3006" w="3178">
                  <a:moveTo>
                    <a:pt x="1589" y="0"/>
                  </a:moveTo>
                  <a:cubicBezTo>
                    <a:pt x="1575" y="0"/>
                    <a:pt x="1561" y="9"/>
                    <a:pt x="1554" y="26"/>
                  </a:cubicBezTo>
                  <a:lnTo>
                    <a:pt x="1097" y="949"/>
                  </a:lnTo>
                  <a:cubicBezTo>
                    <a:pt x="1090" y="956"/>
                    <a:pt x="1083" y="969"/>
                    <a:pt x="1069" y="969"/>
                  </a:cubicBezTo>
                  <a:lnTo>
                    <a:pt x="49" y="1115"/>
                  </a:lnTo>
                  <a:cubicBezTo>
                    <a:pt x="15" y="1122"/>
                    <a:pt x="1" y="1164"/>
                    <a:pt x="28" y="1184"/>
                  </a:cubicBezTo>
                  <a:lnTo>
                    <a:pt x="764" y="1906"/>
                  </a:lnTo>
                  <a:cubicBezTo>
                    <a:pt x="771" y="1913"/>
                    <a:pt x="778" y="1927"/>
                    <a:pt x="778" y="1940"/>
                  </a:cubicBezTo>
                  <a:lnTo>
                    <a:pt x="604" y="2953"/>
                  </a:lnTo>
                  <a:cubicBezTo>
                    <a:pt x="598" y="2982"/>
                    <a:pt x="621" y="3005"/>
                    <a:pt x="644" y="3005"/>
                  </a:cubicBezTo>
                  <a:cubicBezTo>
                    <a:pt x="649" y="3005"/>
                    <a:pt x="655" y="3004"/>
                    <a:pt x="660" y="3002"/>
                  </a:cubicBezTo>
                  <a:lnTo>
                    <a:pt x="1568" y="2516"/>
                  </a:lnTo>
                  <a:cubicBezTo>
                    <a:pt x="1575" y="2513"/>
                    <a:pt x="1582" y="2511"/>
                    <a:pt x="1589" y="2511"/>
                  </a:cubicBezTo>
                  <a:cubicBezTo>
                    <a:pt x="1596" y="2511"/>
                    <a:pt x="1603" y="2513"/>
                    <a:pt x="1610" y="2516"/>
                  </a:cubicBezTo>
                  <a:lnTo>
                    <a:pt x="2519" y="3002"/>
                  </a:lnTo>
                  <a:cubicBezTo>
                    <a:pt x="2525" y="3004"/>
                    <a:pt x="2531" y="3005"/>
                    <a:pt x="2537" y="3005"/>
                  </a:cubicBezTo>
                  <a:cubicBezTo>
                    <a:pt x="2564" y="3005"/>
                    <a:pt x="2587" y="2982"/>
                    <a:pt x="2581" y="2953"/>
                  </a:cubicBezTo>
                  <a:lnTo>
                    <a:pt x="2408" y="1940"/>
                  </a:lnTo>
                  <a:cubicBezTo>
                    <a:pt x="2401" y="1927"/>
                    <a:pt x="2408" y="1913"/>
                    <a:pt x="2414" y="1906"/>
                  </a:cubicBezTo>
                  <a:lnTo>
                    <a:pt x="3157" y="1184"/>
                  </a:lnTo>
                  <a:cubicBezTo>
                    <a:pt x="3177" y="1164"/>
                    <a:pt x="3164" y="1122"/>
                    <a:pt x="3129" y="1115"/>
                  </a:cubicBezTo>
                  <a:lnTo>
                    <a:pt x="2109" y="969"/>
                  </a:lnTo>
                  <a:cubicBezTo>
                    <a:pt x="2095" y="969"/>
                    <a:pt x="2088" y="956"/>
                    <a:pt x="2082" y="949"/>
                  </a:cubicBezTo>
                  <a:lnTo>
                    <a:pt x="1624" y="26"/>
                  </a:lnTo>
                  <a:cubicBezTo>
                    <a:pt x="1617" y="9"/>
                    <a:pt x="1603" y="0"/>
                    <a:pt x="158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1" name="Google Shape;1631;p55"/>
            <p:cNvSpPr/>
            <p:nvPr/>
          </p:nvSpPr>
          <p:spPr>
            <a:xfrm>
              <a:off x="1556205" y="2977958"/>
              <a:ext cx="43770" cy="21543"/>
            </a:xfrm>
            <a:custGeom>
              <a:rect b="b" l="l" r="r" t="t"/>
              <a:pathLst>
                <a:path extrusionOk="0" h="820" w="1666">
                  <a:moveTo>
                    <a:pt x="341" y="1"/>
                  </a:moveTo>
                  <a:cubicBezTo>
                    <a:pt x="153" y="1"/>
                    <a:pt x="1" y="153"/>
                    <a:pt x="1" y="340"/>
                  </a:cubicBezTo>
                  <a:lnTo>
                    <a:pt x="1" y="486"/>
                  </a:lnTo>
                  <a:cubicBezTo>
                    <a:pt x="1" y="666"/>
                    <a:pt x="153" y="819"/>
                    <a:pt x="341" y="819"/>
                  </a:cubicBezTo>
                  <a:lnTo>
                    <a:pt x="1326" y="819"/>
                  </a:lnTo>
                  <a:cubicBezTo>
                    <a:pt x="1513" y="819"/>
                    <a:pt x="1665" y="666"/>
                    <a:pt x="1665" y="486"/>
                  </a:cubicBezTo>
                  <a:lnTo>
                    <a:pt x="1665" y="340"/>
                  </a:lnTo>
                  <a:cubicBezTo>
                    <a:pt x="1665" y="153"/>
                    <a:pt x="1513" y="1"/>
                    <a:pt x="132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55"/>
            <p:cNvSpPr/>
            <p:nvPr/>
          </p:nvSpPr>
          <p:spPr>
            <a:xfrm>
              <a:off x="1533427" y="3061609"/>
              <a:ext cx="89326" cy="30818"/>
            </a:xfrm>
            <a:custGeom>
              <a:rect b="b" l="l" r="r" t="t"/>
              <a:pathLst>
                <a:path extrusionOk="0" h="1173" w="3400">
                  <a:moveTo>
                    <a:pt x="452" y="0"/>
                  </a:moveTo>
                  <a:cubicBezTo>
                    <a:pt x="202" y="0"/>
                    <a:pt x="1" y="201"/>
                    <a:pt x="1" y="451"/>
                  </a:cubicBezTo>
                  <a:lnTo>
                    <a:pt x="1" y="1173"/>
                  </a:lnTo>
                  <a:lnTo>
                    <a:pt x="3399" y="1173"/>
                  </a:lnTo>
                  <a:lnTo>
                    <a:pt x="3399" y="451"/>
                  </a:lnTo>
                  <a:cubicBezTo>
                    <a:pt x="3399" y="201"/>
                    <a:pt x="3198" y="0"/>
                    <a:pt x="294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3" name="Google Shape;1633;p55"/>
            <p:cNvSpPr/>
            <p:nvPr/>
          </p:nvSpPr>
          <p:spPr>
            <a:xfrm>
              <a:off x="1591200" y="3061609"/>
              <a:ext cx="31737" cy="30818"/>
            </a:xfrm>
            <a:custGeom>
              <a:rect b="b" l="l" r="r" t="t"/>
              <a:pathLst>
                <a:path extrusionOk="0" h="1173" w="1208">
                  <a:moveTo>
                    <a:pt x="0" y="0"/>
                  </a:moveTo>
                  <a:lnTo>
                    <a:pt x="0" y="1173"/>
                  </a:lnTo>
                  <a:lnTo>
                    <a:pt x="1207" y="1173"/>
                  </a:lnTo>
                  <a:lnTo>
                    <a:pt x="1207" y="451"/>
                  </a:lnTo>
                  <a:cubicBezTo>
                    <a:pt x="1200" y="201"/>
                    <a:pt x="999" y="0"/>
                    <a:pt x="750"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4" name="Google Shape;1634;p55"/>
            <p:cNvSpPr/>
            <p:nvPr/>
          </p:nvSpPr>
          <p:spPr>
            <a:xfrm>
              <a:off x="1501006" y="3084756"/>
              <a:ext cx="154193" cy="38831"/>
            </a:xfrm>
            <a:custGeom>
              <a:rect b="b" l="l" r="r" t="t"/>
              <a:pathLst>
                <a:path extrusionOk="0" h="1478" w="5869">
                  <a:moveTo>
                    <a:pt x="472" y="0"/>
                  </a:moveTo>
                  <a:cubicBezTo>
                    <a:pt x="354" y="0"/>
                    <a:pt x="250" y="90"/>
                    <a:pt x="222" y="208"/>
                  </a:cubicBezTo>
                  <a:lnTo>
                    <a:pt x="35" y="1179"/>
                  </a:lnTo>
                  <a:cubicBezTo>
                    <a:pt x="0" y="1332"/>
                    <a:pt x="125" y="1478"/>
                    <a:pt x="284" y="1478"/>
                  </a:cubicBezTo>
                  <a:lnTo>
                    <a:pt x="5591" y="1478"/>
                  </a:lnTo>
                  <a:cubicBezTo>
                    <a:pt x="5750" y="1478"/>
                    <a:pt x="5868" y="1332"/>
                    <a:pt x="5833" y="1179"/>
                  </a:cubicBezTo>
                  <a:lnTo>
                    <a:pt x="5646" y="208"/>
                  </a:lnTo>
                  <a:cubicBezTo>
                    <a:pt x="5618" y="90"/>
                    <a:pt x="5514" y="0"/>
                    <a:pt x="539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55"/>
            <p:cNvSpPr/>
            <p:nvPr/>
          </p:nvSpPr>
          <p:spPr>
            <a:xfrm>
              <a:off x="1616159" y="3084756"/>
              <a:ext cx="38857" cy="38647"/>
            </a:xfrm>
            <a:custGeom>
              <a:rect b="b" l="l" r="r" t="t"/>
              <a:pathLst>
                <a:path extrusionOk="0" h="1471" w="1479">
                  <a:moveTo>
                    <a:pt x="1" y="0"/>
                  </a:moveTo>
                  <a:lnTo>
                    <a:pt x="292" y="1471"/>
                  </a:lnTo>
                  <a:lnTo>
                    <a:pt x="1208" y="1471"/>
                  </a:lnTo>
                  <a:cubicBezTo>
                    <a:pt x="1360" y="1471"/>
                    <a:pt x="1478" y="1332"/>
                    <a:pt x="1450" y="1179"/>
                  </a:cubicBezTo>
                  <a:lnTo>
                    <a:pt x="1263" y="201"/>
                  </a:lnTo>
                  <a:cubicBezTo>
                    <a:pt x="1242" y="83"/>
                    <a:pt x="1138" y="0"/>
                    <a:pt x="1013"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9" name="Shape 1639"/>
        <p:cNvGrpSpPr/>
        <p:nvPr/>
      </p:nvGrpSpPr>
      <p:grpSpPr>
        <a:xfrm>
          <a:off x="0" y="0"/>
          <a:ext cx="0" cy="0"/>
          <a:chOff x="0" y="0"/>
          <a:chExt cx="0" cy="0"/>
        </a:xfrm>
      </p:grpSpPr>
      <p:sp>
        <p:nvSpPr>
          <p:cNvPr id="1640" name="Google Shape;1640;p56"/>
          <p:cNvSpPr txBox="1"/>
          <p:nvPr>
            <p:ph type="title"/>
          </p:nvPr>
        </p:nvSpPr>
        <p:spPr>
          <a:xfrm>
            <a:off x="720000" y="53733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KEY CONCEPTS IN PERSPECTIVE</a:t>
            </a:r>
            <a:endParaRPr/>
          </a:p>
        </p:txBody>
      </p:sp>
      <p:sp>
        <p:nvSpPr>
          <p:cNvPr id="1641" name="Google Shape;1641;p56"/>
          <p:cNvSpPr txBox="1"/>
          <p:nvPr>
            <p:ph idx="4294967295" type="subTitle"/>
          </p:nvPr>
        </p:nvSpPr>
        <p:spPr>
          <a:xfrm>
            <a:off x="670150" y="1156300"/>
            <a:ext cx="3792900" cy="3558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000"/>
              <a:t>Potential</a:t>
            </a:r>
            <a:r>
              <a:rPr lang="en" sz="2000"/>
              <a:t> </a:t>
            </a:r>
            <a:r>
              <a:rPr b="1" lang="en" sz="2000"/>
              <a:t>market share</a:t>
            </a:r>
            <a:r>
              <a:rPr lang="en" sz="2000"/>
              <a:t> is the difference between market potential and </a:t>
            </a:r>
            <a:r>
              <a:rPr lang="en" sz="2000"/>
              <a:t>sales</a:t>
            </a:r>
            <a:r>
              <a:rPr lang="en" sz="2000"/>
              <a:t> potential and actually gives an indication of which part of the potential market the firm expects to gain.</a:t>
            </a:r>
            <a:endParaRPr sz="2000"/>
          </a:p>
        </p:txBody>
      </p:sp>
      <p:sp>
        <p:nvSpPr>
          <p:cNvPr id="1642" name="Google Shape;1642;p56"/>
          <p:cNvSpPr txBox="1"/>
          <p:nvPr>
            <p:ph idx="4294967295" type="subTitle"/>
          </p:nvPr>
        </p:nvSpPr>
        <p:spPr>
          <a:xfrm>
            <a:off x="4582250" y="1110025"/>
            <a:ext cx="3808500" cy="3006600"/>
          </a:xfrm>
          <a:prstGeom prst="rect">
            <a:avLst/>
          </a:prstGeom>
        </p:spPr>
        <p:txBody>
          <a:bodyPr anchorCtr="0" anchor="t" bIns="91425" lIns="91425" spcFirstLastPara="1" rIns="91425" wrap="square" tIns="91425">
            <a:noAutofit/>
          </a:bodyPr>
          <a:lstStyle/>
          <a:p>
            <a:pPr indent="0" lvl="0" marL="342900" rtl="0" algn="l">
              <a:spcBef>
                <a:spcPts val="0"/>
              </a:spcBef>
              <a:spcAft>
                <a:spcPts val="0"/>
              </a:spcAft>
              <a:buNone/>
            </a:pPr>
            <a:r>
              <a:rPr b="1" lang="en" sz="2000"/>
              <a:t>The market share </a:t>
            </a:r>
            <a:r>
              <a:rPr lang="en" sz="2000"/>
              <a:t>of one of a firm’s products is calculated by the ration of the actual sales of the product concerned to the actual sales in terms of that type of product.  This ratio is </a:t>
            </a:r>
            <a:r>
              <a:rPr lang="en" sz="2000"/>
              <a:t>express</a:t>
            </a:r>
            <a:r>
              <a:rPr lang="en" sz="2000"/>
              <a:t> as a </a:t>
            </a:r>
            <a:r>
              <a:rPr lang="en" sz="2000"/>
              <a:t>percentage</a:t>
            </a:r>
            <a:r>
              <a:rPr lang="en" sz="2000"/>
              <a:t>.</a:t>
            </a:r>
            <a:endParaRPr sz="2000"/>
          </a:p>
          <a:p>
            <a:pPr indent="0" lvl="0" marL="342900" rtl="0" algn="l">
              <a:spcBef>
                <a:spcPts val="0"/>
              </a:spcBef>
              <a:spcAft>
                <a:spcPts val="0"/>
              </a:spcAft>
              <a:buNone/>
            </a:pPr>
            <a:r>
              <a:t/>
            </a:r>
            <a:endParaRPr/>
          </a:p>
        </p:txBody>
      </p:sp>
      <p:grpSp>
        <p:nvGrpSpPr>
          <p:cNvPr id="1643" name="Google Shape;1643;p56"/>
          <p:cNvGrpSpPr/>
          <p:nvPr/>
        </p:nvGrpSpPr>
        <p:grpSpPr>
          <a:xfrm>
            <a:off x="251870" y="1780252"/>
            <a:ext cx="294515" cy="349897"/>
            <a:chOff x="1430832" y="2773689"/>
            <a:chExt cx="294515" cy="349897"/>
          </a:xfrm>
        </p:grpSpPr>
        <p:sp>
          <p:nvSpPr>
            <p:cNvPr id="1644" name="Google Shape;1644;p56"/>
            <p:cNvSpPr/>
            <p:nvPr/>
          </p:nvSpPr>
          <p:spPr>
            <a:xfrm>
              <a:off x="1430832" y="2794996"/>
              <a:ext cx="90062" cy="149648"/>
            </a:xfrm>
            <a:custGeom>
              <a:rect b="b" l="l" r="r" t="t"/>
              <a:pathLst>
                <a:path extrusionOk="0" h="5696" w="3428">
                  <a:moveTo>
                    <a:pt x="604" y="1"/>
                  </a:moveTo>
                  <a:cubicBezTo>
                    <a:pt x="271" y="1"/>
                    <a:pt x="1" y="271"/>
                    <a:pt x="8" y="597"/>
                  </a:cubicBezTo>
                  <a:lnTo>
                    <a:pt x="8" y="1423"/>
                  </a:lnTo>
                  <a:cubicBezTo>
                    <a:pt x="8" y="3406"/>
                    <a:pt x="1020" y="3816"/>
                    <a:pt x="1839" y="4149"/>
                  </a:cubicBezTo>
                  <a:cubicBezTo>
                    <a:pt x="2290" y="4336"/>
                    <a:pt x="2685" y="4495"/>
                    <a:pt x="2879" y="4891"/>
                  </a:cubicBezTo>
                  <a:cubicBezTo>
                    <a:pt x="2935" y="4981"/>
                    <a:pt x="2921" y="5106"/>
                    <a:pt x="2844" y="5182"/>
                  </a:cubicBezTo>
                  <a:cubicBezTo>
                    <a:pt x="2770" y="5257"/>
                    <a:pt x="2670" y="5299"/>
                    <a:pt x="2568" y="5299"/>
                  </a:cubicBezTo>
                  <a:cubicBezTo>
                    <a:pt x="2528" y="5299"/>
                    <a:pt x="2488" y="5293"/>
                    <a:pt x="2449" y="5279"/>
                  </a:cubicBezTo>
                  <a:cubicBezTo>
                    <a:pt x="2303" y="5217"/>
                    <a:pt x="2283" y="5043"/>
                    <a:pt x="2290" y="4905"/>
                  </a:cubicBezTo>
                  <a:cubicBezTo>
                    <a:pt x="2297" y="4768"/>
                    <a:pt x="2193" y="4696"/>
                    <a:pt x="2091" y="4696"/>
                  </a:cubicBezTo>
                  <a:cubicBezTo>
                    <a:pt x="1996" y="4696"/>
                    <a:pt x="1901" y="4757"/>
                    <a:pt x="1894" y="4884"/>
                  </a:cubicBezTo>
                  <a:cubicBezTo>
                    <a:pt x="1887" y="5057"/>
                    <a:pt x="1908" y="5480"/>
                    <a:pt x="2290" y="5640"/>
                  </a:cubicBezTo>
                  <a:cubicBezTo>
                    <a:pt x="2373" y="5681"/>
                    <a:pt x="2470" y="5695"/>
                    <a:pt x="2560" y="5695"/>
                  </a:cubicBezTo>
                  <a:cubicBezTo>
                    <a:pt x="2775" y="5695"/>
                    <a:pt x="2983" y="5605"/>
                    <a:pt x="3136" y="5453"/>
                  </a:cubicBezTo>
                  <a:cubicBezTo>
                    <a:pt x="3323" y="5258"/>
                    <a:pt x="3365" y="4960"/>
                    <a:pt x="3240" y="4717"/>
                  </a:cubicBezTo>
                  <a:cubicBezTo>
                    <a:pt x="2983" y="4183"/>
                    <a:pt x="2477" y="3982"/>
                    <a:pt x="1984" y="3781"/>
                  </a:cubicBezTo>
                  <a:cubicBezTo>
                    <a:pt x="1596" y="3628"/>
                    <a:pt x="1194" y="3462"/>
                    <a:pt x="902" y="3136"/>
                  </a:cubicBezTo>
                  <a:cubicBezTo>
                    <a:pt x="562" y="2761"/>
                    <a:pt x="403" y="2199"/>
                    <a:pt x="403" y="1423"/>
                  </a:cubicBezTo>
                  <a:lnTo>
                    <a:pt x="403" y="597"/>
                  </a:lnTo>
                  <a:cubicBezTo>
                    <a:pt x="403" y="486"/>
                    <a:pt x="493" y="396"/>
                    <a:pt x="604" y="396"/>
                  </a:cubicBezTo>
                  <a:cubicBezTo>
                    <a:pt x="916" y="403"/>
                    <a:pt x="1208" y="556"/>
                    <a:pt x="1381" y="812"/>
                  </a:cubicBezTo>
                  <a:lnTo>
                    <a:pt x="1534" y="1034"/>
                  </a:lnTo>
                  <a:cubicBezTo>
                    <a:pt x="1693" y="1270"/>
                    <a:pt x="1964" y="1409"/>
                    <a:pt x="2241" y="1409"/>
                  </a:cubicBezTo>
                  <a:lnTo>
                    <a:pt x="3170" y="1409"/>
                  </a:lnTo>
                  <a:cubicBezTo>
                    <a:pt x="3427" y="1409"/>
                    <a:pt x="3427" y="1013"/>
                    <a:pt x="3170" y="1013"/>
                  </a:cubicBezTo>
                  <a:lnTo>
                    <a:pt x="2241" y="1013"/>
                  </a:lnTo>
                  <a:cubicBezTo>
                    <a:pt x="2088" y="1013"/>
                    <a:pt x="1950" y="937"/>
                    <a:pt x="1860" y="812"/>
                  </a:cubicBezTo>
                  <a:lnTo>
                    <a:pt x="1707" y="590"/>
                  </a:lnTo>
                  <a:cubicBezTo>
                    <a:pt x="1457" y="223"/>
                    <a:pt x="1041" y="8"/>
                    <a:pt x="60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5" name="Google Shape;1645;p56"/>
            <p:cNvSpPr/>
            <p:nvPr/>
          </p:nvSpPr>
          <p:spPr>
            <a:xfrm>
              <a:off x="1635127" y="2795180"/>
              <a:ext cx="90220" cy="149464"/>
            </a:xfrm>
            <a:custGeom>
              <a:rect b="b" l="l" r="r" t="t"/>
              <a:pathLst>
                <a:path extrusionOk="0" h="5689" w="3434">
                  <a:moveTo>
                    <a:pt x="2837" y="1"/>
                  </a:moveTo>
                  <a:cubicBezTo>
                    <a:pt x="2393" y="1"/>
                    <a:pt x="1977" y="216"/>
                    <a:pt x="1727" y="583"/>
                  </a:cubicBezTo>
                  <a:lnTo>
                    <a:pt x="1575" y="805"/>
                  </a:lnTo>
                  <a:cubicBezTo>
                    <a:pt x="1484" y="930"/>
                    <a:pt x="1346" y="1006"/>
                    <a:pt x="1193" y="1006"/>
                  </a:cubicBezTo>
                  <a:lnTo>
                    <a:pt x="264" y="1006"/>
                  </a:lnTo>
                  <a:cubicBezTo>
                    <a:pt x="0" y="1006"/>
                    <a:pt x="0" y="1402"/>
                    <a:pt x="264" y="1402"/>
                  </a:cubicBezTo>
                  <a:lnTo>
                    <a:pt x="1193" y="1402"/>
                  </a:lnTo>
                  <a:cubicBezTo>
                    <a:pt x="1477" y="1402"/>
                    <a:pt x="1741" y="1263"/>
                    <a:pt x="1901" y="1027"/>
                  </a:cubicBezTo>
                  <a:lnTo>
                    <a:pt x="2060" y="805"/>
                  </a:lnTo>
                  <a:cubicBezTo>
                    <a:pt x="2234" y="549"/>
                    <a:pt x="2525" y="396"/>
                    <a:pt x="2837" y="396"/>
                  </a:cubicBezTo>
                  <a:cubicBezTo>
                    <a:pt x="2948" y="396"/>
                    <a:pt x="3038" y="486"/>
                    <a:pt x="3038" y="597"/>
                  </a:cubicBezTo>
                  <a:lnTo>
                    <a:pt x="3038" y="1423"/>
                  </a:lnTo>
                  <a:cubicBezTo>
                    <a:pt x="3038" y="2192"/>
                    <a:pt x="2872" y="2754"/>
                    <a:pt x="2539" y="3129"/>
                  </a:cubicBezTo>
                  <a:cubicBezTo>
                    <a:pt x="2240" y="3455"/>
                    <a:pt x="1838" y="3621"/>
                    <a:pt x="1450" y="3781"/>
                  </a:cubicBezTo>
                  <a:cubicBezTo>
                    <a:pt x="964" y="3975"/>
                    <a:pt x="465" y="4183"/>
                    <a:pt x="201" y="4710"/>
                  </a:cubicBezTo>
                  <a:cubicBezTo>
                    <a:pt x="69" y="4953"/>
                    <a:pt x="118" y="5251"/>
                    <a:pt x="305" y="5446"/>
                  </a:cubicBezTo>
                  <a:cubicBezTo>
                    <a:pt x="458" y="5605"/>
                    <a:pt x="659" y="5688"/>
                    <a:pt x="874" y="5688"/>
                  </a:cubicBezTo>
                  <a:cubicBezTo>
                    <a:pt x="971" y="5688"/>
                    <a:pt x="1061" y="5674"/>
                    <a:pt x="1145" y="5633"/>
                  </a:cubicBezTo>
                  <a:cubicBezTo>
                    <a:pt x="1526" y="5473"/>
                    <a:pt x="1554" y="5050"/>
                    <a:pt x="1540" y="4877"/>
                  </a:cubicBezTo>
                  <a:cubicBezTo>
                    <a:pt x="1537" y="4750"/>
                    <a:pt x="1444" y="4689"/>
                    <a:pt x="1349" y="4689"/>
                  </a:cubicBezTo>
                  <a:cubicBezTo>
                    <a:pt x="1246" y="4689"/>
                    <a:pt x="1141" y="4761"/>
                    <a:pt x="1145" y="4898"/>
                  </a:cubicBezTo>
                  <a:cubicBezTo>
                    <a:pt x="1151" y="5036"/>
                    <a:pt x="1131" y="5210"/>
                    <a:pt x="992" y="5272"/>
                  </a:cubicBezTo>
                  <a:cubicBezTo>
                    <a:pt x="953" y="5286"/>
                    <a:pt x="912" y="5292"/>
                    <a:pt x="872" y="5292"/>
                  </a:cubicBezTo>
                  <a:cubicBezTo>
                    <a:pt x="768" y="5292"/>
                    <a:pt x="666" y="5250"/>
                    <a:pt x="597" y="5175"/>
                  </a:cubicBezTo>
                  <a:cubicBezTo>
                    <a:pt x="513" y="5099"/>
                    <a:pt x="499" y="4974"/>
                    <a:pt x="562" y="4884"/>
                  </a:cubicBezTo>
                  <a:cubicBezTo>
                    <a:pt x="749" y="4495"/>
                    <a:pt x="1145" y="4329"/>
                    <a:pt x="1602" y="4148"/>
                  </a:cubicBezTo>
                  <a:cubicBezTo>
                    <a:pt x="2414" y="3816"/>
                    <a:pt x="3433" y="3399"/>
                    <a:pt x="3433" y="1423"/>
                  </a:cubicBezTo>
                  <a:lnTo>
                    <a:pt x="3433" y="597"/>
                  </a:lnTo>
                  <a:cubicBezTo>
                    <a:pt x="3433" y="264"/>
                    <a:pt x="3163" y="1"/>
                    <a:pt x="283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6" name="Google Shape;1646;p56"/>
            <p:cNvSpPr/>
            <p:nvPr/>
          </p:nvSpPr>
          <p:spPr>
            <a:xfrm>
              <a:off x="1566609" y="2972861"/>
              <a:ext cx="22988" cy="104249"/>
            </a:xfrm>
            <a:custGeom>
              <a:rect b="b" l="l" r="r" t="t"/>
              <a:pathLst>
                <a:path extrusionOk="0" h="3968" w="875">
                  <a:moveTo>
                    <a:pt x="0" y="0"/>
                  </a:moveTo>
                  <a:lnTo>
                    <a:pt x="0" y="3968"/>
                  </a:lnTo>
                  <a:lnTo>
                    <a:pt x="874" y="3968"/>
                  </a:lnTo>
                  <a:lnTo>
                    <a:pt x="87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p56"/>
            <p:cNvSpPr/>
            <p:nvPr/>
          </p:nvSpPr>
          <p:spPr>
            <a:xfrm>
              <a:off x="1493703" y="2785354"/>
              <a:ext cx="168775" cy="206108"/>
            </a:xfrm>
            <a:custGeom>
              <a:rect b="b" l="l" r="r" t="t"/>
              <a:pathLst>
                <a:path extrusionOk="0" h="7845" w="6424">
                  <a:moveTo>
                    <a:pt x="1" y="0"/>
                  </a:moveTo>
                  <a:lnTo>
                    <a:pt x="1" y="2573"/>
                  </a:lnTo>
                  <a:cubicBezTo>
                    <a:pt x="8" y="4398"/>
                    <a:pt x="875" y="6118"/>
                    <a:pt x="2345" y="7200"/>
                  </a:cubicBezTo>
                  <a:lnTo>
                    <a:pt x="3219" y="7845"/>
                  </a:lnTo>
                  <a:lnTo>
                    <a:pt x="4086" y="7200"/>
                  </a:lnTo>
                  <a:cubicBezTo>
                    <a:pt x="5556" y="6111"/>
                    <a:pt x="6424" y="4398"/>
                    <a:pt x="6424" y="2573"/>
                  </a:cubicBezTo>
                  <a:lnTo>
                    <a:pt x="642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8" name="Google Shape;1648;p56"/>
            <p:cNvSpPr/>
            <p:nvPr/>
          </p:nvSpPr>
          <p:spPr>
            <a:xfrm>
              <a:off x="1562037" y="2785354"/>
              <a:ext cx="100440" cy="206108"/>
            </a:xfrm>
            <a:custGeom>
              <a:rect b="b" l="l" r="r" t="t"/>
              <a:pathLst>
                <a:path extrusionOk="0" h="7845" w="3823">
                  <a:moveTo>
                    <a:pt x="2609" y="0"/>
                  </a:moveTo>
                  <a:lnTo>
                    <a:pt x="2609" y="2573"/>
                  </a:lnTo>
                  <a:cubicBezTo>
                    <a:pt x="2609" y="4398"/>
                    <a:pt x="1735" y="6118"/>
                    <a:pt x="264" y="7200"/>
                  </a:cubicBezTo>
                  <a:lnTo>
                    <a:pt x="1" y="7394"/>
                  </a:lnTo>
                  <a:lnTo>
                    <a:pt x="611" y="7845"/>
                  </a:lnTo>
                  <a:lnTo>
                    <a:pt x="1485" y="7200"/>
                  </a:lnTo>
                  <a:cubicBezTo>
                    <a:pt x="2955" y="6111"/>
                    <a:pt x="3823" y="4398"/>
                    <a:pt x="3823" y="2573"/>
                  </a:cubicBezTo>
                  <a:lnTo>
                    <a:pt x="3823" y="0"/>
                  </a:ln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9" name="Google Shape;1649;p56"/>
            <p:cNvSpPr/>
            <p:nvPr/>
          </p:nvSpPr>
          <p:spPr>
            <a:xfrm>
              <a:off x="1482773" y="2773689"/>
              <a:ext cx="190817" cy="23172"/>
            </a:xfrm>
            <a:custGeom>
              <a:rect b="b" l="l" r="r" t="t"/>
              <a:pathLst>
                <a:path extrusionOk="0" h="882" w="7263">
                  <a:moveTo>
                    <a:pt x="181" y="0"/>
                  </a:moveTo>
                  <a:cubicBezTo>
                    <a:pt x="84" y="0"/>
                    <a:pt x="0" y="83"/>
                    <a:pt x="0" y="181"/>
                  </a:cubicBezTo>
                  <a:lnTo>
                    <a:pt x="0" y="701"/>
                  </a:lnTo>
                  <a:cubicBezTo>
                    <a:pt x="0" y="805"/>
                    <a:pt x="84" y="881"/>
                    <a:pt x="181" y="881"/>
                  </a:cubicBezTo>
                  <a:lnTo>
                    <a:pt x="7075" y="881"/>
                  </a:lnTo>
                  <a:cubicBezTo>
                    <a:pt x="7079" y="881"/>
                    <a:pt x="7083" y="881"/>
                    <a:pt x="7087" y="881"/>
                  </a:cubicBezTo>
                  <a:cubicBezTo>
                    <a:pt x="7179" y="881"/>
                    <a:pt x="7256" y="801"/>
                    <a:pt x="7263" y="708"/>
                  </a:cubicBezTo>
                  <a:lnTo>
                    <a:pt x="7263" y="187"/>
                  </a:lnTo>
                  <a:cubicBezTo>
                    <a:pt x="7263" y="83"/>
                    <a:pt x="7179" y="0"/>
                    <a:pt x="707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0" name="Google Shape;1650;p56"/>
            <p:cNvSpPr/>
            <p:nvPr/>
          </p:nvSpPr>
          <p:spPr>
            <a:xfrm>
              <a:off x="1641669" y="2773689"/>
              <a:ext cx="31921" cy="23172"/>
            </a:xfrm>
            <a:custGeom>
              <a:rect b="b" l="l" r="r" t="t"/>
              <a:pathLst>
                <a:path extrusionOk="0" h="882" w="1215">
                  <a:moveTo>
                    <a:pt x="1" y="0"/>
                  </a:moveTo>
                  <a:lnTo>
                    <a:pt x="1" y="881"/>
                  </a:lnTo>
                  <a:lnTo>
                    <a:pt x="1020" y="881"/>
                  </a:lnTo>
                  <a:cubicBezTo>
                    <a:pt x="1024" y="881"/>
                    <a:pt x="1029" y="881"/>
                    <a:pt x="1033" y="881"/>
                  </a:cubicBezTo>
                  <a:cubicBezTo>
                    <a:pt x="1131" y="881"/>
                    <a:pt x="1208" y="801"/>
                    <a:pt x="1215" y="708"/>
                  </a:cubicBezTo>
                  <a:lnTo>
                    <a:pt x="1215" y="187"/>
                  </a:lnTo>
                  <a:cubicBezTo>
                    <a:pt x="1215" y="83"/>
                    <a:pt x="1124" y="0"/>
                    <a:pt x="1027"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1" name="Google Shape;1651;p56"/>
            <p:cNvSpPr/>
            <p:nvPr/>
          </p:nvSpPr>
          <p:spPr>
            <a:xfrm>
              <a:off x="1536343" y="2836060"/>
              <a:ext cx="83494" cy="78975"/>
            </a:xfrm>
            <a:custGeom>
              <a:rect b="b" l="l" r="r" t="t"/>
              <a:pathLst>
                <a:path extrusionOk="0" h="3006" w="3178">
                  <a:moveTo>
                    <a:pt x="1589" y="0"/>
                  </a:moveTo>
                  <a:cubicBezTo>
                    <a:pt x="1575" y="0"/>
                    <a:pt x="1561" y="9"/>
                    <a:pt x="1554" y="26"/>
                  </a:cubicBezTo>
                  <a:lnTo>
                    <a:pt x="1097" y="949"/>
                  </a:lnTo>
                  <a:cubicBezTo>
                    <a:pt x="1090" y="956"/>
                    <a:pt x="1083" y="969"/>
                    <a:pt x="1069" y="969"/>
                  </a:cubicBezTo>
                  <a:lnTo>
                    <a:pt x="49" y="1115"/>
                  </a:lnTo>
                  <a:cubicBezTo>
                    <a:pt x="15" y="1122"/>
                    <a:pt x="1" y="1164"/>
                    <a:pt x="28" y="1184"/>
                  </a:cubicBezTo>
                  <a:lnTo>
                    <a:pt x="764" y="1906"/>
                  </a:lnTo>
                  <a:cubicBezTo>
                    <a:pt x="771" y="1913"/>
                    <a:pt x="778" y="1927"/>
                    <a:pt x="778" y="1940"/>
                  </a:cubicBezTo>
                  <a:lnTo>
                    <a:pt x="604" y="2953"/>
                  </a:lnTo>
                  <a:cubicBezTo>
                    <a:pt x="598" y="2982"/>
                    <a:pt x="621" y="3005"/>
                    <a:pt x="644" y="3005"/>
                  </a:cubicBezTo>
                  <a:cubicBezTo>
                    <a:pt x="649" y="3005"/>
                    <a:pt x="655" y="3004"/>
                    <a:pt x="660" y="3002"/>
                  </a:cubicBezTo>
                  <a:lnTo>
                    <a:pt x="1568" y="2516"/>
                  </a:lnTo>
                  <a:cubicBezTo>
                    <a:pt x="1575" y="2513"/>
                    <a:pt x="1582" y="2511"/>
                    <a:pt x="1589" y="2511"/>
                  </a:cubicBezTo>
                  <a:cubicBezTo>
                    <a:pt x="1596" y="2511"/>
                    <a:pt x="1603" y="2513"/>
                    <a:pt x="1610" y="2516"/>
                  </a:cubicBezTo>
                  <a:lnTo>
                    <a:pt x="2519" y="3002"/>
                  </a:lnTo>
                  <a:cubicBezTo>
                    <a:pt x="2525" y="3004"/>
                    <a:pt x="2531" y="3005"/>
                    <a:pt x="2537" y="3005"/>
                  </a:cubicBezTo>
                  <a:cubicBezTo>
                    <a:pt x="2564" y="3005"/>
                    <a:pt x="2587" y="2982"/>
                    <a:pt x="2581" y="2953"/>
                  </a:cubicBezTo>
                  <a:lnTo>
                    <a:pt x="2408" y="1940"/>
                  </a:lnTo>
                  <a:cubicBezTo>
                    <a:pt x="2401" y="1927"/>
                    <a:pt x="2408" y="1913"/>
                    <a:pt x="2414" y="1906"/>
                  </a:cubicBezTo>
                  <a:lnTo>
                    <a:pt x="3157" y="1184"/>
                  </a:lnTo>
                  <a:cubicBezTo>
                    <a:pt x="3177" y="1164"/>
                    <a:pt x="3164" y="1122"/>
                    <a:pt x="3129" y="1115"/>
                  </a:cubicBezTo>
                  <a:lnTo>
                    <a:pt x="2109" y="969"/>
                  </a:lnTo>
                  <a:cubicBezTo>
                    <a:pt x="2095" y="969"/>
                    <a:pt x="2088" y="956"/>
                    <a:pt x="2082" y="949"/>
                  </a:cubicBezTo>
                  <a:lnTo>
                    <a:pt x="1624" y="26"/>
                  </a:lnTo>
                  <a:cubicBezTo>
                    <a:pt x="1617" y="9"/>
                    <a:pt x="1603" y="0"/>
                    <a:pt x="158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56"/>
            <p:cNvSpPr/>
            <p:nvPr/>
          </p:nvSpPr>
          <p:spPr>
            <a:xfrm>
              <a:off x="1556205" y="2977958"/>
              <a:ext cx="43770" cy="21543"/>
            </a:xfrm>
            <a:custGeom>
              <a:rect b="b" l="l" r="r" t="t"/>
              <a:pathLst>
                <a:path extrusionOk="0" h="820" w="1666">
                  <a:moveTo>
                    <a:pt x="341" y="1"/>
                  </a:moveTo>
                  <a:cubicBezTo>
                    <a:pt x="153" y="1"/>
                    <a:pt x="1" y="153"/>
                    <a:pt x="1" y="340"/>
                  </a:cubicBezTo>
                  <a:lnTo>
                    <a:pt x="1" y="486"/>
                  </a:lnTo>
                  <a:cubicBezTo>
                    <a:pt x="1" y="666"/>
                    <a:pt x="153" y="819"/>
                    <a:pt x="341" y="819"/>
                  </a:cubicBezTo>
                  <a:lnTo>
                    <a:pt x="1326" y="819"/>
                  </a:lnTo>
                  <a:cubicBezTo>
                    <a:pt x="1513" y="819"/>
                    <a:pt x="1665" y="666"/>
                    <a:pt x="1665" y="486"/>
                  </a:cubicBezTo>
                  <a:lnTo>
                    <a:pt x="1665" y="340"/>
                  </a:lnTo>
                  <a:cubicBezTo>
                    <a:pt x="1665" y="153"/>
                    <a:pt x="1513" y="1"/>
                    <a:pt x="132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3" name="Google Shape;1653;p56"/>
            <p:cNvSpPr/>
            <p:nvPr/>
          </p:nvSpPr>
          <p:spPr>
            <a:xfrm>
              <a:off x="1533427" y="3061609"/>
              <a:ext cx="89326" cy="30818"/>
            </a:xfrm>
            <a:custGeom>
              <a:rect b="b" l="l" r="r" t="t"/>
              <a:pathLst>
                <a:path extrusionOk="0" h="1173" w="3400">
                  <a:moveTo>
                    <a:pt x="452" y="0"/>
                  </a:moveTo>
                  <a:cubicBezTo>
                    <a:pt x="202" y="0"/>
                    <a:pt x="1" y="201"/>
                    <a:pt x="1" y="451"/>
                  </a:cubicBezTo>
                  <a:lnTo>
                    <a:pt x="1" y="1173"/>
                  </a:lnTo>
                  <a:lnTo>
                    <a:pt x="3399" y="1173"/>
                  </a:lnTo>
                  <a:lnTo>
                    <a:pt x="3399" y="451"/>
                  </a:lnTo>
                  <a:cubicBezTo>
                    <a:pt x="3399" y="201"/>
                    <a:pt x="3198" y="0"/>
                    <a:pt x="294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4" name="Google Shape;1654;p56"/>
            <p:cNvSpPr/>
            <p:nvPr/>
          </p:nvSpPr>
          <p:spPr>
            <a:xfrm>
              <a:off x="1591200" y="3061609"/>
              <a:ext cx="31737" cy="30818"/>
            </a:xfrm>
            <a:custGeom>
              <a:rect b="b" l="l" r="r" t="t"/>
              <a:pathLst>
                <a:path extrusionOk="0" h="1173" w="1208">
                  <a:moveTo>
                    <a:pt x="0" y="0"/>
                  </a:moveTo>
                  <a:lnTo>
                    <a:pt x="0" y="1173"/>
                  </a:lnTo>
                  <a:lnTo>
                    <a:pt x="1207" y="1173"/>
                  </a:lnTo>
                  <a:lnTo>
                    <a:pt x="1207" y="451"/>
                  </a:lnTo>
                  <a:cubicBezTo>
                    <a:pt x="1200" y="201"/>
                    <a:pt x="999" y="0"/>
                    <a:pt x="750"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5" name="Google Shape;1655;p56"/>
            <p:cNvSpPr/>
            <p:nvPr/>
          </p:nvSpPr>
          <p:spPr>
            <a:xfrm>
              <a:off x="1501006" y="3084756"/>
              <a:ext cx="154193" cy="38831"/>
            </a:xfrm>
            <a:custGeom>
              <a:rect b="b" l="l" r="r" t="t"/>
              <a:pathLst>
                <a:path extrusionOk="0" h="1478" w="5869">
                  <a:moveTo>
                    <a:pt x="472" y="0"/>
                  </a:moveTo>
                  <a:cubicBezTo>
                    <a:pt x="354" y="0"/>
                    <a:pt x="250" y="90"/>
                    <a:pt x="222" y="208"/>
                  </a:cubicBezTo>
                  <a:lnTo>
                    <a:pt x="35" y="1179"/>
                  </a:lnTo>
                  <a:cubicBezTo>
                    <a:pt x="0" y="1332"/>
                    <a:pt x="125" y="1478"/>
                    <a:pt x="284" y="1478"/>
                  </a:cubicBezTo>
                  <a:lnTo>
                    <a:pt x="5591" y="1478"/>
                  </a:lnTo>
                  <a:cubicBezTo>
                    <a:pt x="5750" y="1478"/>
                    <a:pt x="5868" y="1332"/>
                    <a:pt x="5833" y="1179"/>
                  </a:cubicBezTo>
                  <a:lnTo>
                    <a:pt x="5646" y="208"/>
                  </a:lnTo>
                  <a:cubicBezTo>
                    <a:pt x="5618" y="90"/>
                    <a:pt x="5514" y="0"/>
                    <a:pt x="539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6" name="Google Shape;1656;p56"/>
            <p:cNvSpPr/>
            <p:nvPr/>
          </p:nvSpPr>
          <p:spPr>
            <a:xfrm>
              <a:off x="1616159" y="3084756"/>
              <a:ext cx="38857" cy="38647"/>
            </a:xfrm>
            <a:custGeom>
              <a:rect b="b" l="l" r="r" t="t"/>
              <a:pathLst>
                <a:path extrusionOk="0" h="1471" w="1479">
                  <a:moveTo>
                    <a:pt x="1" y="0"/>
                  </a:moveTo>
                  <a:lnTo>
                    <a:pt x="292" y="1471"/>
                  </a:lnTo>
                  <a:lnTo>
                    <a:pt x="1208" y="1471"/>
                  </a:lnTo>
                  <a:cubicBezTo>
                    <a:pt x="1360" y="1471"/>
                    <a:pt x="1478" y="1332"/>
                    <a:pt x="1450" y="1179"/>
                  </a:cubicBezTo>
                  <a:lnTo>
                    <a:pt x="1263" y="201"/>
                  </a:lnTo>
                  <a:cubicBezTo>
                    <a:pt x="1242" y="83"/>
                    <a:pt x="1138" y="0"/>
                    <a:pt x="1013"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0" name="Shape 1660"/>
        <p:cNvGrpSpPr/>
        <p:nvPr/>
      </p:nvGrpSpPr>
      <p:grpSpPr>
        <a:xfrm>
          <a:off x="0" y="0"/>
          <a:ext cx="0" cy="0"/>
          <a:chOff x="0" y="0"/>
          <a:chExt cx="0" cy="0"/>
        </a:xfrm>
      </p:grpSpPr>
      <p:sp>
        <p:nvSpPr>
          <p:cNvPr id="1661" name="Google Shape;1661;p57"/>
          <p:cNvSpPr txBox="1"/>
          <p:nvPr>
            <p:ph type="title"/>
          </p:nvPr>
        </p:nvSpPr>
        <p:spPr>
          <a:xfrm>
            <a:off x="567975" y="219300"/>
            <a:ext cx="7856100" cy="638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THE MANAGEMENT OF MARKET MEASUREMENT AND FORECASTING</a:t>
            </a:r>
            <a:endParaRPr/>
          </a:p>
        </p:txBody>
      </p:sp>
      <p:sp>
        <p:nvSpPr>
          <p:cNvPr id="1662" name="Google Shape;1662;p57"/>
          <p:cNvSpPr txBox="1"/>
          <p:nvPr>
            <p:ph idx="4294967295" type="subTitle"/>
          </p:nvPr>
        </p:nvSpPr>
        <p:spPr>
          <a:xfrm>
            <a:off x="720000" y="1110025"/>
            <a:ext cx="7615800" cy="358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800"/>
              <a:t>Several steps can be mentioned for approaching market measurement and forecasting:</a:t>
            </a:r>
            <a:endParaRPr b="1" sz="1800"/>
          </a:p>
          <a:p>
            <a:pPr indent="-342900" lvl="0" marL="457200" rtl="0" algn="l">
              <a:spcBef>
                <a:spcPts val="0"/>
              </a:spcBef>
              <a:spcAft>
                <a:spcPts val="0"/>
              </a:spcAft>
              <a:buSzPts val="1800"/>
              <a:buAutoNum type="arabicPeriod"/>
            </a:pPr>
            <a:r>
              <a:rPr lang="en" sz="1800"/>
              <a:t>Describe</a:t>
            </a:r>
            <a:r>
              <a:rPr lang="en" sz="1800"/>
              <a:t> the problem and information needs</a:t>
            </a:r>
            <a:endParaRPr sz="1800"/>
          </a:p>
          <a:p>
            <a:pPr indent="-342900" lvl="0" marL="457200" rtl="0" algn="l">
              <a:spcBef>
                <a:spcPts val="0"/>
              </a:spcBef>
              <a:spcAft>
                <a:spcPts val="0"/>
              </a:spcAft>
              <a:buSzPts val="1800"/>
              <a:buAutoNum type="arabicPeriod"/>
            </a:pPr>
            <a:r>
              <a:rPr lang="en" sz="1800"/>
              <a:t>Gathering relevant information</a:t>
            </a:r>
            <a:endParaRPr sz="1800"/>
          </a:p>
          <a:p>
            <a:pPr indent="-342900" lvl="0" marL="457200" rtl="0" algn="l">
              <a:spcBef>
                <a:spcPts val="0"/>
              </a:spcBef>
              <a:spcAft>
                <a:spcPts val="0"/>
              </a:spcAft>
              <a:buSzPts val="1800"/>
              <a:buAutoNum type="arabicPeriod"/>
            </a:pPr>
            <a:r>
              <a:rPr lang="en" sz="1800"/>
              <a:t>Selecting the method of market measurement and forecasting</a:t>
            </a:r>
            <a:endParaRPr sz="1800"/>
          </a:p>
          <a:p>
            <a:pPr indent="0" lvl="0" marL="457200" rtl="0" algn="l">
              <a:spcBef>
                <a:spcPts val="0"/>
              </a:spcBef>
              <a:spcAft>
                <a:spcPts val="0"/>
              </a:spcAft>
              <a:buNone/>
            </a:pPr>
            <a:r>
              <a:rPr lang="en" sz="1800"/>
              <a:t>The method is </a:t>
            </a:r>
            <a:r>
              <a:rPr lang="en" sz="1800"/>
              <a:t>selected</a:t>
            </a:r>
            <a:r>
              <a:rPr lang="en" sz="1800"/>
              <a:t> by taking the </a:t>
            </a:r>
            <a:r>
              <a:rPr lang="en" sz="1800"/>
              <a:t>following</a:t>
            </a:r>
            <a:r>
              <a:rPr lang="en" sz="1800"/>
              <a:t> factors into account:</a:t>
            </a:r>
            <a:endParaRPr sz="1800"/>
          </a:p>
          <a:p>
            <a:pPr indent="0" lvl="0" marL="457200" rtl="0" algn="l">
              <a:spcBef>
                <a:spcPts val="0"/>
              </a:spcBef>
              <a:spcAft>
                <a:spcPts val="0"/>
              </a:spcAft>
              <a:buNone/>
            </a:pPr>
            <a:r>
              <a:rPr lang="en" sz="1800"/>
              <a:t>a.) the nature and availability of data</a:t>
            </a:r>
            <a:endParaRPr sz="1800"/>
          </a:p>
          <a:p>
            <a:pPr indent="0" lvl="0" marL="457200" rtl="0" algn="l">
              <a:spcBef>
                <a:spcPts val="0"/>
              </a:spcBef>
              <a:spcAft>
                <a:spcPts val="0"/>
              </a:spcAft>
              <a:buNone/>
            </a:pPr>
            <a:r>
              <a:rPr lang="en" sz="1800"/>
              <a:t>b.) the accuracy that is required for decision making is influenced by the choice of </a:t>
            </a:r>
            <a:r>
              <a:rPr lang="en" sz="1800"/>
              <a:t>methods</a:t>
            </a:r>
            <a:endParaRPr sz="1800"/>
          </a:p>
          <a:p>
            <a:pPr indent="0" lvl="0" marL="457200" rtl="0" algn="l">
              <a:spcBef>
                <a:spcPts val="0"/>
              </a:spcBef>
              <a:spcAft>
                <a:spcPts val="0"/>
              </a:spcAft>
              <a:buNone/>
            </a:pPr>
            <a:r>
              <a:rPr lang="en" sz="1800"/>
              <a:t>c.) costs play a role here</a:t>
            </a:r>
            <a:endParaRPr sz="1800"/>
          </a:p>
          <a:p>
            <a:pPr indent="0" lvl="0" marL="457200" rtl="0" algn="l">
              <a:spcBef>
                <a:spcPts val="0"/>
              </a:spcBef>
              <a:spcAft>
                <a:spcPts val="0"/>
              </a:spcAft>
              <a:buNone/>
            </a:pPr>
            <a:r>
              <a:rPr lang="en" sz="1800"/>
              <a:t>d.) time</a:t>
            </a:r>
            <a:endParaRPr sz="1800"/>
          </a:p>
          <a:p>
            <a:pPr indent="0" lvl="0" marL="457200" rtl="0" algn="l">
              <a:spcBef>
                <a:spcPts val="0"/>
              </a:spcBef>
              <a:spcAft>
                <a:spcPts val="0"/>
              </a:spcAft>
              <a:buNone/>
            </a:pPr>
            <a:r>
              <a:rPr lang="en" sz="1800"/>
              <a:t>e.) application</a:t>
            </a:r>
            <a:endParaRPr sz="1800"/>
          </a:p>
          <a:p>
            <a:pPr indent="-342900" lvl="0" marL="457200" rtl="0" algn="l">
              <a:spcBef>
                <a:spcPts val="0"/>
              </a:spcBef>
              <a:spcAft>
                <a:spcPts val="0"/>
              </a:spcAft>
              <a:buSzPts val="1800"/>
              <a:buAutoNum type="arabicPeriod"/>
            </a:pPr>
            <a:r>
              <a:rPr lang="en" sz="1800"/>
              <a:t>Execution and evaluation</a:t>
            </a:r>
            <a:endParaRPr sz="1800"/>
          </a:p>
        </p:txBody>
      </p:sp>
      <p:grpSp>
        <p:nvGrpSpPr>
          <p:cNvPr id="1663" name="Google Shape;1663;p57"/>
          <p:cNvGrpSpPr/>
          <p:nvPr/>
        </p:nvGrpSpPr>
        <p:grpSpPr>
          <a:xfrm>
            <a:off x="329026" y="3800756"/>
            <a:ext cx="357437" cy="357604"/>
            <a:chOff x="2508373" y="2779889"/>
            <a:chExt cx="337523" cy="337680"/>
          </a:xfrm>
        </p:grpSpPr>
        <p:sp>
          <p:nvSpPr>
            <p:cNvPr id="1664" name="Google Shape;1664;p57"/>
            <p:cNvSpPr/>
            <p:nvPr/>
          </p:nvSpPr>
          <p:spPr>
            <a:xfrm>
              <a:off x="2508373" y="2779889"/>
              <a:ext cx="256971" cy="256971"/>
            </a:xfrm>
            <a:custGeom>
              <a:rect b="b" l="l" r="r" t="t"/>
              <a:pathLst>
                <a:path extrusionOk="0" h="9781" w="9781">
                  <a:moveTo>
                    <a:pt x="4585" y="0"/>
                  </a:moveTo>
                  <a:cubicBezTo>
                    <a:pt x="4377" y="0"/>
                    <a:pt x="4190" y="153"/>
                    <a:pt x="4155" y="354"/>
                  </a:cubicBezTo>
                  <a:lnTo>
                    <a:pt x="3933" y="1464"/>
                  </a:lnTo>
                  <a:cubicBezTo>
                    <a:pt x="3656" y="1540"/>
                    <a:pt x="3392" y="1651"/>
                    <a:pt x="3149" y="1790"/>
                  </a:cubicBezTo>
                  <a:lnTo>
                    <a:pt x="2213" y="1165"/>
                  </a:lnTo>
                  <a:cubicBezTo>
                    <a:pt x="2138" y="1116"/>
                    <a:pt x="2053" y="1092"/>
                    <a:pt x="1969" y="1092"/>
                  </a:cubicBezTo>
                  <a:cubicBezTo>
                    <a:pt x="1852" y="1092"/>
                    <a:pt x="1736" y="1139"/>
                    <a:pt x="1651" y="1228"/>
                  </a:cubicBezTo>
                  <a:lnTo>
                    <a:pt x="1221" y="1658"/>
                  </a:lnTo>
                  <a:cubicBezTo>
                    <a:pt x="1068" y="1803"/>
                    <a:pt x="1048" y="2039"/>
                    <a:pt x="1166" y="2220"/>
                  </a:cubicBezTo>
                  <a:lnTo>
                    <a:pt x="1790" y="3156"/>
                  </a:lnTo>
                  <a:cubicBezTo>
                    <a:pt x="1651" y="3399"/>
                    <a:pt x="1547" y="3662"/>
                    <a:pt x="1471" y="3940"/>
                  </a:cubicBezTo>
                  <a:lnTo>
                    <a:pt x="361" y="4162"/>
                  </a:lnTo>
                  <a:cubicBezTo>
                    <a:pt x="153" y="4196"/>
                    <a:pt x="7" y="4384"/>
                    <a:pt x="0" y="4592"/>
                  </a:cubicBezTo>
                  <a:lnTo>
                    <a:pt x="0" y="5202"/>
                  </a:lnTo>
                  <a:cubicBezTo>
                    <a:pt x="7" y="5410"/>
                    <a:pt x="153" y="5591"/>
                    <a:pt x="361" y="5632"/>
                  </a:cubicBezTo>
                  <a:lnTo>
                    <a:pt x="1471" y="5854"/>
                  </a:lnTo>
                  <a:cubicBezTo>
                    <a:pt x="1547" y="6125"/>
                    <a:pt x="1651" y="6388"/>
                    <a:pt x="1790" y="6638"/>
                  </a:cubicBezTo>
                  <a:lnTo>
                    <a:pt x="1166" y="7574"/>
                  </a:lnTo>
                  <a:cubicBezTo>
                    <a:pt x="1048" y="7748"/>
                    <a:pt x="1068" y="7984"/>
                    <a:pt x="1221" y="8136"/>
                  </a:cubicBezTo>
                  <a:lnTo>
                    <a:pt x="1651" y="8566"/>
                  </a:lnTo>
                  <a:cubicBezTo>
                    <a:pt x="1735" y="8650"/>
                    <a:pt x="1848" y="8692"/>
                    <a:pt x="1964" y="8692"/>
                  </a:cubicBezTo>
                  <a:cubicBezTo>
                    <a:pt x="2049" y="8692"/>
                    <a:pt x="2136" y="8669"/>
                    <a:pt x="2213" y="8622"/>
                  </a:cubicBezTo>
                  <a:lnTo>
                    <a:pt x="3156" y="7990"/>
                  </a:lnTo>
                  <a:cubicBezTo>
                    <a:pt x="3399" y="8129"/>
                    <a:pt x="3663" y="8233"/>
                    <a:pt x="3933" y="8310"/>
                  </a:cubicBezTo>
                  <a:lnTo>
                    <a:pt x="4155" y="9419"/>
                  </a:lnTo>
                  <a:cubicBezTo>
                    <a:pt x="4197" y="9627"/>
                    <a:pt x="4377" y="9773"/>
                    <a:pt x="4592" y="9780"/>
                  </a:cubicBezTo>
                  <a:lnTo>
                    <a:pt x="5195" y="9780"/>
                  </a:lnTo>
                  <a:cubicBezTo>
                    <a:pt x="5404" y="9773"/>
                    <a:pt x="5591" y="9627"/>
                    <a:pt x="5632" y="9419"/>
                  </a:cubicBezTo>
                  <a:lnTo>
                    <a:pt x="5854" y="8310"/>
                  </a:lnTo>
                  <a:cubicBezTo>
                    <a:pt x="6125" y="8233"/>
                    <a:pt x="6389" y="8129"/>
                    <a:pt x="6631" y="7990"/>
                  </a:cubicBezTo>
                  <a:lnTo>
                    <a:pt x="7568" y="8615"/>
                  </a:lnTo>
                  <a:cubicBezTo>
                    <a:pt x="7644" y="8664"/>
                    <a:pt x="7730" y="8688"/>
                    <a:pt x="7814" y="8688"/>
                  </a:cubicBezTo>
                  <a:cubicBezTo>
                    <a:pt x="7931" y="8688"/>
                    <a:pt x="8045" y="8643"/>
                    <a:pt x="8129" y="8559"/>
                  </a:cubicBezTo>
                  <a:lnTo>
                    <a:pt x="8560" y="8129"/>
                  </a:lnTo>
                  <a:cubicBezTo>
                    <a:pt x="8712" y="7984"/>
                    <a:pt x="8733" y="7748"/>
                    <a:pt x="8615" y="7567"/>
                  </a:cubicBezTo>
                  <a:lnTo>
                    <a:pt x="7991" y="6631"/>
                  </a:lnTo>
                  <a:cubicBezTo>
                    <a:pt x="8129" y="6381"/>
                    <a:pt x="8234" y="6118"/>
                    <a:pt x="8310" y="5847"/>
                  </a:cubicBezTo>
                  <a:lnTo>
                    <a:pt x="9420" y="5625"/>
                  </a:lnTo>
                  <a:cubicBezTo>
                    <a:pt x="9628" y="5584"/>
                    <a:pt x="9773" y="5403"/>
                    <a:pt x="9780" y="5195"/>
                  </a:cubicBezTo>
                  <a:lnTo>
                    <a:pt x="9780" y="4585"/>
                  </a:lnTo>
                  <a:cubicBezTo>
                    <a:pt x="9780" y="4377"/>
                    <a:pt x="9628" y="4189"/>
                    <a:pt x="9420" y="4148"/>
                  </a:cubicBezTo>
                  <a:lnTo>
                    <a:pt x="8310" y="3926"/>
                  </a:lnTo>
                  <a:cubicBezTo>
                    <a:pt x="8234" y="3655"/>
                    <a:pt x="8129" y="3392"/>
                    <a:pt x="7991" y="3149"/>
                  </a:cubicBezTo>
                  <a:lnTo>
                    <a:pt x="8615" y="2206"/>
                  </a:lnTo>
                  <a:cubicBezTo>
                    <a:pt x="8733" y="2032"/>
                    <a:pt x="8712" y="1796"/>
                    <a:pt x="8560" y="1644"/>
                  </a:cubicBezTo>
                  <a:lnTo>
                    <a:pt x="8129" y="1221"/>
                  </a:lnTo>
                  <a:cubicBezTo>
                    <a:pt x="8046" y="1134"/>
                    <a:pt x="7934" y="1090"/>
                    <a:pt x="7821" y="1090"/>
                  </a:cubicBezTo>
                  <a:cubicBezTo>
                    <a:pt x="7735" y="1090"/>
                    <a:pt x="7649" y="1115"/>
                    <a:pt x="7575" y="1165"/>
                  </a:cubicBezTo>
                  <a:lnTo>
                    <a:pt x="6631" y="1790"/>
                  </a:lnTo>
                  <a:cubicBezTo>
                    <a:pt x="6389" y="1651"/>
                    <a:pt x="6125" y="1540"/>
                    <a:pt x="5854" y="1464"/>
                  </a:cubicBezTo>
                  <a:lnTo>
                    <a:pt x="5626" y="354"/>
                  </a:lnTo>
                  <a:cubicBezTo>
                    <a:pt x="5584" y="153"/>
                    <a:pt x="5404" y="0"/>
                    <a:pt x="519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5" name="Google Shape;1665;p57"/>
            <p:cNvSpPr/>
            <p:nvPr/>
          </p:nvSpPr>
          <p:spPr>
            <a:xfrm>
              <a:off x="2561391" y="2852034"/>
              <a:ext cx="131783" cy="112814"/>
            </a:xfrm>
            <a:custGeom>
              <a:rect b="b" l="l" r="r" t="t"/>
              <a:pathLst>
                <a:path extrusionOk="0" h="4294" w="5016">
                  <a:moveTo>
                    <a:pt x="2872" y="1"/>
                  </a:moveTo>
                  <a:cubicBezTo>
                    <a:pt x="958" y="1"/>
                    <a:pt x="1" y="2310"/>
                    <a:pt x="1353" y="3663"/>
                  </a:cubicBezTo>
                  <a:cubicBezTo>
                    <a:pt x="1791" y="4098"/>
                    <a:pt x="2328" y="4293"/>
                    <a:pt x="2855" y="4293"/>
                  </a:cubicBezTo>
                  <a:cubicBezTo>
                    <a:pt x="3958" y="4293"/>
                    <a:pt x="5016" y="3439"/>
                    <a:pt x="5016" y="2144"/>
                  </a:cubicBezTo>
                  <a:cubicBezTo>
                    <a:pt x="5016" y="958"/>
                    <a:pt x="4058" y="1"/>
                    <a:pt x="287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6" name="Google Shape;1666;p57"/>
            <p:cNvSpPr/>
            <p:nvPr/>
          </p:nvSpPr>
          <p:spPr>
            <a:xfrm>
              <a:off x="2599302" y="2880277"/>
              <a:ext cx="65629" cy="56223"/>
            </a:xfrm>
            <a:custGeom>
              <a:rect b="b" l="l" r="r" t="t"/>
              <a:pathLst>
                <a:path extrusionOk="0" h="2140" w="2498">
                  <a:moveTo>
                    <a:pt x="1429" y="1"/>
                  </a:moveTo>
                  <a:cubicBezTo>
                    <a:pt x="479" y="1"/>
                    <a:pt x="0" y="1152"/>
                    <a:pt x="673" y="1825"/>
                  </a:cubicBezTo>
                  <a:cubicBezTo>
                    <a:pt x="891" y="2042"/>
                    <a:pt x="1158" y="2140"/>
                    <a:pt x="1420" y="2140"/>
                  </a:cubicBezTo>
                  <a:cubicBezTo>
                    <a:pt x="1970" y="2140"/>
                    <a:pt x="2497" y="1712"/>
                    <a:pt x="2497" y="1069"/>
                  </a:cubicBezTo>
                  <a:cubicBezTo>
                    <a:pt x="2497" y="479"/>
                    <a:pt x="2019" y="1"/>
                    <a:pt x="142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7" name="Google Shape;1667;p57"/>
            <p:cNvSpPr/>
            <p:nvPr/>
          </p:nvSpPr>
          <p:spPr>
            <a:xfrm>
              <a:off x="2677121" y="2948611"/>
              <a:ext cx="168775" cy="168958"/>
            </a:xfrm>
            <a:custGeom>
              <a:rect b="b" l="l" r="r" t="t"/>
              <a:pathLst>
                <a:path extrusionOk="0" h="6431" w="6424">
                  <a:moveTo>
                    <a:pt x="3017" y="1"/>
                  </a:moveTo>
                  <a:cubicBezTo>
                    <a:pt x="2879" y="1"/>
                    <a:pt x="2754" y="98"/>
                    <a:pt x="2733" y="237"/>
                  </a:cubicBezTo>
                  <a:lnTo>
                    <a:pt x="2587" y="965"/>
                  </a:lnTo>
                  <a:cubicBezTo>
                    <a:pt x="2407" y="1014"/>
                    <a:pt x="2234" y="1090"/>
                    <a:pt x="2067" y="1180"/>
                  </a:cubicBezTo>
                  <a:lnTo>
                    <a:pt x="1450" y="764"/>
                  </a:lnTo>
                  <a:cubicBezTo>
                    <a:pt x="1404" y="733"/>
                    <a:pt x="1350" y="718"/>
                    <a:pt x="1296" y="718"/>
                  </a:cubicBezTo>
                  <a:cubicBezTo>
                    <a:pt x="1218" y="718"/>
                    <a:pt x="1139" y="748"/>
                    <a:pt x="1082" y="805"/>
                  </a:cubicBezTo>
                  <a:lnTo>
                    <a:pt x="805" y="1083"/>
                  </a:lnTo>
                  <a:cubicBezTo>
                    <a:pt x="701" y="1180"/>
                    <a:pt x="687" y="1340"/>
                    <a:pt x="763" y="1451"/>
                  </a:cubicBezTo>
                  <a:lnTo>
                    <a:pt x="1179" y="2068"/>
                  </a:lnTo>
                  <a:cubicBezTo>
                    <a:pt x="1089" y="2234"/>
                    <a:pt x="1013" y="2408"/>
                    <a:pt x="964" y="2588"/>
                  </a:cubicBezTo>
                  <a:lnTo>
                    <a:pt x="236" y="2734"/>
                  </a:lnTo>
                  <a:cubicBezTo>
                    <a:pt x="97" y="2761"/>
                    <a:pt x="0" y="2879"/>
                    <a:pt x="0" y="3018"/>
                  </a:cubicBezTo>
                  <a:lnTo>
                    <a:pt x="0" y="3413"/>
                  </a:lnTo>
                  <a:cubicBezTo>
                    <a:pt x="0" y="3552"/>
                    <a:pt x="97" y="3670"/>
                    <a:pt x="236" y="3698"/>
                  </a:cubicBezTo>
                  <a:lnTo>
                    <a:pt x="964" y="3844"/>
                  </a:lnTo>
                  <a:cubicBezTo>
                    <a:pt x="1013" y="4024"/>
                    <a:pt x="1089" y="4197"/>
                    <a:pt x="1179" y="4364"/>
                  </a:cubicBezTo>
                  <a:lnTo>
                    <a:pt x="763" y="4981"/>
                  </a:lnTo>
                  <a:cubicBezTo>
                    <a:pt x="687" y="5092"/>
                    <a:pt x="701" y="5252"/>
                    <a:pt x="805" y="5349"/>
                  </a:cubicBezTo>
                  <a:lnTo>
                    <a:pt x="1082" y="5626"/>
                  </a:lnTo>
                  <a:cubicBezTo>
                    <a:pt x="1139" y="5683"/>
                    <a:pt x="1218" y="5714"/>
                    <a:pt x="1296" y="5714"/>
                  </a:cubicBezTo>
                  <a:cubicBezTo>
                    <a:pt x="1350" y="5714"/>
                    <a:pt x="1404" y="5699"/>
                    <a:pt x="1450" y="5668"/>
                  </a:cubicBezTo>
                  <a:lnTo>
                    <a:pt x="2067" y="5252"/>
                  </a:lnTo>
                  <a:cubicBezTo>
                    <a:pt x="2234" y="5342"/>
                    <a:pt x="2407" y="5418"/>
                    <a:pt x="2587" y="5467"/>
                  </a:cubicBezTo>
                  <a:lnTo>
                    <a:pt x="2733" y="6195"/>
                  </a:lnTo>
                  <a:cubicBezTo>
                    <a:pt x="2754" y="6334"/>
                    <a:pt x="2879" y="6431"/>
                    <a:pt x="3017" y="6431"/>
                  </a:cubicBezTo>
                  <a:lnTo>
                    <a:pt x="3413" y="6431"/>
                  </a:lnTo>
                  <a:cubicBezTo>
                    <a:pt x="3552" y="6431"/>
                    <a:pt x="3669" y="6334"/>
                    <a:pt x="3697" y="6195"/>
                  </a:cubicBezTo>
                  <a:lnTo>
                    <a:pt x="3843" y="5467"/>
                  </a:lnTo>
                  <a:cubicBezTo>
                    <a:pt x="4023" y="5418"/>
                    <a:pt x="4197" y="5342"/>
                    <a:pt x="4356" y="5252"/>
                  </a:cubicBezTo>
                  <a:lnTo>
                    <a:pt x="4980" y="5668"/>
                  </a:lnTo>
                  <a:cubicBezTo>
                    <a:pt x="5027" y="5697"/>
                    <a:pt x="5080" y="5711"/>
                    <a:pt x="5134" y="5711"/>
                  </a:cubicBezTo>
                  <a:cubicBezTo>
                    <a:pt x="5209" y="5711"/>
                    <a:pt x="5284" y="5683"/>
                    <a:pt x="5341" y="5626"/>
                  </a:cubicBezTo>
                  <a:lnTo>
                    <a:pt x="5625" y="5342"/>
                  </a:lnTo>
                  <a:cubicBezTo>
                    <a:pt x="5723" y="5245"/>
                    <a:pt x="5736" y="5092"/>
                    <a:pt x="5660" y="4974"/>
                  </a:cubicBezTo>
                  <a:lnTo>
                    <a:pt x="5251" y="4357"/>
                  </a:lnTo>
                  <a:cubicBezTo>
                    <a:pt x="5341" y="4190"/>
                    <a:pt x="5410" y="4024"/>
                    <a:pt x="5466" y="3844"/>
                  </a:cubicBezTo>
                  <a:lnTo>
                    <a:pt x="6194" y="3698"/>
                  </a:lnTo>
                  <a:cubicBezTo>
                    <a:pt x="6326" y="3670"/>
                    <a:pt x="6423" y="3552"/>
                    <a:pt x="6423" y="3413"/>
                  </a:cubicBezTo>
                  <a:lnTo>
                    <a:pt x="6423" y="3018"/>
                  </a:lnTo>
                  <a:cubicBezTo>
                    <a:pt x="6423" y="2879"/>
                    <a:pt x="6333" y="2761"/>
                    <a:pt x="6194" y="2734"/>
                  </a:cubicBezTo>
                  <a:lnTo>
                    <a:pt x="5466" y="2588"/>
                  </a:lnTo>
                  <a:cubicBezTo>
                    <a:pt x="5417" y="2408"/>
                    <a:pt x="5348" y="2234"/>
                    <a:pt x="5251" y="2068"/>
                  </a:cubicBezTo>
                  <a:lnTo>
                    <a:pt x="5667" y="1451"/>
                  </a:lnTo>
                  <a:cubicBezTo>
                    <a:pt x="5743" y="1340"/>
                    <a:pt x="5729" y="1180"/>
                    <a:pt x="5632" y="1083"/>
                  </a:cubicBezTo>
                  <a:lnTo>
                    <a:pt x="5348" y="805"/>
                  </a:lnTo>
                  <a:cubicBezTo>
                    <a:pt x="5291" y="748"/>
                    <a:pt x="5214" y="718"/>
                    <a:pt x="5137" y="718"/>
                  </a:cubicBezTo>
                  <a:cubicBezTo>
                    <a:pt x="5083" y="718"/>
                    <a:pt x="5029" y="733"/>
                    <a:pt x="4980" y="764"/>
                  </a:cubicBezTo>
                  <a:lnTo>
                    <a:pt x="4363" y="1180"/>
                  </a:lnTo>
                  <a:cubicBezTo>
                    <a:pt x="4197" y="1090"/>
                    <a:pt x="4030" y="1014"/>
                    <a:pt x="3850" y="965"/>
                  </a:cubicBezTo>
                  <a:lnTo>
                    <a:pt x="3704" y="237"/>
                  </a:lnTo>
                  <a:cubicBezTo>
                    <a:pt x="3676" y="98"/>
                    <a:pt x="3558" y="1"/>
                    <a:pt x="34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8" name="Google Shape;1668;p57"/>
            <p:cNvSpPr/>
            <p:nvPr/>
          </p:nvSpPr>
          <p:spPr>
            <a:xfrm>
              <a:off x="2705180" y="2990910"/>
              <a:ext cx="98601" cy="84466"/>
            </a:xfrm>
            <a:custGeom>
              <a:rect b="b" l="l" r="r" t="t"/>
              <a:pathLst>
                <a:path extrusionOk="0" h="3215" w="3753">
                  <a:moveTo>
                    <a:pt x="2144" y="0"/>
                  </a:moveTo>
                  <a:cubicBezTo>
                    <a:pt x="715" y="0"/>
                    <a:pt x="0" y="1727"/>
                    <a:pt x="1013" y="2740"/>
                  </a:cubicBezTo>
                  <a:cubicBezTo>
                    <a:pt x="1341" y="3068"/>
                    <a:pt x="1743" y="3215"/>
                    <a:pt x="2138" y="3215"/>
                  </a:cubicBezTo>
                  <a:cubicBezTo>
                    <a:pt x="2963" y="3215"/>
                    <a:pt x="3753" y="2573"/>
                    <a:pt x="3753" y="1602"/>
                  </a:cubicBezTo>
                  <a:cubicBezTo>
                    <a:pt x="3753" y="721"/>
                    <a:pt x="3031" y="0"/>
                    <a:pt x="214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9" name="Google Shape;1669;p57"/>
            <p:cNvSpPr/>
            <p:nvPr/>
          </p:nvSpPr>
          <p:spPr>
            <a:xfrm>
              <a:off x="2727774" y="3007856"/>
              <a:ext cx="59061" cy="50601"/>
            </a:xfrm>
            <a:custGeom>
              <a:rect b="b" l="l" r="r" t="t"/>
              <a:pathLst>
                <a:path extrusionOk="0" h="1926" w="2248">
                  <a:moveTo>
                    <a:pt x="1284" y="0"/>
                  </a:moveTo>
                  <a:cubicBezTo>
                    <a:pt x="430" y="0"/>
                    <a:pt x="0" y="1034"/>
                    <a:pt x="604" y="1644"/>
                  </a:cubicBezTo>
                  <a:cubicBezTo>
                    <a:pt x="801" y="1839"/>
                    <a:pt x="1041" y="1926"/>
                    <a:pt x="1277" y="1926"/>
                  </a:cubicBezTo>
                  <a:cubicBezTo>
                    <a:pt x="1773" y="1926"/>
                    <a:pt x="2248" y="1540"/>
                    <a:pt x="2248" y="957"/>
                  </a:cubicBezTo>
                  <a:cubicBezTo>
                    <a:pt x="2248" y="430"/>
                    <a:pt x="1818" y="0"/>
                    <a:pt x="1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70" name="Google Shape;1670;p57"/>
          <p:cNvGrpSpPr/>
          <p:nvPr/>
        </p:nvGrpSpPr>
        <p:grpSpPr>
          <a:xfrm flipH="1">
            <a:off x="329035" y="3162572"/>
            <a:ext cx="238930" cy="370053"/>
            <a:chOff x="7521110" y="2906131"/>
            <a:chExt cx="175400" cy="370053"/>
          </a:xfrm>
        </p:grpSpPr>
        <p:sp>
          <p:nvSpPr>
            <p:cNvPr id="1671" name="Google Shape;1671;p57"/>
            <p:cNvSpPr/>
            <p:nvPr/>
          </p:nvSpPr>
          <p:spPr>
            <a:xfrm>
              <a:off x="7590646" y="3215698"/>
              <a:ext cx="36302" cy="54453"/>
            </a:xfrm>
            <a:custGeom>
              <a:rect b="b" l="l" r="r" t="t"/>
              <a:pathLst>
                <a:path extrusionOk="0" h="2076" w="1384">
                  <a:moveTo>
                    <a:pt x="1" y="0"/>
                  </a:moveTo>
                  <a:lnTo>
                    <a:pt x="1" y="2075"/>
                  </a:lnTo>
                  <a:lnTo>
                    <a:pt x="1384" y="2075"/>
                  </a:lnTo>
                  <a:lnTo>
                    <a:pt x="138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2" name="Google Shape;1672;p57"/>
            <p:cNvSpPr/>
            <p:nvPr/>
          </p:nvSpPr>
          <p:spPr>
            <a:xfrm>
              <a:off x="7608797" y="3233823"/>
              <a:ext cx="18151" cy="36329"/>
            </a:xfrm>
            <a:custGeom>
              <a:rect b="b" l="l" r="r" t="t"/>
              <a:pathLst>
                <a:path extrusionOk="0" h="1385" w="692">
                  <a:moveTo>
                    <a:pt x="231" y="1"/>
                  </a:moveTo>
                  <a:cubicBezTo>
                    <a:pt x="102" y="1"/>
                    <a:pt x="0" y="103"/>
                    <a:pt x="0" y="231"/>
                  </a:cubicBezTo>
                  <a:lnTo>
                    <a:pt x="0" y="1384"/>
                  </a:lnTo>
                  <a:lnTo>
                    <a:pt x="692" y="1384"/>
                  </a:lnTo>
                  <a:lnTo>
                    <a:pt x="692" y="1"/>
                  </a:ln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3" name="Google Shape;1673;p57"/>
            <p:cNvSpPr/>
            <p:nvPr/>
          </p:nvSpPr>
          <p:spPr>
            <a:xfrm>
              <a:off x="7570554" y="3264066"/>
              <a:ext cx="76513" cy="12118"/>
            </a:xfrm>
            <a:custGeom>
              <a:rect b="b" l="l" r="r" t="t"/>
              <a:pathLst>
                <a:path extrusionOk="0" h="462" w="2917">
                  <a:moveTo>
                    <a:pt x="306" y="1"/>
                  </a:moveTo>
                  <a:cubicBezTo>
                    <a:pt x="0" y="1"/>
                    <a:pt x="0" y="462"/>
                    <a:pt x="306" y="462"/>
                  </a:cubicBezTo>
                  <a:lnTo>
                    <a:pt x="2611" y="462"/>
                  </a:lnTo>
                  <a:cubicBezTo>
                    <a:pt x="2916" y="462"/>
                    <a:pt x="2916" y="1"/>
                    <a:pt x="261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4" name="Google Shape;1674;p57"/>
            <p:cNvSpPr/>
            <p:nvPr/>
          </p:nvSpPr>
          <p:spPr>
            <a:xfrm>
              <a:off x="7526094" y="3064351"/>
              <a:ext cx="165433" cy="109038"/>
            </a:xfrm>
            <a:custGeom>
              <a:rect b="b" l="l" r="r" t="t"/>
              <a:pathLst>
                <a:path extrusionOk="0" h="4157" w="6307">
                  <a:moveTo>
                    <a:pt x="1770" y="0"/>
                  </a:moveTo>
                  <a:lnTo>
                    <a:pt x="68" y="3831"/>
                  </a:lnTo>
                  <a:cubicBezTo>
                    <a:pt x="0" y="3987"/>
                    <a:pt x="109" y="4157"/>
                    <a:pt x="278" y="4157"/>
                  </a:cubicBezTo>
                  <a:lnTo>
                    <a:pt x="6028" y="4157"/>
                  </a:lnTo>
                  <a:cubicBezTo>
                    <a:pt x="6198" y="4157"/>
                    <a:pt x="6306" y="3987"/>
                    <a:pt x="6238" y="3831"/>
                  </a:cubicBezTo>
                  <a:lnTo>
                    <a:pt x="453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5" name="Google Shape;1675;p57"/>
            <p:cNvSpPr/>
            <p:nvPr/>
          </p:nvSpPr>
          <p:spPr>
            <a:xfrm>
              <a:off x="7521110" y="3173363"/>
              <a:ext cx="175400" cy="48394"/>
            </a:xfrm>
            <a:custGeom>
              <a:rect b="b" l="l" r="r" t="t"/>
              <a:pathLst>
                <a:path extrusionOk="0" h="1845" w="6687">
                  <a:moveTo>
                    <a:pt x="1004" y="1"/>
                  </a:moveTo>
                  <a:lnTo>
                    <a:pt x="95" y="1492"/>
                  </a:lnTo>
                  <a:cubicBezTo>
                    <a:pt x="0" y="1648"/>
                    <a:pt x="109" y="1845"/>
                    <a:pt x="292" y="1845"/>
                  </a:cubicBezTo>
                  <a:lnTo>
                    <a:pt x="6395" y="1845"/>
                  </a:lnTo>
                  <a:cubicBezTo>
                    <a:pt x="6578" y="1845"/>
                    <a:pt x="6686" y="1648"/>
                    <a:pt x="6591" y="1492"/>
                  </a:cubicBezTo>
                  <a:lnTo>
                    <a:pt x="5683"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6" name="Google Shape;1676;p57"/>
            <p:cNvSpPr/>
            <p:nvPr/>
          </p:nvSpPr>
          <p:spPr>
            <a:xfrm>
              <a:off x="7521110" y="3173363"/>
              <a:ext cx="156541" cy="48421"/>
            </a:xfrm>
            <a:custGeom>
              <a:rect b="b" l="l" r="r" t="t"/>
              <a:pathLst>
                <a:path extrusionOk="0" h="1846" w="5968">
                  <a:moveTo>
                    <a:pt x="1004" y="1"/>
                  </a:moveTo>
                  <a:lnTo>
                    <a:pt x="95" y="1499"/>
                  </a:lnTo>
                  <a:cubicBezTo>
                    <a:pt x="0" y="1648"/>
                    <a:pt x="116" y="1845"/>
                    <a:pt x="292" y="1845"/>
                  </a:cubicBezTo>
                  <a:lnTo>
                    <a:pt x="2484" y="1845"/>
                  </a:lnTo>
                  <a:cubicBezTo>
                    <a:pt x="2432" y="1838"/>
                    <a:pt x="2402" y="1643"/>
                    <a:pt x="2435" y="1492"/>
                  </a:cubicBezTo>
                  <a:lnTo>
                    <a:pt x="2577" y="651"/>
                  </a:lnTo>
                  <a:cubicBezTo>
                    <a:pt x="2591" y="543"/>
                    <a:pt x="2692" y="462"/>
                    <a:pt x="2801" y="462"/>
                  </a:cubicBezTo>
                  <a:lnTo>
                    <a:pt x="5967" y="462"/>
                  </a:lnTo>
                  <a:lnTo>
                    <a:pt x="5683" y="1"/>
                  </a:lnTo>
                  <a:close/>
                  <a:moveTo>
                    <a:pt x="2484" y="1845"/>
                  </a:moveTo>
                  <a:cubicBezTo>
                    <a:pt x="2484" y="1845"/>
                    <a:pt x="2485" y="1845"/>
                    <a:pt x="2486" y="1845"/>
                  </a:cubicBezTo>
                  <a:cubicBezTo>
                    <a:pt x="2487" y="1845"/>
                    <a:pt x="2488" y="1845"/>
                    <a:pt x="2489" y="1845"/>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7" name="Google Shape;1677;p57"/>
            <p:cNvSpPr/>
            <p:nvPr/>
          </p:nvSpPr>
          <p:spPr>
            <a:xfrm>
              <a:off x="7526094" y="3064351"/>
              <a:ext cx="135189" cy="109038"/>
            </a:xfrm>
            <a:custGeom>
              <a:rect b="b" l="l" r="r" t="t"/>
              <a:pathLst>
                <a:path extrusionOk="0" h="4157" w="5154">
                  <a:moveTo>
                    <a:pt x="1770" y="0"/>
                  </a:moveTo>
                  <a:lnTo>
                    <a:pt x="68" y="3831"/>
                  </a:lnTo>
                  <a:cubicBezTo>
                    <a:pt x="0" y="3987"/>
                    <a:pt x="109" y="4157"/>
                    <a:pt x="278" y="4157"/>
                  </a:cubicBezTo>
                  <a:lnTo>
                    <a:pt x="2346" y="4157"/>
                  </a:lnTo>
                  <a:cubicBezTo>
                    <a:pt x="2299" y="4157"/>
                    <a:pt x="2265" y="3980"/>
                    <a:pt x="2285" y="3831"/>
                  </a:cubicBezTo>
                  <a:lnTo>
                    <a:pt x="2563" y="1587"/>
                  </a:lnTo>
                  <a:cubicBezTo>
                    <a:pt x="2583" y="1476"/>
                    <a:pt x="2672" y="1390"/>
                    <a:pt x="2781" y="1390"/>
                  </a:cubicBezTo>
                  <a:cubicBezTo>
                    <a:pt x="2786" y="1390"/>
                    <a:pt x="2790" y="1390"/>
                    <a:pt x="2794" y="1390"/>
                  </a:cubicBezTo>
                  <a:lnTo>
                    <a:pt x="5154" y="1390"/>
                  </a:lnTo>
                  <a:lnTo>
                    <a:pt x="4536" y="0"/>
                  </a:ln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8" name="Google Shape;1678;p57"/>
            <p:cNvSpPr/>
            <p:nvPr/>
          </p:nvSpPr>
          <p:spPr>
            <a:xfrm>
              <a:off x="7537635" y="2906131"/>
              <a:ext cx="142140" cy="182587"/>
            </a:xfrm>
            <a:custGeom>
              <a:rect b="b" l="l" r="r" t="t"/>
              <a:pathLst>
                <a:path extrusionOk="0" h="6961" w="5419">
                  <a:moveTo>
                    <a:pt x="2713" y="1"/>
                  </a:moveTo>
                  <a:cubicBezTo>
                    <a:pt x="2623" y="1"/>
                    <a:pt x="2534" y="52"/>
                    <a:pt x="2496" y="153"/>
                  </a:cubicBezTo>
                  <a:lnTo>
                    <a:pt x="62" y="6649"/>
                  </a:lnTo>
                  <a:cubicBezTo>
                    <a:pt x="1" y="6798"/>
                    <a:pt x="116" y="6961"/>
                    <a:pt x="279" y="6961"/>
                  </a:cubicBezTo>
                  <a:lnTo>
                    <a:pt x="5147" y="6961"/>
                  </a:lnTo>
                  <a:cubicBezTo>
                    <a:pt x="5310" y="6961"/>
                    <a:pt x="5419" y="6798"/>
                    <a:pt x="5364" y="6649"/>
                  </a:cubicBezTo>
                  <a:lnTo>
                    <a:pt x="2930" y="153"/>
                  </a:lnTo>
                  <a:cubicBezTo>
                    <a:pt x="2893" y="52"/>
                    <a:pt x="2803" y="1"/>
                    <a:pt x="271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9" name="Google Shape;1679;p57"/>
            <p:cNvSpPr/>
            <p:nvPr/>
          </p:nvSpPr>
          <p:spPr>
            <a:xfrm>
              <a:off x="7537635" y="2906210"/>
              <a:ext cx="71188" cy="182508"/>
            </a:xfrm>
            <a:custGeom>
              <a:rect b="b" l="l" r="r" t="t"/>
              <a:pathLst>
                <a:path extrusionOk="0" h="6958" w="2714">
                  <a:moveTo>
                    <a:pt x="2699" y="1"/>
                  </a:moveTo>
                  <a:cubicBezTo>
                    <a:pt x="2610" y="1"/>
                    <a:pt x="2528" y="60"/>
                    <a:pt x="2496" y="150"/>
                  </a:cubicBezTo>
                  <a:lnTo>
                    <a:pt x="62" y="6646"/>
                  </a:lnTo>
                  <a:cubicBezTo>
                    <a:pt x="1" y="6795"/>
                    <a:pt x="116" y="6958"/>
                    <a:pt x="279" y="6958"/>
                  </a:cubicBezTo>
                  <a:lnTo>
                    <a:pt x="2028" y="6958"/>
                  </a:lnTo>
                  <a:cubicBezTo>
                    <a:pt x="1981" y="6958"/>
                    <a:pt x="1954" y="6795"/>
                    <a:pt x="1967" y="6646"/>
                  </a:cubicBezTo>
                  <a:lnTo>
                    <a:pt x="2652" y="150"/>
                  </a:lnTo>
                  <a:cubicBezTo>
                    <a:pt x="2666" y="49"/>
                    <a:pt x="2686" y="1"/>
                    <a:pt x="2713" y="1"/>
                  </a:cubicBezTo>
                  <a:cubicBezTo>
                    <a:pt x="2708" y="1"/>
                    <a:pt x="2704" y="1"/>
                    <a:pt x="2699" y="1"/>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3" name="Shape 1683"/>
        <p:cNvGrpSpPr/>
        <p:nvPr/>
      </p:nvGrpSpPr>
      <p:grpSpPr>
        <a:xfrm>
          <a:off x="0" y="0"/>
          <a:ext cx="0" cy="0"/>
          <a:chOff x="0" y="0"/>
          <a:chExt cx="0" cy="0"/>
        </a:xfrm>
      </p:grpSpPr>
      <p:sp>
        <p:nvSpPr>
          <p:cNvPr id="1684" name="Google Shape;1684;p58"/>
          <p:cNvSpPr txBox="1"/>
          <p:nvPr/>
        </p:nvSpPr>
        <p:spPr>
          <a:xfrm>
            <a:off x="720000" y="393075"/>
            <a:ext cx="7704000" cy="2022300"/>
          </a:xfrm>
          <a:prstGeom prst="rect">
            <a:avLst/>
          </a:prstGeom>
          <a:noFill/>
          <a:ln>
            <a:noFill/>
          </a:ln>
        </p:spPr>
        <p:txBody>
          <a:bodyPr anchorCtr="0" anchor="t" bIns="91425" lIns="91425" spcFirstLastPara="1" rIns="91425" wrap="square" tIns="91425">
            <a:noAutofit/>
          </a:bodyPr>
          <a:lstStyle/>
          <a:p>
            <a:pPr indent="0" lvl="0" marL="457200" rtl="0" algn="ctr">
              <a:spcBef>
                <a:spcPts val="0"/>
              </a:spcBef>
              <a:spcAft>
                <a:spcPts val="0"/>
              </a:spcAft>
              <a:buNone/>
            </a:pPr>
            <a:r>
              <a:rPr b="1" lang="en" sz="2700">
                <a:solidFill>
                  <a:srgbClr val="0A1D37"/>
                </a:solidFill>
                <a:latin typeface="Lato"/>
                <a:ea typeface="Lato"/>
                <a:cs typeface="Lato"/>
                <a:sym typeface="Lato"/>
              </a:rPr>
              <a:t>Textbooks:</a:t>
            </a:r>
            <a:endParaRPr b="1" sz="2700">
              <a:solidFill>
                <a:srgbClr val="0A1D37"/>
              </a:solidFill>
              <a:latin typeface="Lato"/>
              <a:ea typeface="Lato"/>
              <a:cs typeface="Lato"/>
              <a:sym typeface="Lato"/>
            </a:endParaRPr>
          </a:p>
          <a:p>
            <a:pPr indent="-304800" lvl="0" marL="457200" rtl="0" algn="ctr">
              <a:spcBef>
                <a:spcPts val="0"/>
              </a:spcBef>
              <a:spcAft>
                <a:spcPts val="0"/>
              </a:spcAft>
              <a:buClr>
                <a:schemeClr val="dk1"/>
              </a:buClr>
              <a:buSzPts val="1200"/>
              <a:buFont typeface="Roboto"/>
              <a:buChar char="●"/>
            </a:pPr>
            <a:r>
              <a:rPr lang="en" sz="2000">
                <a:solidFill>
                  <a:srgbClr val="0A1D37"/>
                </a:solidFill>
                <a:latin typeface="Lato"/>
                <a:ea typeface="Lato"/>
                <a:cs typeface="Lato"/>
                <a:sym typeface="Lato"/>
              </a:rPr>
              <a:t>Strategic Marketing Management, Naval, Girly H. Mindshapers Co, Inc. 2021</a:t>
            </a:r>
            <a:endParaRPr sz="2000">
              <a:solidFill>
                <a:srgbClr val="0A1D37"/>
              </a:solidFill>
              <a:latin typeface="Lato"/>
              <a:ea typeface="Lato"/>
              <a:cs typeface="Lato"/>
              <a:sym typeface="Lato"/>
            </a:endParaRPr>
          </a:p>
          <a:p>
            <a:pPr indent="-304800" lvl="0" marL="457200" rtl="0" algn="ctr">
              <a:spcBef>
                <a:spcPts val="0"/>
              </a:spcBef>
              <a:spcAft>
                <a:spcPts val="0"/>
              </a:spcAft>
              <a:buClr>
                <a:schemeClr val="dk1"/>
              </a:buClr>
              <a:buSzPts val="1200"/>
              <a:buFont typeface="Roboto"/>
              <a:buChar char="●"/>
            </a:pPr>
            <a:r>
              <a:rPr lang="en" sz="2000">
                <a:solidFill>
                  <a:srgbClr val="0A1D37"/>
                </a:solidFill>
                <a:latin typeface="Lato"/>
                <a:ea typeface="Lato"/>
                <a:cs typeface="Lato"/>
                <a:sym typeface="Lato"/>
              </a:rPr>
              <a:t>Strategic Marketing Management, Butler, Dane ED-TECH Press 2019</a:t>
            </a:r>
            <a:endParaRPr sz="2000">
              <a:solidFill>
                <a:srgbClr val="0A1D37"/>
              </a:solidFill>
              <a:latin typeface="Lato"/>
              <a:ea typeface="Lato"/>
              <a:cs typeface="Lato"/>
              <a:sym typeface="Lato"/>
            </a:endParaRPr>
          </a:p>
          <a:p>
            <a:pPr indent="-355600" lvl="0" marL="457200" rtl="0" algn="ctr">
              <a:spcBef>
                <a:spcPts val="0"/>
              </a:spcBef>
              <a:spcAft>
                <a:spcPts val="0"/>
              </a:spcAft>
              <a:buClr>
                <a:schemeClr val="dk1"/>
              </a:buClr>
              <a:buSzPts val="2000"/>
              <a:buFont typeface="Lato"/>
              <a:buChar char="●"/>
            </a:pPr>
            <a:r>
              <a:rPr lang="en" sz="2000">
                <a:solidFill>
                  <a:schemeClr val="dk1"/>
                </a:solidFill>
                <a:latin typeface="Lato"/>
                <a:ea typeface="Lato"/>
                <a:cs typeface="Lato"/>
                <a:sym typeface="Lato"/>
              </a:rPr>
              <a:t>Strategic Marketing Management: The Framework, Chernev, Alexander Cerebellum Press 2019</a:t>
            </a:r>
            <a:endParaRPr sz="2000">
              <a:solidFill>
                <a:schemeClr val="dk1"/>
              </a:solidFill>
              <a:latin typeface="Lato"/>
              <a:ea typeface="Lato"/>
              <a:cs typeface="Lato"/>
              <a:sym typeface="Lato"/>
            </a:endParaRPr>
          </a:p>
          <a:p>
            <a:pPr indent="0" lvl="0" marL="457200" rtl="0" algn="ctr">
              <a:spcBef>
                <a:spcPts val="0"/>
              </a:spcBef>
              <a:spcAft>
                <a:spcPts val="0"/>
              </a:spcAft>
              <a:buNone/>
            </a:pPr>
            <a:r>
              <a:t/>
            </a:r>
            <a:endParaRPr sz="2000">
              <a:solidFill>
                <a:srgbClr val="0A1D37"/>
              </a:solidFill>
              <a:latin typeface="Lato"/>
              <a:ea typeface="Lato"/>
              <a:cs typeface="Lato"/>
              <a:sym typeface="Lato"/>
            </a:endParaRPr>
          </a:p>
          <a:p>
            <a:pPr indent="0" lvl="0" marL="457200" rtl="0" algn="l">
              <a:spcBef>
                <a:spcPts val="0"/>
              </a:spcBef>
              <a:spcAft>
                <a:spcPts val="0"/>
              </a:spcAft>
              <a:buNone/>
            </a:pPr>
            <a:r>
              <a:t/>
            </a:r>
            <a:endParaRPr sz="1200">
              <a:solidFill>
                <a:schemeClr val="dk1"/>
              </a:solidFill>
              <a:latin typeface="Roboto"/>
              <a:ea typeface="Roboto"/>
              <a:cs typeface="Roboto"/>
              <a:sym typeface="Roboto"/>
            </a:endParaRPr>
          </a:p>
        </p:txBody>
      </p:sp>
      <p:grpSp>
        <p:nvGrpSpPr>
          <p:cNvPr id="1685" name="Google Shape;1685;p58"/>
          <p:cNvGrpSpPr/>
          <p:nvPr/>
        </p:nvGrpSpPr>
        <p:grpSpPr>
          <a:xfrm>
            <a:off x="2577845" y="2752435"/>
            <a:ext cx="1815369" cy="2022390"/>
            <a:chOff x="1472900" y="743475"/>
            <a:chExt cx="1523600" cy="1877625"/>
          </a:xfrm>
        </p:grpSpPr>
        <p:sp>
          <p:nvSpPr>
            <p:cNvPr id="1686" name="Google Shape;1686;p58"/>
            <p:cNvSpPr/>
            <p:nvPr/>
          </p:nvSpPr>
          <p:spPr>
            <a:xfrm>
              <a:off x="2230100" y="2491400"/>
              <a:ext cx="172650" cy="105500"/>
            </a:xfrm>
            <a:custGeom>
              <a:rect b="b" l="l" r="r" t="t"/>
              <a:pathLst>
                <a:path extrusionOk="0" h="4220" w="6906">
                  <a:moveTo>
                    <a:pt x="2269" y="0"/>
                  </a:moveTo>
                  <a:lnTo>
                    <a:pt x="567" y="200"/>
                  </a:lnTo>
                  <a:cubicBezTo>
                    <a:pt x="934" y="701"/>
                    <a:pt x="0" y="3069"/>
                    <a:pt x="567" y="3369"/>
                  </a:cubicBezTo>
                  <a:cubicBezTo>
                    <a:pt x="1135" y="3636"/>
                    <a:pt x="1602" y="3469"/>
                    <a:pt x="2302" y="3870"/>
                  </a:cubicBezTo>
                  <a:cubicBezTo>
                    <a:pt x="2676" y="4113"/>
                    <a:pt x="3982" y="4219"/>
                    <a:pt x="5082" y="4219"/>
                  </a:cubicBezTo>
                  <a:cubicBezTo>
                    <a:pt x="5944" y="4219"/>
                    <a:pt x="6680" y="4154"/>
                    <a:pt x="6739" y="4036"/>
                  </a:cubicBezTo>
                  <a:cubicBezTo>
                    <a:pt x="6905" y="3770"/>
                    <a:pt x="3103" y="1768"/>
                    <a:pt x="3103" y="1768"/>
                  </a:cubicBezTo>
                  <a:lnTo>
                    <a:pt x="226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7" name="Google Shape;1687;p58"/>
            <p:cNvSpPr/>
            <p:nvPr/>
          </p:nvSpPr>
          <p:spPr>
            <a:xfrm>
              <a:off x="1662200" y="2487225"/>
              <a:ext cx="157625" cy="133875"/>
            </a:xfrm>
            <a:custGeom>
              <a:rect b="b" l="l" r="r" t="t"/>
              <a:pathLst>
                <a:path extrusionOk="0" h="5355" w="6305">
                  <a:moveTo>
                    <a:pt x="4403" y="0"/>
                  </a:moveTo>
                  <a:lnTo>
                    <a:pt x="4136" y="768"/>
                  </a:lnTo>
                  <a:lnTo>
                    <a:pt x="3269" y="2135"/>
                  </a:lnTo>
                  <a:lnTo>
                    <a:pt x="0" y="5171"/>
                  </a:lnTo>
                  <a:cubicBezTo>
                    <a:pt x="229" y="5301"/>
                    <a:pt x="488" y="5355"/>
                    <a:pt x="761" y="5355"/>
                  </a:cubicBezTo>
                  <a:cubicBezTo>
                    <a:pt x="1961" y="5355"/>
                    <a:pt x="3441" y="4308"/>
                    <a:pt x="3903" y="4037"/>
                  </a:cubicBezTo>
                  <a:cubicBezTo>
                    <a:pt x="4470" y="3670"/>
                    <a:pt x="5104" y="3603"/>
                    <a:pt x="5471" y="3570"/>
                  </a:cubicBezTo>
                  <a:cubicBezTo>
                    <a:pt x="5838" y="3570"/>
                    <a:pt x="6271" y="3203"/>
                    <a:pt x="6305" y="2702"/>
                  </a:cubicBezTo>
                  <a:cubicBezTo>
                    <a:pt x="6305" y="2169"/>
                    <a:pt x="6305" y="0"/>
                    <a:pt x="630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58"/>
            <p:cNvSpPr/>
            <p:nvPr/>
          </p:nvSpPr>
          <p:spPr>
            <a:xfrm>
              <a:off x="1744750" y="1428125"/>
              <a:ext cx="595450" cy="1078400"/>
            </a:xfrm>
            <a:custGeom>
              <a:rect b="b" l="l" r="r" t="t"/>
              <a:pathLst>
                <a:path extrusionOk="0" h="43136" w="23818">
                  <a:moveTo>
                    <a:pt x="21616" y="1"/>
                  </a:moveTo>
                  <a:lnTo>
                    <a:pt x="9374" y="935"/>
                  </a:lnTo>
                  <a:cubicBezTo>
                    <a:pt x="9374" y="935"/>
                    <a:pt x="9641" y="3837"/>
                    <a:pt x="8874" y="5805"/>
                  </a:cubicBezTo>
                  <a:cubicBezTo>
                    <a:pt x="8140" y="7806"/>
                    <a:pt x="5671" y="19948"/>
                    <a:pt x="4370" y="24185"/>
                  </a:cubicBezTo>
                  <a:cubicBezTo>
                    <a:pt x="3036" y="28421"/>
                    <a:pt x="1" y="42798"/>
                    <a:pt x="1" y="42798"/>
                  </a:cubicBezTo>
                  <a:cubicBezTo>
                    <a:pt x="1" y="42798"/>
                    <a:pt x="3169" y="43098"/>
                    <a:pt x="3803" y="43132"/>
                  </a:cubicBezTo>
                  <a:cubicBezTo>
                    <a:pt x="3804" y="43132"/>
                    <a:pt x="3805" y="43132"/>
                    <a:pt x="3806" y="43132"/>
                  </a:cubicBezTo>
                  <a:cubicBezTo>
                    <a:pt x="4450" y="43132"/>
                    <a:pt x="8742" y="32251"/>
                    <a:pt x="9941" y="28221"/>
                  </a:cubicBezTo>
                  <a:cubicBezTo>
                    <a:pt x="11108" y="24185"/>
                    <a:pt x="15145" y="13410"/>
                    <a:pt x="15145" y="13410"/>
                  </a:cubicBezTo>
                  <a:lnTo>
                    <a:pt x="17446" y="26420"/>
                  </a:lnTo>
                  <a:cubicBezTo>
                    <a:pt x="17713" y="30089"/>
                    <a:pt x="18414" y="41897"/>
                    <a:pt x="19314" y="42665"/>
                  </a:cubicBezTo>
                  <a:cubicBezTo>
                    <a:pt x="19755" y="43040"/>
                    <a:pt x="20563" y="43136"/>
                    <a:pt x="21274" y="43136"/>
                  </a:cubicBezTo>
                  <a:cubicBezTo>
                    <a:pt x="22015" y="43136"/>
                    <a:pt x="22650" y="43032"/>
                    <a:pt x="22650" y="43032"/>
                  </a:cubicBezTo>
                  <a:cubicBezTo>
                    <a:pt x="23818" y="27821"/>
                    <a:pt x="21616" y="1"/>
                    <a:pt x="216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58"/>
            <p:cNvSpPr/>
            <p:nvPr/>
          </p:nvSpPr>
          <p:spPr>
            <a:xfrm>
              <a:off x="2149200" y="1451475"/>
              <a:ext cx="7525" cy="194325"/>
            </a:xfrm>
            <a:custGeom>
              <a:rect b="b" l="l" r="r" t="t"/>
              <a:pathLst>
                <a:path extrusionOk="0" fill="none" h="7773" w="301">
                  <a:moveTo>
                    <a:pt x="1" y="1"/>
                  </a:moveTo>
                  <a:cubicBezTo>
                    <a:pt x="1" y="1"/>
                    <a:pt x="301" y="5972"/>
                    <a:pt x="168" y="7773"/>
                  </a:cubicBezTo>
                </a:path>
              </a:pathLst>
            </a:custGeom>
            <a:noFill/>
            <a:ln cap="flat" cmpd="sng" w="585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0" name="Google Shape;1690;p58"/>
            <p:cNvSpPr/>
            <p:nvPr/>
          </p:nvSpPr>
          <p:spPr>
            <a:xfrm>
              <a:off x="2154200" y="1457325"/>
              <a:ext cx="37550" cy="121775"/>
            </a:xfrm>
            <a:custGeom>
              <a:rect b="b" l="l" r="r" t="t"/>
              <a:pathLst>
                <a:path extrusionOk="0" fill="none" h="4871" w="1502">
                  <a:moveTo>
                    <a:pt x="1135" y="0"/>
                  </a:moveTo>
                  <a:cubicBezTo>
                    <a:pt x="1135" y="0"/>
                    <a:pt x="1502" y="2335"/>
                    <a:pt x="1135" y="3403"/>
                  </a:cubicBezTo>
                  <a:cubicBezTo>
                    <a:pt x="768" y="4470"/>
                    <a:pt x="1" y="4870"/>
                    <a:pt x="1" y="4870"/>
                  </a:cubicBezTo>
                </a:path>
              </a:pathLst>
            </a:custGeom>
            <a:noFill/>
            <a:ln cap="flat" cmpd="sng" w="585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1" name="Google Shape;1691;p58"/>
            <p:cNvSpPr/>
            <p:nvPr/>
          </p:nvSpPr>
          <p:spPr>
            <a:xfrm>
              <a:off x="2239275" y="1451475"/>
              <a:ext cx="53400" cy="85925"/>
            </a:xfrm>
            <a:custGeom>
              <a:rect b="b" l="l" r="r" t="t"/>
              <a:pathLst>
                <a:path extrusionOk="0" fill="none" h="3437" w="2136">
                  <a:moveTo>
                    <a:pt x="67" y="1"/>
                  </a:moveTo>
                  <a:cubicBezTo>
                    <a:pt x="67" y="1"/>
                    <a:pt x="0" y="2903"/>
                    <a:pt x="2135" y="3437"/>
                  </a:cubicBezTo>
                </a:path>
              </a:pathLst>
            </a:custGeom>
            <a:noFill/>
            <a:ln cap="flat" cmpd="sng" w="585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2" name="Google Shape;1692;p58"/>
            <p:cNvSpPr/>
            <p:nvPr/>
          </p:nvSpPr>
          <p:spPr>
            <a:xfrm>
              <a:off x="1969900" y="1474000"/>
              <a:ext cx="52575" cy="90925"/>
            </a:xfrm>
            <a:custGeom>
              <a:rect b="b" l="l" r="r" t="t"/>
              <a:pathLst>
                <a:path extrusionOk="0" fill="none" h="3637" w="2103">
                  <a:moveTo>
                    <a:pt x="2102" y="0"/>
                  </a:moveTo>
                  <a:cubicBezTo>
                    <a:pt x="2102" y="0"/>
                    <a:pt x="1969" y="3303"/>
                    <a:pt x="1" y="3636"/>
                  </a:cubicBezTo>
                </a:path>
              </a:pathLst>
            </a:custGeom>
            <a:noFill/>
            <a:ln cap="flat" cmpd="sng" w="585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58"/>
            <p:cNvSpPr/>
            <p:nvPr/>
          </p:nvSpPr>
          <p:spPr>
            <a:xfrm>
              <a:off x="1801450" y="1596575"/>
              <a:ext cx="184325" cy="702200"/>
            </a:xfrm>
            <a:custGeom>
              <a:rect b="b" l="l" r="r" t="t"/>
              <a:pathLst>
                <a:path extrusionOk="0" fill="none" h="28088" w="7373">
                  <a:moveTo>
                    <a:pt x="7306" y="1"/>
                  </a:moveTo>
                  <a:cubicBezTo>
                    <a:pt x="7306" y="1"/>
                    <a:pt x="7373" y="2503"/>
                    <a:pt x="6639" y="4738"/>
                  </a:cubicBezTo>
                  <a:cubicBezTo>
                    <a:pt x="5905" y="6973"/>
                    <a:pt x="2569" y="19315"/>
                    <a:pt x="1902" y="21283"/>
                  </a:cubicBezTo>
                  <a:cubicBezTo>
                    <a:pt x="1202" y="23218"/>
                    <a:pt x="1" y="28088"/>
                    <a:pt x="1" y="28088"/>
                  </a:cubicBezTo>
                </a:path>
              </a:pathLst>
            </a:custGeom>
            <a:noFill/>
            <a:ln cap="flat" cmpd="sng" w="585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4" name="Google Shape;1694;p58"/>
            <p:cNvSpPr/>
            <p:nvPr/>
          </p:nvSpPr>
          <p:spPr>
            <a:xfrm>
              <a:off x="2899750" y="874400"/>
              <a:ext cx="96750" cy="75925"/>
            </a:xfrm>
            <a:custGeom>
              <a:rect b="b" l="l" r="r" t="t"/>
              <a:pathLst>
                <a:path extrusionOk="0" h="3037" w="3870">
                  <a:moveTo>
                    <a:pt x="3503" y="1"/>
                  </a:moveTo>
                  <a:lnTo>
                    <a:pt x="0" y="2536"/>
                  </a:lnTo>
                  <a:lnTo>
                    <a:pt x="367" y="3036"/>
                  </a:lnTo>
                  <a:lnTo>
                    <a:pt x="3870" y="534"/>
                  </a:lnTo>
                  <a:lnTo>
                    <a:pt x="350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5" name="Google Shape;1695;p58"/>
            <p:cNvSpPr/>
            <p:nvPr/>
          </p:nvSpPr>
          <p:spPr>
            <a:xfrm>
              <a:off x="2797175" y="902750"/>
              <a:ext cx="158475" cy="118450"/>
            </a:xfrm>
            <a:custGeom>
              <a:rect b="b" l="l" r="r" t="t"/>
              <a:pathLst>
                <a:path extrusionOk="0" h="4738" w="6339">
                  <a:moveTo>
                    <a:pt x="4904" y="1"/>
                  </a:moveTo>
                  <a:cubicBezTo>
                    <a:pt x="4704" y="1"/>
                    <a:pt x="4503" y="67"/>
                    <a:pt x="4337" y="167"/>
                  </a:cubicBezTo>
                  <a:cubicBezTo>
                    <a:pt x="3903" y="401"/>
                    <a:pt x="3136" y="868"/>
                    <a:pt x="2702" y="1368"/>
                  </a:cubicBezTo>
                  <a:cubicBezTo>
                    <a:pt x="2068" y="2035"/>
                    <a:pt x="0" y="2869"/>
                    <a:pt x="0" y="2869"/>
                  </a:cubicBezTo>
                  <a:lnTo>
                    <a:pt x="501" y="4737"/>
                  </a:lnTo>
                  <a:cubicBezTo>
                    <a:pt x="1535" y="3737"/>
                    <a:pt x="3469" y="3103"/>
                    <a:pt x="4370" y="2869"/>
                  </a:cubicBezTo>
                  <a:cubicBezTo>
                    <a:pt x="5237" y="2636"/>
                    <a:pt x="6338" y="568"/>
                    <a:pt x="6338" y="568"/>
                  </a:cubicBezTo>
                  <a:lnTo>
                    <a:pt x="6338" y="568"/>
                  </a:lnTo>
                  <a:lnTo>
                    <a:pt x="4637" y="1635"/>
                  </a:lnTo>
                  <a:lnTo>
                    <a:pt x="4403" y="1168"/>
                  </a:lnTo>
                  <a:lnTo>
                    <a:pt x="6105" y="1"/>
                  </a:lnTo>
                  <a:close/>
                </a:path>
              </a:pathLst>
            </a:custGeom>
            <a:solidFill>
              <a:srgbClr val="C38A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6" name="Google Shape;1696;p58"/>
            <p:cNvSpPr/>
            <p:nvPr/>
          </p:nvSpPr>
          <p:spPr>
            <a:xfrm>
              <a:off x="1990750" y="798525"/>
              <a:ext cx="142625" cy="221550"/>
            </a:xfrm>
            <a:custGeom>
              <a:rect b="b" l="l" r="r" t="t"/>
              <a:pathLst>
                <a:path extrusionOk="0" h="8862" w="5705">
                  <a:moveTo>
                    <a:pt x="4537" y="0"/>
                  </a:moveTo>
                  <a:cubicBezTo>
                    <a:pt x="4537" y="0"/>
                    <a:pt x="735" y="534"/>
                    <a:pt x="368" y="1468"/>
                  </a:cubicBezTo>
                  <a:cubicBezTo>
                    <a:pt x="1" y="2435"/>
                    <a:pt x="1535" y="4336"/>
                    <a:pt x="1535" y="4336"/>
                  </a:cubicBezTo>
                  <a:lnTo>
                    <a:pt x="2202" y="8640"/>
                  </a:lnTo>
                  <a:cubicBezTo>
                    <a:pt x="2721" y="8799"/>
                    <a:pt x="3175" y="8862"/>
                    <a:pt x="3569" y="8862"/>
                  </a:cubicBezTo>
                  <a:cubicBezTo>
                    <a:pt x="5076" y="8862"/>
                    <a:pt x="5705" y="7939"/>
                    <a:pt x="5705" y="7939"/>
                  </a:cubicBezTo>
                  <a:lnTo>
                    <a:pt x="4838" y="4503"/>
                  </a:lnTo>
                  <a:cubicBezTo>
                    <a:pt x="5605" y="4303"/>
                    <a:pt x="5672" y="3169"/>
                    <a:pt x="5171" y="2235"/>
                  </a:cubicBezTo>
                  <a:cubicBezTo>
                    <a:pt x="4671" y="1301"/>
                    <a:pt x="4537" y="0"/>
                    <a:pt x="4537" y="0"/>
                  </a:cubicBezTo>
                  <a:close/>
                </a:path>
              </a:pathLst>
            </a:custGeom>
            <a:solidFill>
              <a:srgbClr val="C38A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7" name="Google Shape;1697;p58"/>
            <p:cNvSpPr/>
            <p:nvPr/>
          </p:nvSpPr>
          <p:spPr>
            <a:xfrm>
              <a:off x="1591300" y="961700"/>
              <a:ext cx="1244250" cy="677450"/>
            </a:xfrm>
            <a:custGeom>
              <a:rect b="b" l="l" r="r" t="t"/>
              <a:pathLst>
                <a:path extrusionOk="0" h="27098" w="49770">
                  <a:moveTo>
                    <a:pt x="21662" y="0"/>
                  </a:moveTo>
                  <a:cubicBezTo>
                    <a:pt x="21523" y="0"/>
                    <a:pt x="21416" y="11"/>
                    <a:pt x="21416" y="11"/>
                  </a:cubicBezTo>
                  <a:lnTo>
                    <a:pt x="21416" y="378"/>
                  </a:lnTo>
                  <a:cubicBezTo>
                    <a:pt x="21416" y="378"/>
                    <a:pt x="20749" y="912"/>
                    <a:pt x="20482" y="1145"/>
                  </a:cubicBezTo>
                  <a:cubicBezTo>
                    <a:pt x="20182" y="1345"/>
                    <a:pt x="20315" y="1979"/>
                    <a:pt x="20315" y="1979"/>
                  </a:cubicBezTo>
                  <a:lnTo>
                    <a:pt x="19515" y="1279"/>
                  </a:lnTo>
                  <a:cubicBezTo>
                    <a:pt x="18848" y="1212"/>
                    <a:pt x="18014" y="912"/>
                    <a:pt x="18014" y="912"/>
                  </a:cubicBezTo>
                  <a:cubicBezTo>
                    <a:pt x="17979" y="904"/>
                    <a:pt x="17948" y="901"/>
                    <a:pt x="17919" y="901"/>
                  </a:cubicBezTo>
                  <a:cubicBezTo>
                    <a:pt x="17551" y="901"/>
                    <a:pt x="17580" y="1445"/>
                    <a:pt x="17580" y="1445"/>
                  </a:cubicBezTo>
                  <a:cubicBezTo>
                    <a:pt x="17580" y="1445"/>
                    <a:pt x="15345" y="2146"/>
                    <a:pt x="13277" y="2913"/>
                  </a:cubicBezTo>
                  <a:cubicBezTo>
                    <a:pt x="11242" y="3680"/>
                    <a:pt x="9441" y="6683"/>
                    <a:pt x="8874" y="8450"/>
                  </a:cubicBezTo>
                  <a:cubicBezTo>
                    <a:pt x="8307" y="10218"/>
                    <a:pt x="6739" y="17257"/>
                    <a:pt x="6739" y="17257"/>
                  </a:cubicBezTo>
                  <a:cubicBezTo>
                    <a:pt x="6734" y="17256"/>
                    <a:pt x="6730" y="17256"/>
                    <a:pt x="6725" y="17256"/>
                  </a:cubicBezTo>
                  <a:cubicBezTo>
                    <a:pt x="6141" y="17256"/>
                    <a:pt x="6301" y="19361"/>
                    <a:pt x="5705" y="19759"/>
                  </a:cubicBezTo>
                  <a:cubicBezTo>
                    <a:pt x="5104" y="20192"/>
                    <a:pt x="1" y="24162"/>
                    <a:pt x="1" y="24162"/>
                  </a:cubicBezTo>
                  <a:lnTo>
                    <a:pt x="768" y="27097"/>
                  </a:lnTo>
                  <a:cubicBezTo>
                    <a:pt x="768" y="27097"/>
                    <a:pt x="10308" y="23261"/>
                    <a:pt x="11642" y="21793"/>
                  </a:cubicBezTo>
                  <a:cubicBezTo>
                    <a:pt x="13010" y="20326"/>
                    <a:pt x="14044" y="15122"/>
                    <a:pt x="14044" y="15122"/>
                  </a:cubicBezTo>
                  <a:lnTo>
                    <a:pt x="14845" y="17924"/>
                  </a:lnTo>
                  <a:cubicBezTo>
                    <a:pt x="14845" y="17924"/>
                    <a:pt x="14611" y="20192"/>
                    <a:pt x="15012" y="20492"/>
                  </a:cubicBezTo>
                  <a:cubicBezTo>
                    <a:pt x="15210" y="20645"/>
                    <a:pt x="15812" y="20707"/>
                    <a:pt x="16607" y="20707"/>
                  </a:cubicBezTo>
                  <a:cubicBezTo>
                    <a:pt x="17554" y="20707"/>
                    <a:pt x="18774" y="20619"/>
                    <a:pt x="19915" y="20492"/>
                  </a:cubicBezTo>
                  <a:cubicBezTo>
                    <a:pt x="21847" y="20311"/>
                    <a:pt x="23971" y="19911"/>
                    <a:pt x="25494" y="19911"/>
                  </a:cubicBezTo>
                  <a:cubicBezTo>
                    <a:pt x="25654" y="19911"/>
                    <a:pt x="25807" y="19916"/>
                    <a:pt x="25953" y="19925"/>
                  </a:cubicBezTo>
                  <a:cubicBezTo>
                    <a:pt x="26032" y="19929"/>
                    <a:pt x="26110" y="19930"/>
                    <a:pt x="26185" y="19930"/>
                  </a:cubicBezTo>
                  <a:cubicBezTo>
                    <a:pt x="27587" y="19930"/>
                    <a:pt x="28198" y="19348"/>
                    <a:pt x="28388" y="18524"/>
                  </a:cubicBezTo>
                  <a:cubicBezTo>
                    <a:pt x="28621" y="17657"/>
                    <a:pt x="27621" y="16089"/>
                    <a:pt x="27854" y="14855"/>
                  </a:cubicBezTo>
                  <a:cubicBezTo>
                    <a:pt x="28054" y="13587"/>
                    <a:pt x="28755" y="8450"/>
                    <a:pt x="28755" y="8450"/>
                  </a:cubicBezTo>
                  <a:cubicBezTo>
                    <a:pt x="28755" y="8450"/>
                    <a:pt x="32859" y="9101"/>
                    <a:pt x="36231" y="9101"/>
                  </a:cubicBezTo>
                  <a:cubicBezTo>
                    <a:pt x="37180" y="9101"/>
                    <a:pt x="38070" y="9049"/>
                    <a:pt x="38795" y="8917"/>
                  </a:cubicBezTo>
                  <a:cubicBezTo>
                    <a:pt x="42064" y="8350"/>
                    <a:pt x="49770" y="3047"/>
                    <a:pt x="49770" y="3047"/>
                  </a:cubicBezTo>
                  <a:lnTo>
                    <a:pt x="48369" y="178"/>
                  </a:lnTo>
                  <a:lnTo>
                    <a:pt x="39062" y="3047"/>
                  </a:lnTo>
                  <a:cubicBezTo>
                    <a:pt x="39062" y="2902"/>
                    <a:pt x="38936" y="2854"/>
                    <a:pt x="38768" y="2854"/>
                  </a:cubicBezTo>
                  <a:cubicBezTo>
                    <a:pt x="38432" y="2854"/>
                    <a:pt x="37928" y="3047"/>
                    <a:pt x="37928" y="3047"/>
                  </a:cubicBezTo>
                  <a:cubicBezTo>
                    <a:pt x="37928" y="3047"/>
                    <a:pt x="32391" y="1712"/>
                    <a:pt x="28321" y="978"/>
                  </a:cubicBezTo>
                  <a:cubicBezTo>
                    <a:pt x="26189" y="594"/>
                    <a:pt x="24744" y="502"/>
                    <a:pt x="23851" y="502"/>
                  </a:cubicBezTo>
                  <a:cubicBezTo>
                    <a:pt x="23039" y="502"/>
                    <a:pt x="22684" y="578"/>
                    <a:pt x="22684" y="578"/>
                  </a:cubicBezTo>
                  <a:cubicBezTo>
                    <a:pt x="22684" y="578"/>
                    <a:pt x="22417" y="345"/>
                    <a:pt x="22250" y="144"/>
                  </a:cubicBezTo>
                  <a:cubicBezTo>
                    <a:pt x="22150" y="24"/>
                    <a:pt x="21870" y="0"/>
                    <a:pt x="2166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8" name="Google Shape;1698;p58"/>
            <p:cNvSpPr/>
            <p:nvPr/>
          </p:nvSpPr>
          <p:spPr>
            <a:xfrm>
              <a:off x="2035800" y="1000325"/>
              <a:ext cx="41725" cy="31725"/>
            </a:xfrm>
            <a:custGeom>
              <a:rect b="b" l="l" r="r" t="t"/>
              <a:pathLst>
                <a:path extrusionOk="0" fill="none" h="1269" w="1669">
                  <a:moveTo>
                    <a:pt x="1668" y="0"/>
                  </a:moveTo>
                  <a:lnTo>
                    <a:pt x="1468" y="1268"/>
                  </a:lnTo>
                  <a:cubicBezTo>
                    <a:pt x="1468" y="1268"/>
                    <a:pt x="834" y="1068"/>
                    <a:pt x="0" y="134"/>
                  </a:cubicBezTo>
                </a:path>
              </a:pathLst>
            </a:custGeom>
            <a:noFill/>
            <a:ln cap="flat" cmpd="sng" w="500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9" name="Google Shape;1699;p58"/>
            <p:cNvSpPr/>
            <p:nvPr/>
          </p:nvSpPr>
          <p:spPr>
            <a:xfrm>
              <a:off x="2105850" y="985325"/>
              <a:ext cx="50050" cy="37550"/>
            </a:xfrm>
            <a:custGeom>
              <a:rect b="b" l="l" r="r" t="t"/>
              <a:pathLst>
                <a:path extrusionOk="0" fill="none" h="1502" w="2002">
                  <a:moveTo>
                    <a:pt x="0" y="500"/>
                  </a:moveTo>
                  <a:lnTo>
                    <a:pt x="701" y="1501"/>
                  </a:lnTo>
                  <a:cubicBezTo>
                    <a:pt x="701" y="1501"/>
                    <a:pt x="1134" y="1301"/>
                    <a:pt x="1268" y="1001"/>
                  </a:cubicBezTo>
                  <a:cubicBezTo>
                    <a:pt x="1401" y="701"/>
                    <a:pt x="2002" y="0"/>
                    <a:pt x="2002" y="0"/>
                  </a:cubicBezTo>
                </a:path>
              </a:pathLst>
            </a:custGeom>
            <a:noFill/>
            <a:ln cap="flat" cmpd="sng" w="500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0" name="Google Shape;1700;p58"/>
            <p:cNvSpPr/>
            <p:nvPr/>
          </p:nvSpPr>
          <p:spPr>
            <a:xfrm>
              <a:off x="2531975" y="1052025"/>
              <a:ext cx="36725" cy="44225"/>
            </a:xfrm>
            <a:custGeom>
              <a:rect b="b" l="l" r="r" t="t"/>
              <a:pathLst>
                <a:path extrusionOk="0" fill="none" h="1769" w="1469">
                  <a:moveTo>
                    <a:pt x="1268" y="1"/>
                  </a:moveTo>
                  <a:cubicBezTo>
                    <a:pt x="1268" y="1"/>
                    <a:pt x="1468" y="1302"/>
                    <a:pt x="1" y="1769"/>
                  </a:cubicBezTo>
                </a:path>
              </a:pathLst>
            </a:custGeom>
            <a:noFill/>
            <a:ln cap="flat" cmpd="sng" w="500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1" name="Google Shape;1701;p58"/>
            <p:cNvSpPr/>
            <p:nvPr/>
          </p:nvSpPr>
          <p:spPr>
            <a:xfrm>
              <a:off x="2105850" y="1022850"/>
              <a:ext cx="55900" cy="442825"/>
            </a:xfrm>
            <a:custGeom>
              <a:rect b="b" l="l" r="r" t="t"/>
              <a:pathLst>
                <a:path extrusionOk="0" fill="none" h="17713" w="2236">
                  <a:moveTo>
                    <a:pt x="0" y="0"/>
                  </a:moveTo>
                  <a:cubicBezTo>
                    <a:pt x="0" y="0"/>
                    <a:pt x="134" y="1868"/>
                    <a:pt x="434" y="3102"/>
                  </a:cubicBezTo>
                  <a:cubicBezTo>
                    <a:pt x="734" y="4303"/>
                    <a:pt x="1701" y="8006"/>
                    <a:pt x="1668" y="9640"/>
                  </a:cubicBezTo>
                  <a:cubicBezTo>
                    <a:pt x="1635" y="11275"/>
                    <a:pt x="2235" y="17713"/>
                    <a:pt x="2235" y="17713"/>
                  </a:cubicBezTo>
                </a:path>
              </a:pathLst>
            </a:custGeom>
            <a:noFill/>
            <a:ln cap="flat" cmpd="sng" w="500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58"/>
            <p:cNvSpPr/>
            <p:nvPr/>
          </p:nvSpPr>
          <p:spPr>
            <a:xfrm>
              <a:off x="1889850" y="1077050"/>
              <a:ext cx="69250" cy="115100"/>
            </a:xfrm>
            <a:custGeom>
              <a:rect b="b" l="l" r="r" t="t"/>
              <a:pathLst>
                <a:path extrusionOk="0" fill="none" h="4604" w="2770">
                  <a:moveTo>
                    <a:pt x="1" y="0"/>
                  </a:moveTo>
                  <a:cubicBezTo>
                    <a:pt x="1" y="0"/>
                    <a:pt x="2669" y="801"/>
                    <a:pt x="2769" y="4604"/>
                  </a:cubicBezTo>
                </a:path>
              </a:pathLst>
            </a:custGeom>
            <a:noFill/>
            <a:ln cap="flat" cmpd="sng" w="500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58"/>
            <p:cNvSpPr/>
            <p:nvPr/>
          </p:nvSpPr>
          <p:spPr>
            <a:xfrm>
              <a:off x="1768100" y="1396450"/>
              <a:ext cx="52575" cy="24200"/>
            </a:xfrm>
            <a:custGeom>
              <a:rect b="b" l="l" r="r" t="t"/>
              <a:pathLst>
                <a:path extrusionOk="0" fill="none" h="968" w="2103">
                  <a:moveTo>
                    <a:pt x="1" y="0"/>
                  </a:moveTo>
                  <a:cubicBezTo>
                    <a:pt x="1" y="0"/>
                    <a:pt x="1335" y="968"/>
                    <a:pt x="2102" y="801"/>
                  </a:cubicBezTo>
                </a:path>
              </a:pathLst>
            </a:custGeom>
            <a:noFill/>
            <a:ln cap="flat" cmpd="sng" w="500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4" name="Google Shape;1704;p58"/>
            <p:cNvSpPr/>
            <p:nvPr/>
          </p:nvSpPr>
          <p:spPr>
            <a:xfrm>
              <a:off x="1756425" y="1447300"/>
              <a:ext cx="45050" cy="4200"/>
            </a:xfrm>
            <a:custGeom>
              <a:rect b="b" l="l" r="r" t="t"/>
              <a:pathLst>
                <a:path extrusionOk="0" fill="none" h="168" w="1802">
                  <a:moveTo>
                    <a:pt x="1" y="168"/>
                  </a:moveTo>
                  <a:cubicBezTo>
                    <a:pt x="1" y="168"/>
                    <a:pt x="1301" y="1"/>
                    <a:pt x="1802" y="168"/>
                  </a:cubicBezTo>
                </a:path>
              </a:pathLst>
            </a:custGeom>
            <a:noFill/>
            <a:ln cap="flat" cmpd="sng" w="500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58"/>
            <p:cNvSpPr/>
            <p:nvPr/>
          </p:nvSpPr>
          <p:spPr>
            <a:xfrm>
              <a:off x="1472900" y="1354750"/>
              <a:ext cx="333575" cy="344425"/>
            </a:xfrm>
            <a:custGeom>
              <a:rect b="b" l="l" r="r" t="t"/>
              <a:pathLst>
                <a:path extrusionOk="0" h="13777" w="13343">
                  <a:moveTo>
                    <a:pt x="8706" y="0"/>
                  </a:moveTo>
                  <a:lnTo>
                    <a:pt x="0" y="3269"/>
                  </a:lnTo>
                  <a:lnTo>
                    <a:pt x="4603" y="13777"/>
                  </a:lnTo>
                  <a:lnTo>
                    <a:pt x="13343" y="10541"/>
                  </a:lnTo>
                  <a:lnTo>
                    <a:pt x="8706"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6" name="Google Shape;1706;p58"/>
            <p:cNvSpPr/>
            <p:nvPr/>
          </p:nvSpPr>
          <p:spPr>
            <a:xfrm>
              <a:off x="1472900" y="1333900"/>
              <a:ext cx="300225" cy="365275"/>
            </a:xfrm>
            <a:custGeom>
              <a:rect b="b" l="l" r="r" t="t"/>
              <a:pathLst>
                <a:path extrusionOk="0" h="14611" w="12009">
                  <a:moveTo>
                    <a:pt x="7405" y="0"/>
                  </a:moveTo>
                  <a:lnTo>
                    <a:pt x="0" y="4103"/>
                  </a:lnTo>
                  <a:lnTo>
                    <a:pt x="4603" y="14611"/>
                  </a:lnTo>
                  <a:lnTo>
                    <a:pt x="12009" y="10508"/>
                  </a:lnTo>
                  <a:lnTo>
                    <a:pt x="740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p58"/>
            <p:cNvSpPr/>
            <p:nvPr/>
          </p:nvSpPr>
          <p:spPr>
            <a:xfrm>
              <a:off x="1508650" y="1531525"/>
              <a:ext cx="42650" cy="83550"/>
            </a:xfrm>
            <a:custGeom>
              <a:rect b="b" l="l" r="r" t="t"/>
              <a:pathLst>
                <a:path extrusionOk="0" h="3342" w="1706">
                  <a:moveTo>
                    <a:pt x="759" y="0"/>
                  </a:moveTo>
                  <a:cubicBezTo>
                    <a:pt x="500" y="0"/>
                    <a:pt x="337" y="1005"/>
                    <a:pt x="305" y="1202"/>
                  </a:cubicBezTo>
                  <a:cubicBezTo>
                    <a:pt x="1" y="3116"/>
                    <a:pt x="1412" y="3342"/>
                    <a:pt x="1667" y="3342"/>
                  </a:cubicBezTo>
                  <a:cubicBezTo>
                    <a:pt x="1692" y="3342"/>
                    <a:pt x="1706" y="3340"/>
                    <a:pt x="1706" y="3337"/>
                  </a:cubicBezTo>
                  <a:lnTo>
                    <a:pt x="1372" y="2570"/>
                  </a:lnTo>
                  <a:lnTo>
                    <a:pt x="1272" y="1535"/>
                  </a:lnTo>
                  <a:cubicBezTo>
                    <a:pt x="1272" y="1535"/>
                    <a:pt x="1439" y="902"/>
                    <a:pt x="1272" y="768"/>
                  </a:cubicBezTo>
                  <a:cubicBezTo>
                    <a:pt x="1258" y="754"/>
                    <a:pt x="1241" y="748"/>
                    <a:pt x="1222" y="748"/>
                  </a:cubicBezTo>
                  <a:cubicBezTo>
                    <a:pt x="1059" y="748"/>
                    <a:pt x="738" y="1202"/>
                    <a:pt x="738" y="1202"/>
                  </a:cubicBezTo>
                  <a:cubicBezTo>
                    <a:pt x="738" y="1202"/>
                    <a:pt x="1072" y="34"/>
                    <a:pt x="772" y="1"/>
                  </a:cubicBezTo>
                  <a:cubicBezTo>
                    <a:pt x="767" y="1"/>
                    <a:pt x="763" y="0"/>
                    <a:pt x="759" y="0"/>
                  </a:cubicBezTo>
                  <a:close/>
                </a:path>
              </a:pathLst>
            </a:custGeom>
            <a:solidFill>
              <a:srgbClr val="C38A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p58"/>
            <p:cNvSpPr/>
            <p:nvPr/>
          </p:nvSpPr>
          <p:spPr>
            <a:xfrm>
              <a:off x="2179225" y="1121250"/>
              <a:ext cx="111775" cy="75900"/>
            </a:xfrm>
            <a:custGeom>
              <a:rect b="b" l="l" r="r" t="t"/>
              <a:pathLst>
                <a:path extrusionOk="0" fill="none" h="3036" w="4471">
                  <a:moveTo>
                    <a:pt x="3770" y="0"/>
                  </a:moveTo>
                  <a:lnTo>
                    <a:pt x="167" y="267"/>
                  </a:lnTo>
                  <a:cubicBezTo>
                    <a:pt x="167" y="267"/>
                    <a:pt x="1" y="3036"/>
                    <a:pt x="2236" y="3036"/>
                  </a:cubicBezTo>
                  <a:cubicBezTo>
                    <a:pt x="4470" y="3036"/>
                    <a:pt x="3937" y="267"/>
                    <a:pt x="3937" y="267"/>
                  </a:cubicBezTo>
                </a:path>
              </a:pathLst>
            </a:custGeom>
            <a:noFill/>
            <a:ln cap="flat" cmpd="sng" w="500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58"/>
            <p:cNvSpPr/>
            <p:nvPr/>
          </p:nvSpPr>
          <p:spPr>
            <a:xfrm>
              <a:off x="1982425" y="743475"/>
              <a:ext cx="179800" cy="163475"/>
            </a:xfrm>
            <a:custGeom>
              <a:rect b="b" l="l" r="r" t="t"/>
              <a:pathLst>
                <a:path extrusionOk="0" h="6539" w="7192">
                  <a:moveTo>
                    <a:pt x="5089" y="1"/>
                  </a:moveTo>
                  <a:cubicBezTo>
                    <a:pt x="3524" y="1"/>
                    <a:pt x="2435" y="1201"/>
                    <a:pt x="2435" y="1201"/>
                  </a:cubicBezTo>
                  <a:cubicBezTo>
                    <a:pt x="2435" y="1201"/>
                    <a:pt x="2177" y="1113"/>
                    <a:pt x="1823" y="1113"/>
                  </a:cubicBezTo>
                  <a:cubicBezTo>
                    <a:pt x="1425" y="1113"/>
                    <a:pt x="907" y="1225"/>
                    <a:pt x="501" y="1702"/>
                  </a:cubicBezTo>
                  <a:cubicBezTo>
                    <a:pt x="0" y="2269"/>
                    <a:pt x="334" y="3536"/>
                    <a:pt x="334" y="3536"/>
                  </a:cubicBezTo>
                  <a:cubicBezTo>
                    <a:pt x="334" y="3536"/>
                    <a:pt x="67" y="4237"/>
                    <a:pt x="434" y="4971"/>
                  </a:cubicBezTo>
                  <a:cubicBezTo>
                    <a:pt x="801" y="5705"/>
                    <a:pt x="1835" y="6538"/>
                    <a:pt x="1835" y="6538"/>
                  </a:cubicBezTo>
                  <a:lnTo>
                    <a:pt x="2002" y="5805"/>
                  </a:lnTo>
                  <a:lnTo>
                    <a:pt x="2002" y="5805"/>
                  </a:lnTo>
                  <a:cubicBezTo>
                    <a:pt x="1992" y="5805"/>
                    <a:pt x="1982" y="5805"/>
                    <a:pt x="1972" y="5805"/>
                  </a:cubicBezTo>
                  <a:cubicBezTo>
                    <a:pt x="1299" y="5805"/>
                    <a:pt x="1235" y="4704"/>
                    <a:pt x="1235" y="4704"/>
                  </a:cubicBezTo>
                  <a:lnTo>
                    <a:pt x="1235" y="4704"/>
                  </a:lnTo>
                  <a:cubicBezTo>
                    <a:pt x="1421" y="4813"/>
                    <a:pt x="1572" y="4842"/>
                    <a:pt x="1679" y="4842"/>
                  </a:cubicBezTo>
                  <a:cubicBezTo>
                    <a:pt x="1802" y="4842"/>
                    <a:pt x="1868" y="4804"/>
                    <a:pt x="1868" y="4804"/>
                  </a:cubicBezTo>
                  <a:cubicBezTo>
                    <a:pt x="1868" y="4804"/>
                    <a:pt x="1972" y="5193"/>
                    <a:pt x="2157" y="5193"/>
                  </a:cubicBezTo>
                  <a:cubicBezTo>
                    <a:pt x="2182" y="5193"/>
                    <a:pt x="2208" y="5187"/>
                    <a:pt x="2235" y="5171"/>
                  </a:cubicBezTo>
                  <a:cubicBezTo>
                    <a:pt x="2469" y="5037"/>
                    <a:pt x="1868" y="3837"/>
                    <a:pt x="1868" y="3837"/>
                  </a:cubicBezTo>
                  <a:lnTo>
                    <a:pt x="1868" y="3837"/>
                  </a:lnTo>
                  <a:cubicBezTo>
                    <a:pt x="1922" y="3841"/>
                    <a:pt x="1974" y="3843"/>
                    <a:pt x="2023" y="3843"/>
                  </a:cubicBezTo>
                  <a:cubicBezTo>
                    <a:pt x="3078" y="3843"/>
                    <a:pt x="3169" y="2869"/>
                    <a:pt x="3169" y="2869"/>
                  </a:cubicBezTo>
                  <a:cubicBezTo>
                    <a:pt x="3382" y="2916"/>
                    <a:pt x="3588" y="2937"/>
                    <a:pt x="3786" y="2937"/>
                  </a:cubicBezTo>
                  <a:cubicBezTo>
                    <a:pt x="6005" y="2937"/>
                    <a:pt x="7191" y="248"/>
                    <a:pt x="5538" y="34"/>
                  </a:cubicBezTo>
                  <a:cubicBezTo>
                    <a:pt x="5384" y="11"/>
                    <a:pt x="5235" y="1"/>
                    <a:pt x="508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0" name="Google Shape;1710;p58"/>
            <p:cNvSpPr/>
            <p:nvPr/>
          </p:nvSpPr>
          <p:spPr>
            <a:xfrm>
              <a:off x="2304325" y="1032025"/>
              <a:ext cx="11700" cy="140950"/>
            </a:xfrm>
            <a:custGeom>
              <a:rect b="b" l="l" r="r" t="t"/>
              <a:pathLst>
                <a:path extrusionOk="0" fill="none" h="5638" w="468">
                  <a:moveTo>
                    <a:pt x="234" y="5637"/>
                  </a:moveTo>
                  <a:cubicBezTo>
                    <a:pt x="334" y="4870"/>
                    <a:pt x="134" y="3736"/>
                    <a:pt x="300" y="2669"/>
                  </a:cubicBezTo>
                  <a:cubicBezTo>
                    <a:pt x="467" y="1601"/>
                    <a:pt x="0" y="0"/>
                    <a:pt x="0" y="0"/>
                  </a:cubicBezTo>
                </a:path>
              </a:pathLst>
            </a:custGeom>
            <a:noFill/>
            <a:ln cap="flat" cmpd="sng" w="500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1" name="Google Shape;1711;p58"/>
            <p:cNvSpPr/>
            <p:nvPr/>
          </p:nvSpPr>
          <p:spPr>
            <a:xfrm>
              <a:off x="2310150" y="1062875"/>
              <a:ext cx="26725" cy="74250"/>
            </a:xfrm>
            <a:custGeom>
              <a:rect b="b" l="l" r="r" t="t"/>
              <a:pathLst>
                <a:path extrusionOk="0" fill="none" h="2970" w="1069">
                  <a:moveTo>
                    <a:pt x="1068" y="0"/>
                  </a:moveTo>
                  <a:cubicBezTo>
                    <a:pt x="1068" y="0"/>
                    <a:pt x="701" y="2369"/>
                    <a:pt x="1" y="2969"/>
                  </a:cubicBezTo>
                </a:path>
              </a:pathLst>
            </a:custGeom>
            <a:noFill/>
            <a:ln cap="flat" cmpd="sng" w="500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58"/>
            <p:cNvSpPr/>
            <p:nvPr/>
          </p:nvSpPr>
          <p:spPr>
            <a:xfrm>
              <a:off x="2523650" y="1052025"/>
              <a:ext cx="15850" cy="15050"/>
            </a:xfrm>
            <a:custGeom>
              <a:rect b="b" l="l" r="r" t="t"/>
              <a:pathLst>
                <a:path extrusionOk="0" fill="none" h="602" w="634">
                  <a:moveTo>
                    <a:pt x="634" y="1"/>
                  </a:moveTo>
                  <a:lnTo>
                    <a:pt x="0" y="601"/>
                  </a:lnTo>
                </a:path>
              </a:pathLst>
            </a:custGeom>
            <a:noFill/>
            <a:ln cap="flat" cmpd="sng" w="500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13" name="Google Shape;1713;p58"/>
          <p:cNvGrpSpPr/>
          <p:nvPr/>
        </p:nvGrpSpPr>
        <p:grpSpPr>
          <a:xfrm>
            <a:off x="5697669" y="2671501"/>
            <a:ext cx="868455" cy="2103519"/>
            <a:chOff x="1983250" y="3038450"/>
            <a:chExt cx="728875" cy="1786125"/>
          </a:xfrm>
        </p:grpSpPr>
        <p:sp>
          <p:nvSpPr>
            <p:cNvPr id="1714" name="Google Shape;1714;p58"/>
            <p:cNvSpPr/>
            <p:nvPr/>
          </p:nvSpPr>
          <p:spPr>
            <a:xfrm>
              <a:off x="1983250" y="3292800"/>
              <a:ext cx="319425" cy="178475"/>
            </a:xfrm>
            <a:custGeom>
              <a:rect b="b" l="l" r="r" t="t"/>
              <a:pathLst>
                <a:path extrusionOk="0" h="7139" w="12777">
                  <a:moveTo>
                    <a:pt x="601" y="0"/>
                  </a:moveTo>
                  <a:cubicBezTo>
                    <a:pt x="268" y="0"/>
                    <a:pt x="1" y="301"/>
                    <a:pt x="67" y="634"/>
                  </a:cubicBezTo>
                  <a:lnTo>
                    <a:pt x="1135" y="6672"/>
                  </a:lnTo>
                  <a:cubicBezTo>
                    <a:pt x="1168" y="6939"/>
                    <a:pt x="1402" y="7139"/>
                    <a:pt x="1669" y="7139"/>
                  </a:cubicBezTo>
                  <a:lnTo>
                    <a:pt x="12176" y="7139"/>
                  </a:lnTo>
                  <a:cubicBezTo>
                    <a:pt x="12510" y="7139"/>
                    <a:pt x="12776" y="6839"/>
                    <a:pt x="12710" y="6472"/>
                  </a:cubicBezTo>
                  <a:lnTo>
                    <a:pt x="11642" y="434"/>
                  </a:lnTo>
                  <a:cubicBezTo>
                    <a:pt x="11609" y="201"/>
                    <a:pt x="11375" y="0"/>
                    <a:pt x="1110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5" name="Google Shape;1715;p58"/>
            <p:cNvSpPr/>
            <p:nvPr/>
          </p:nvSpPr>
          <p:spPr>
            <a:xfrm>
              <a:off x="2001600" y="3309475"/>
              <a:ext cx="282725" cy="145125"/>
            </a:xfrm>
            <a:custGeom>
              <a:rect b="b" l="l" r="r" t="t"/>
              <a:pathLst>
                <a:path extrusionOk="0" h="5805" w="11309">
                  <a:moveTo>
                    <a:pt x="501" y="1"/>
                  </a:moveTo>
                  <a:cubicBezTo>
                    <a:pt x="234" y="1"/>
                    <a:pt x="1" y="267"/>
                    <a:pt x="67" y="534"/>
                  </a:cubicBezTo>
                  <a:lnTo>
                    <a:pt x="935" y="5438"/>
                  </a:lnTo>
                  <a:cubicBezTo>
                    <a:pt x="968" y="5638"/>
                    <a:pt x="1135" y="5805"/>
                    <a:pt x="1368" y="5805"/>
                  </a:cubicBezTo>
                  <a:lnTo>
                    <a:pt x="10808" y="5805"/>
                  </a:lnTo>
                  <a:cubicBezTo>
                    <a:pt x="11075" y="5805"/>
                    <a:pt x="11309" y="5538"/>
                    <a:pt x="11242" y="5271"/>
                  </a:cubicBezTo>
                  <a:lnTo>
                    <a:pt x="10375" y="368"/>
                  </a:lnTo>
                  <a:cubicBezTo>
                    <a:pt x="10341" y="167"/>
                    <a:pt x="10174" y="1"/>
                    <a:pt x="994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58"/>
            <p:cNvSpPr/>
            <p:nvPr/>
          </p:nvSpPr>
          <p:spPr>
            <a:xfrm>
              <a:off x="2079150" y="3321975"/>
              <a:ext cx="90925" cy="120125"/>
            </a:xfrm>
            <a:custGeom>
              <a:rect b="b" l="l" r="r" t="t"/>
              <a:pathLst>
                <a:path extrusionOk="0" h="4805" w="3637">
                  <a:moveTo>
                    <a:pt x="1" y="1"/>
                  </a:moveTo>
                  <a:lnTo>
                    <a:pt x="868" y="4804"/>
                  </a:lnTo>
                  <a:lnTo>
                    <a:pt x="3637" y="4804"/>
                  </a:lnTo>
                  <a:lnTo>
                    <a:pt x="2736"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58"/>
            <p:cNvSpPr/>
            <p:nvPr/>
          </p:nvSpPr>
          <p:spPr>
            <a:xfrm>
              <a:off x="2011600" y="3321975"/>
              <a:ext cx="67575" cy="34225"/>
            </a:xfrm>
            <a:custGeom>
              <a:rect b="b" l="l" r="r" t="t"/>
              <a:pathLst>
                <a:path extrusionOk="0" h="1369" w="2703">
                  <a:moveTo>
                    <a:pt x="1" y="1"/>
                  </a:moveTo>
                  <a:lnTo>
                    <a:pt x="301" y="1369"/>
                  </a:lnTo>
                  <a:lnTo>
                    <a:pt x="2703" y="1369"/>
                  </a:lnTo>
                  <a:lnTo>
                    <a:pt x="2436"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8" name="Google Shape;1718;p58"/>
            <p:cNvSpPr/>
            <p:nvPr/>
          </p:nvSpPr>
          <p:spPr>
            <a:xfrm>
              <a:off x="2019950" y="3367025"/>
              <a:ext cx="67575" cy="34200"/>
            </a:xfrm>
            <a:custGeom>
              <a:rect b="b" l="l" r="r" t="t"/>
              <a:pathLst>
                <a:path extrusionOk="0" h="1368" w="2703">
                  <a:moveTo>
                    <a:pt x="0" y="0"/>
                  </a:moveTo>
                  <a:lnTo>
                    <a:pt x="301" y="1368"/>
                  </a:lnTo>
                  <a:lnTo>
                    <a:pt x="2702" y="1368"/>
                  </a:lnTo>
                  <a:lnTo>
                    <a:pt x="2435"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9" name="Google Shape;1719;p58"/>
            <p:cNvSpPr/>
            <p:nvPr/>
          </p:nvSpPr>
          <p:spPr>
            <a:xfrm>
              <a:off x="2527800" y="4664625"/>
              <a:ext cx="150150" cy="159950"/>
            </a:xfrm>
            <a:custGeom>
              <a:rect b="b" l="l" r="r" t="t"/>
              <a:pathLst>
                <a:path extrusionOk="0" h="6398" w="6006">
                  <a:moveTo>
                    <a:pt x="2136" y="0"/>
                  </a:moveTo>
                  <a:cubicBezTo>
                    <a:pt x="2136" y="0"/>
                    <a:pt x="3136" y="3836"/>
                    <a:pt x="3036" y="4303"/>
                  </a:cubicBezTo>
                  <a:cubicBezTo>
                    <a:pt x="2936" y="4770"/>
                    <a:pt x="1535" y="5604"/>
                    <a:pt x="1535" y="5604"/>
                  </a:cubicBezTo>
                  <a:cubicBezTo>
                    <a:pt x="1535" y="5604"/>
                    <a:pt x="1" y="6004"/>
                    <a:pt x="34" y="6271"/>
                  </a:cubicBezTo>
                  <a:cubicBezTo>
                    <a:pt x="58" y="6366"/>
                    <a:pt x="522" y="6398"/>
                    <a:pt x="1140" y="6398"/>
                  </a:cubicBezTo>
                  <a:cubicBezTo>
                    <a:pt x="2264" y="6398"/>
                    <a:pt x="3895" y="6293"/>
                    <a:pt x="4304" y="6271"/>
                  </a:cubicBezTo>
                  <a:cubicBezTo>
                    <a:pt x="4372" y="6268"/>
                    <a:pt x="4439" y="6267"/>
                    <a:pt x="4507" y="6267"/>
                  </a:cubicBezTo>
                  <a:cubicBezTo>
                    <a:pt x="4754" y="6267"/>
                    <a:pt x="4997" y="6284"/>
                    <a:pt x="5208" y="6284"/>
                  </a:cubicBezTo>
                  <a:cubicBezTo>
                    <a:pt x="5512" y="6284"/>
                    <a:pt x="5750" y="6248"/>
                    <a:pt x="5838" y="6071"/>
                  </a:cubicBezTo>
                  <a:cubicBezTo>
                    <a:pt x="6005" y="5738"/>
                    <a:pt x="5105" y="4136"/>
                    <a:pt x="5038" y="3769"/>
                  </a:cubicBezTo>
                  <a:cubicBezTo>
                    <a:pt x="5004" y="3403"/>
                    <a:pt x="4771" y="100"/>
                    <a:pt x="4771" y="100"/>
                  </a:cubicBezTo>
                  <a:lnTo>
                    <a:pt x="2136" y="0"/>
                  </a:lnTo>
                  <a:close/>
                </a:path>
              </a:pathLst>
            </a:custGeom>
            <a:solidFill>
              <a:srgbClr val="7042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0" name="Google Shape;1720;p58"/>
            <p:cNvSpPr/>
            <p:nvPr/>
          </p:nvSpPr>
          <p:spPr>
            <a:xfrm>
              <a:off x="2260950" y="4664625"/>
              <a:ext cx="150975" cy="159950"/>
            </a:xfrm>
            <a:custGeom>
              <a:rect b="b" l="l" r="r" t="t"/>
              <a:pathLst>
                <a:path extrusionOk="0" h="6398" w="6039">
                  <a:moveTo>
                    <a:pt x="2669" y="0"/>
                  </a:moveTo>
                  <a:cubicBezTo>
                    <a:pt x="2669" y="0"/>
                    <a:pt x="3136" y="3836"/>
                    <a:pt x="3036" y="4303"/>
                  </a:cubicBezTo>
                  <a:cubicBezTo>
                    <a:pt x="2969" y="4770"/>
                    <a:pt x="1535" y="5604"/>
                    <a:pt x="1535" y="5604"/>
                  </a:cubicBezTo>
                  <a:cubicBezTo>
                    <a:pt x="1535" y="5604"/>
                    <a:pt x="1" y="6004"/>
                    <a:pt x="67" y="6271"/>
                  </a:cubicBezTo>
                  <a:cubicBezTo>
                    <a:pt x="79" y="6366"/>
                    <a:pt x="536" y="6398"/>
                    <a:pt x="1150" y="6398"/>
                  </a:cubicBezTo>
                  <a:cubicBezTo>
                    <a:pt x="2268" y="6398"/>
                    <a:pt x="3907" y="6293"/>
                    <a:pt x="4337" y="6271"/>
                  </a:cubicBezTo>
                  <a:cubicBezTo>
                    <a:pt x="4401" y="6268"/>
                    <a:pt x="4466" y="6267"/>
                    <a:pt x="4532" y="6267"/>
                  </a:cubicBezTo>
                  <a:cubicBezTo>
                    <a:pt x="4771" y="6267"/>
                    <a:pt x="5014" y="6284"/>
                    <a:pt x="5228" y="6284"/>
                  </a:cubicBezTo>
                  <a:cubicBezTo>
                    <a:pt x="5535" y="6284"/>
                    <a:pt x="5783" y="6248"/>
                    <a:pt x="5871" y="6071"/>
                  </a:cubicBezTo>
                  <a:cubicBezTo>
                    <a:pt x="6038" y="5738"/>
                    <a:pt x="5138" y="4136"/>
                    <a:pt x="5071" y="3769"/>
                  </a:cubicBezTo>
                  <a:cubicBezTo>
                    <a:pt x="5004" y="3403"/>
                    <a:pt x="5304" y="100"/>
                    <a:pt x="5304" y="100"/>
                  </a:cubicBezTo>
                  <a:lnTo>
                    <a:pt x="2669" y="0"/>
                  </a:lnTo>
                  <a:close/>
                </a:path>
              </a:pathLst>
            </a:custGeom>
            <a:solidFill>
              <a:srgbClr val="7042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1" name="Google Shape;1721;p58"/>
            <p:cNvSpPr/>
            <p:nvPr/>
          </p:nvSpPr>
          <p:spPr>
            <a:xfrm>
              <a:off x="2527800" y="4778875"/>
              <a:ext cx="149300" cy="45700"/>
            </a:xfrm>
            <a:custGeom>
              <a:rect b="b" l="l" r="r" t="t"/>
              <a:pathLst>
                <a:path extrusionOk="0" h="1828" w="5972">
                  <a:moveTo>
                    <a:pt x="5371" y="0"/>
                  </a:moveTo>
                  <a:cubicBezTo>
                    <a:pt x="4632" y="370"/>
                    <a:pt x="3820" y="521"/>
                    <a:pt x="3339" y="521"/>
                  </a:cubicBezTo>
                  <a:cubicBezTo>
                    <a:pt x="3168" y="521"/>
                    <a:pt x="3039" y="502"/>
                    <a:pt x="2970" y="467"/>
                  </a:cubicBezTo>
                  <a:cubicBezTo>
                    <a:pt x="2803" y="400"/>
                    <a:pt x="2770" y="267"/>
                    <a:pt x="2770" y="100"/>
                  </a:cubicBezTo>
                  <a:cubicBezTo>
                    <a:pt x="2336" y="534"/>
                    <a:pt x="1535" y="1034"/>
                    <a:pt x="1535" y="1034"/>
                  </a:cubicBezTo>
                  <a:cubicBezTo>
                    <a:pt x="1535" y="1034"/>
                    <a:pt x="1" y="1434"/>
                    <a:pt x="34" y="1701"/>
                  </a:cubicBezTo>
                  <a:cubicBezTo>
                    <a:pt x="58" y="1796"/>
                    <a:pt x="522" y="1828"/>
                    <a:pt x="1140" y="1828"/>
                  </a:cubicBezTo>
                  <a:cubicBezTo>
                    <a:pt x="2264" y="1828"/>
                    <a:pt x="3895" y="1723"/>
                    <a:pt x="4304" y="1701"/>
                  </a:cubicBezTo>
                  <a:cubicBezTo>
                    <a:pt x="4394" y="1697"/>
                    <a:pt x="4484" y="1695"/>
                    <a:pt x="4573" y="1695"/>
                  </a:cubicBezTo>
                  <a:cubicBezTo>
                    <a:pt x="4745" y="1695"/>
                    <a:pt x="4914" y="1701"/>
                    <a:pt x="5070" y="1701"/>
                  </a:cubicBezTo>
                  <a:cubicBezTo>
                    <a:pt x="5438" y="1701"/>
                    <a:pt x="5737" y="1671"/>
                    <a:pt x="5838" y="1468"/>
                  </a:cubicBezTo>
                  <a:cubicBezTo>
                    <a:pt x="5972" y="1268"/>
                    <a:pt x="5638" y="567"/>
                    <a:pt x="537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2" name="Google Shape;1722;p58"/>
            <p:cNvSpPr/>
            <p:nvPr/>
          </p:nvSpPr>
          <p:spPr>
            <a:xfrm>
              <a:off x="2260950" y="4778875"/>
              <a:ext cx="149300" cy="45700"/>
            </a:xfrm>
            <a:custGeom>
              <a:rect b="b" l="l" r="r" t="t"/>
              <a:pathLst>
                <a:path extrusionOk="0" h="1828" w="5972">
                  <a:moveTo>
                    <a:pt x="5404" y="0"/>
                  </a:moveTo>
                  <a:cubicBezTo>
                    <a:pt x="4641" y="370"/>
                    <a:pt x="3840" y="521"/>
                    <a:pt x="3353" y="521"/>
                  </a:cubicBezTo>
                  <a:cubicBezTo>
                    <a:pt x="3181" y="521"/>
                    <a:pt x="3048" y="502"/>
                    <a:pt x="2969" y="467"/>
                  </a:cubicBezTo>
                  <a:cubicBezTo>
                    <a:pt x="2836" y="400"/>
                    <a:pt x="2803" y="267"/>
                    <a:pt x="2803" y="100"/>
                  </a:cubicBezTo>
                  <a:cubicBezTo>
                    <a:pt x="2369" y="534"/>
                    <a:pt x="1535" y="1034"/>
                    <a:pt x="1535" y="1034"/>
                  </a:cubicBezTo>
                  <a:cubicBezTo>
                    <a:pt x="1535" y="1034"/>
                    <a:pt x="1" y="1434"/>
                    <a:pt x="67" y="1701"/>
                  </a:cubicBezTo>
                  <a:cubicBezTo>
                    <a:pt x="79" y="1796"/>
                    <a:pt x="540" y="1828"/>
                    <a:pt x="1159" y="1828"/>
                  </a:cubicBezTo>
                  <a:cubicBezTo>
                    <a:pt x="2283" y="1828"/>
                    <a:pt x="3928" y="1723"/>
                    <a:pt x="4337" y="1701"/>
                  </a:cubicBezTo>
                  <a:cubicBezTo>
                    <a:pt x="4422" y="1697"/>
                    <a:pt x="4509" y="1695"/>
                    <a:pt x="4596" y="1695"/>
                  </a:cubicBezTo>
                  <a:cubicBezTo>
                    <a:pt x="4763" y="1695"/>
                    <a:pt x="4931" y="1701"/>
                    <a:pt x="5088" y="1701"/>
                  </a:cubicBezTo>
                  <a:cubicBezTo>
                    <a:pt x="5459" y="1701"/>
                    <a:pt x="5770" y="1671"/>
                    <a:pt x="5871" y="1468"/>
                  </a:cubicBezTo>
                  <a:cubicBezTo>
                    <a:pt x="5972" y="1268"/>
                    <a:pt x="5671" y="567"/>
                    <a:pt x="540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3" name="Google Shape;1723;p58"/>
            <p:cNvSpPr/>
            <p:nvPr/>
          </p:nvSpPr>
          <p:spPr>
            <a:xfrm>
              <a:off x="2278475" y="3603025"/>
              <a:ext cx="420325" cy="1097200"/>
            </a:xfrm>
            <a:custGeom>
              <a:rect b="b" l="l" r="r" t="t"/>
              <a:pathLst>
                <a:path extrusionOk="0" h="43888" w="16813">
                  <a:moveTo>
                    <a:pt x="12909" y="0"/>
                  </a:moveTo>
                  <a:lnTo>
                    <a:pt x="3903" y="134"/>
                  </a:lnTo>
                  <a:cubicBezTo>
                    <a:pt x="3903" y="134"/>
                    <a:pt x="2802" y="1001"/>
                    <a:pt x="2869" y="2402"/>
                  </a:cubicBezTo>
                  <a:cubicBezTo>
                    <a:pt x="2869" y="2402"/>
                    <a:pt x="434" y="14010"/>
                    <a:pt x="200" y="21683"/>
                  </a:cubicBezTo>
                  <a:cubicBezTo>
                    <a:pt x="0" y="29321"/>
                    <a:pt x="1768" y="43331"/>
                    <a:pt x="1768" y="43331"/>
                  </a:cubicBezTo>
                  <a:cubicBezTo>
                    <a:pt x="1768" y="43331"/>
                    <a:pt x="2550" y="43584"/>
                    <a:pt x="3609" y="43584"/>
                  </a:cubicBezTo>
                  <a:cubicBezTo>
                    <a:pt x="3768" y="43584"/>
                    <a:pt x="3933" y="43578"/>
                    <a:pt x="4103" y="43565"/>
                  </a:cubicBezTo>
                  <a:cubicBezTo>
                    <a:pt x="4156" y="43562"/>
                    <a:pt x="4209" y="43561"/>
                    <a:pt x="4261" y="43561"/>
                  </a:cubicBezTo>
                  <a:cubicBezTo>
                    <a:pt x="5097" y="43561"/>
                    <a:pt x="5840" y="43887"/>
                    <a:pt x="6372" y="43887"/>
                  </a:cubicBezTo>
                  <a:cubicBezTo>
                    <a:pt x="6624" y="43887"/>
                    <a:pt x="6828" y="43814"/>
                    <a:pt x="6972" y="43598"/>
                  </a:cubicBezTo>
                  <a:cubicBezTo>
                    <a:pt x="7472" y="42864"/>
                    <a:pt x="7706" y="31990"/>
                    <a:pt x="7606" y="30322"/>
                  </a:cubicBezTo>
                  <a:cubicBezTo>
                    <a:pt x="7539" y="28654"/>
                    <a:pt x="7639" y="25886"/>
                    <a:pt x="7639" y="25886"/>
                  </a:cubicBezTo>
                  <a:cubicBezTo>
                    <a:pt x="7639" y="25886"/>
                    <a:pt x="9307" y="35259"/>
                    <a:pt x="11708" y="42898"/>
                  </a:cubicBezTo>
                  <a:cubicBezTo>
                    <a:pt x="11708" y="42898"/>
                    <a:pt x="12577" y="43172"/>
                    <a:pt x="13670" y="43172"/>
                  </a:cubicBezTo>
                  <a:cubicBezTo>
                    <a:pt x="13898" y="43172"/>
                    <a:pt x="14135" y="43160"/>
                    <a:pt x="14377" y="43131"/>
                  </a:cubicBezTo>
                  <a:cubicBezTo>
                    <a:pt x="14624" y="43108"/>
                    <a:pt x="14830" y="43099"/>
                    <a:pt x="15005" y="43099"/>
                  </a:cubicBezTo>
                  <a:cubicBezTo>
                    <a:pt x="15583" y="43099"/>
                    <a:pt x="15821" y="43197"/>
                    <a:pt x="16046" y="43197"/>
                  </a:cubicBezTo>
                  <a:cubicBezTo>
                    <a:pt x="16140" y="43197"/>
                    <a:pt x="16232" y="43180"/>
                    <a:pt x="16345" y="43131"/>
                  </a:cubicBezTo>
                  <a:cubicBezTo>
                    <a:pt x="16812" y="42964"/>
                    <a:pt x="16312" y="40730"/>
                    <a:pt x="16345" y="38128"/>
                  </a:cubicBezTo>
                  <a:cubicBezTo>
                    <a:pt x="16378" y="35559"/>
                    <a:pt x="15078" y="25352"/>
                    <a:pt x="14544" y="23684"/>
                  </a:cubicBezTo>
                  <a:cubicBezTo>
                    <a:pt x="13977" y="22016"/>
                    <a:pt x="14244" y="14678"/>
                    <a:pt x="14177" y="13176"/>
                  </a:cubicBezTo>
                  <a:cubicBezTo>
                    <a:pt x="14077" y="11642"/>
                    <a:pt x="14944" y="2836"/>
                    <a:pt x="129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4" name="Google Shape;1724;p58"/>
            <p:cNvSpPr/>
            <p:nvPr/>
          </p:nvSpPr>
          <p:spPr>
            <a:xfrm>
              <a:off x="2526150" y="3660575"/>
              <a:ext cx="39200" cy="182650"/>
            </a:xfrm>
            <a:custGeom>
              <a:rect b="b" l="l" r="r" t="t"/>
              <a:pathLst>
                <a:path extrusionOk="0" fill="none" h="7306" w="1568">
                  <a:moveTo>
                    <a:pt x="400" y="0"/>
                  </a:moveTo>
                  <a:cubicBezTo>
                    <a:pt x="400" y="0"/>
                    <a:pt x="1568" y="3036"/>
                    <a:pt x="0" y="7305"/>
                  </a:cubicBezTo>
                </a:path>
              </a:pathLst>
            </a:custGeom>
            <a:no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5" name="Google Shape;1725;p58"/>
            <p:cNvSpPr/>
            <p:nvPr/>
          </p:nvSpPr>
          <p:spPr>
            <a:xfrm>
              <a:off x="2468600" y="4254325"/>
              <a:ext cx="25" cy="25"/>
            </a:xfrm>
            <a:custGeom>
              <a:rect b="b" l="l" r="r" t="t"/>
              <a:pathLst>
                <a:path extrusionOk="0" h="1" w="1">
                  <a:moveTo>
                    <a:pt x="1" y="0"/>
                  </a:moveTo>
                  <a:close/>
                </a:path>
              </a:pathLst>
            </a:custGeom>
            <a:solidFill>
              <a:srgbClr val="45362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6" name="Google Shape;1726;p58"/>
            <p:cNvSpPr/>
            <p:nvPr/>
          </p:nvSpPr>
          <p:spPr>
            <a:xfrm>
              <a:off x="2557825" y="4623750"/>
              <a:ext cx="132625" cy="19200"/>
            </a:xfrm>
            <a:custGeom>
              <a:rect b="b" l="l" r="r" t="t"/>
              <a:pathLst>
                <a:path extrusionOk="0" fill="none" h="768" w="5305">
                  <a:moveTo>
                    <a:pt x="1" y="1"/>
                  </a:moveTo>
                  <a:cubicBezTo>
                    <a:pt x="1" y="1"/>
                    <a:pt x="1001" y="334"/>
                    <a:pt x="2236" y="301"/>
                  </a:cubicBezTo>
                  <a:cubicBezTo>
                    <a:pt x="3437" y="301"/>
                    <a:pt x="4838" y="768"/>
                    <a:pt x="5305" y="434"/>
                  </a:cubicBezTo>
                </a:path>
              </a:pathLst>
            </a:custGeom>
            <a:no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7" name="Google Shape;1727;p58"/>
            <p:cNvSpPr/>
            <p:nvPr/>
          </p:nvSpPr>
          <p:spPr>
            <a:xfrm>
              <a:off x="2317650" y="4642925"/>
              <a:ext cx="141800" cy="15875"/>
            </a:xfrm>
            <a:custGeom>
              <a:rect b="b" l="l" r="r" t="t"/>
              <a:pathLst>
                <a:path extrusionOk="0" fill="none" h="635" w="5672">
                  <a:moveTo>
                    <a:pt x="1" y="1"/>
                  </a:moveTo>
                  <a:cubicBezTo>
                    <a:pt x="1" y="1"/>
                    <a:pt x="1402" y="501"/>
                    <a:pt x="2503" y="301"/>
                  </a:cubicBezTo>
                  <a:cubicBezTo>
                    <a:pt x="3603" y="101"/>
                    <a:pt x="5071" y="635"/>
                    <a:pt x="5672" y="501"/>
                  </a:cubicBezTo>
                </a:path>
              </a:pathLst>
            </a:custGeom>
            <a:no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8" name="Google Shape;1728;p58"/>
            <p:cNvSpPr/>
            <p:nvPr/>
          </p:nvSpPr>
          <p:spPr>
            <a:xfrm>
              <a:off x="2574500" y="3281125"/>
              <a:ext cx="137625" cy="298525"/>
            </a:xfrm>
            <a:custGeom>
              <a:rect b="b" l="l" r="r" t="t"/>
              <a:pathLst>
                <a:path extrusionOk="0" h="11941" w="5505">
                  <a:moveTo>
                    <a:pt x="2369" y="0"/>
                  </a:moveTo>
                  <a:lnTo>
                    <a:pt x="1" y="10842"/>
                  </a:lnTo>
                  <a:cubicBezTo>
                    <a:pt x="1" y="10842"/>
                    <a:pt x="1713" y="11941"/>
                    <a:pt x="3123" y="11941"/>
                  </a:cubicBezTo>
                  <a:cubicBezTo>
                    <a:pt x="3632" y="11941"/>
                    <a:pt x="4101" y="11798"/>
                    <a:pt x="4437" y="11409"/>
                  </a:cubicBezTo>
                  <a:cubicBezTo>
                    <a:pt x="5505" y="10174"/>
                    <a:pt x="4571" y="7206"/>
                    <a:pt x="4271" y="5604"/>
                  </a:cubicBezTo>
                  <a:cubicBezTo>
                    <a:pt x="4004" y="3970"/>
                    <a:pt x="3770" y="534"/>
                    <a:pt x="2369" y="0"/>
                  </a:cubicBezTo>
                  <a:close/>
                </a:path>
              </a:pathLst>
            </a:custGeom>
            <a:solidFill>
              <a:srgbClr val="7042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9" name="Google Shape;1729;p58"/>
            <p:cNvSpPr/>
            <p:nvPr/>
          </p:nvSpPr>
          <p:spPr>
            <a:xfrm>
              <a:off x="2425225" y="3074475"/>
              <a:ext cx="123450" cy="192500"/>
            </a:xfrm>
            <a:custGeom>
              <a:rect b="b" l="l" r="r" t="t"/>
              <a:pathLst>
                <a:path extrusionOk="0" h="7700" w="4938">
                  <a:moveTo>
                    <a:pt x="2958" y="1"/>
                  </a:moveTo>
                  <a:cubicBezTo>
                    <a:pt x="1949" y="1"/>
                    <a:pt x="535" y="594"/>
                    <a:pt x="535" y="594"/>
                  </a:cubicBezTo>
                  <a:cubicBezTo>
                    <a:pt x="535" y="594"/>
                    <a:pt x="568" y="2129"/>
                    <a:pt x="1" y="2262"/>
                  </a:cubicBezTo>
                  <a:cubicBezTo>
                    <a:pt x="1" y="2262"/>
                    <a:pt x="268" y="4264"/>
                    <a:pt x="468" y="4364"/>
                  </a:cubicBezTo>
                  <a:cubicBezTo>
                    <a:pt x="701" y="4430"/>
                    <a:pt x="1335" y="4464"/>
                    <a:pt x="1335" y="4464"/>
                  </a:cubicBezTo>
                  <a:lnTo>
                    <a:pt x="2036" y="7699"/>
                  </a:lnTo>
                  <a:lnTo>
                    <a:pt x="4938" y="7633"/>
                  </a:lnTo>
                  <a:cubicBezTo>
                    <a:pt x="4938" y="7633"/>
                    <a:pt x="3370" y="4530"/>
                    <a:pt x="3670" y="3863"/>
                  </a:cubicBezTo>
                  <a:cubicBezTo>
                    <a:pt x="3970" y="3163"/>
                    <a:pt x="4471" y="1195"/>
                    <a:pt x="3837" y="327"/>
                  </a:cubicBezTo>
                  <a:cubicBezTo>
                    <a:pt x="3671" y="88"/>
                    <a:pt x="3344" y="1"/>
                    <a:pt x="2958" y="1"/>
                  </a:cubicBezTo>
                  <a:close/>
                </a:path>
              </a:pathLst>
            </a:custGeom>
            <a:solidFill>
              <a:srgbClr val="7042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58"/>
            <p:cNvSpPr/>
            <p:nvPr/>
          </p:nvSpPr>
          <p:spPr>
            <a:xfrm>
              <a:off x="2357700" y="3260025"/>
              <a:ext cx="311075" cy="360050"/>
            </a:xfrm>
            <a:custGeom>
              <a:rect b="b" l="l" r="r" t="t"/>
              <a:pathLst>
                <a:path extrusionOk="0" h="14402" w="12443">
                  <a:moveTo>
                    <a:pt x="6913" y="0"/>
                  </a:moveTo>
                  <a:cubicBezTo>
                    <a:pt x="6578" y="0"/>
                    <a:pt x="6249" y="5"/>
                    <a:pt x="5938" y="11"/>
                  </a:cubicBezTo>
                  <a:cubicBezTo>
                    <a:pt x="4003" y="11"/>
                    <a:pt x="2835" y="511"/>
                    <a:pt x="2835" y="511"/>
                  </a:cubicBezTo>
                  <a:cubicBezTo>
                    <a:pt x="1034" y="1078"/>
                    <a:pt x="600" y="11852"/>
                    <a:pt x="600" y="11852"/>
                  </a:cubicBezTo>
                  <a:lnTo>
                    <a:pt x="100" y="13754"/>
                  </a:lnTo>
                  <a:cubicBezTo>
                    <a:pt x="0" y="14054"/>
                    <a:pt x="234" y="14354"/>
                    <a:pt x="534" y="14354"/>
                  </a:cubicBezTo>
                  <a:cubicBezTo>
                    <a:pt x="1295" y="14387"/>
                    <a:pt x="2078" y="14401"/>
                    <a:pt x="2854" y="14401"/>
                  </a:cubicBezTo>
                  <a:cubicBezTo>
                    <a:pt x="6734" y="14401"/>
                    <a:pt x="10441" y="14054"/>
                    <a:pt x="10441" y="14054"/>
                  </a:cubicBezTo>
                  <a:lnTo>
                    <a:pt x="9874" y="12753"/>
                  </a:lnTo>
                  <a:cubicBezTo>
                    <a:pt x="9874" y="12753"/>
                    <a:pt x="11208" y="7883"/>
                    <a:pt x="11808" y="6015"/>
                  </a:cubicBezTo>
                  <a:cubicBezTo>
                    <a:pt x="12442" y="4180"/>
                    <a:pt x="11708" y="1678"/>
                    <a:pt x="11041" y="844"/>
                  </a:cubicBezTo>
                  <a:cubicBezTo>
                    <a:pt x="10483" y="119"/>
                    <a:pt x="8620" y="0"/>
                    <a:pt x="691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p58"/>
            <p:cNvSpPr/>
            <p:nvPr/>
          </p:nvSpPr>
          <p:spPr>
            <a:xfrm>
              <a:off x="2421075" y="3038450"/>
              <a:ext cx="205175" cy="254200"/>
            </a:xfrm>
            <a:custGeom>
              <a:rect b="b" l="l" r="r" t="t"/>
              <a:pathLst>
                <a:path extrusionOk="0" h="10168" w="8207">
                  <a:moveTo>
                    <a:pt x="1666" y="1"/>
                  </a:moveTo>
                  <a:cubicBezTo>
                    <a:pt x="839" y="1"/>
                    <a:pt x="122" y="259"/>
                    <a:pt x="67" y="1135"/>
                  </a:cubicBezTo>
                  <a:cubicBezTo>
                    <a:pt x="0" y="2102"/>
                    <a:pt x="1601" y="2836"/>
                    <a:pt x="1601" y="2836"/>
                  </a:cubicBezTo>
                  <a:cubicBezTo>
                    <a:pt x="1601" y="2836"/>
                    <a:pt x="1668" y="4003"/>
                    <a:pt x="2102" y="4671"/>
                  </a:cubicBezTo>
                  <a:cubicBezTo>
                    <a:pt x="2502" y="5338"/>
                    <a:pt x="2135" y="9541"/>
                    <a:pt x="3136" y="9974"/>
                  </a:cubicBezTo>
                  <a:cubicBezTo>
                    <a:pt x="3469" y="10119"/>
                    <a:pt x="3903" y="10167"/>
                    <a:pt x="4372" y="10167"/>
                  </a:cubicBezTo>
                  <a:cubicBezTo>
                    <a:pt x="5311" y="10167"/>
                    <a:pt x="6394" y="9974"/>
                    <a:pt x="7105" y="9974"/>
                  </a:cubicBezTo>
                  <a:cubicBezTo>
                    <a:pt x="8206" y="9974"/>
                    <a:pt x="7939" y="8740"/>
                    <a:pt x="7906" y="8206"/>
                  </a:cubicBezTo>
                  <a:cubicBezTo>
                    <a:pt x="7839" y="7673"/>
                    <a:pt x="6405" y="3903"/>
                    <a:pt x="6205" y="2903"/>
                  </a:cubicBezTo>
                  <a:cubicBezTo>
                    <a:pt x="6004" y="1969"/>
                    <a:pt x="5437" y="601"/>
                    <a:pt x="4270" y="534"/>
                  </a:cubicBezTo>
                  <a:cubicBezTo>
                    <a:pt x="4270" y="534"/>
                    <a:pt x="2854" y="1"/>
                    <a:pt x="16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2" name="Google Shape;1732;p58"/>
            <p:cNvSpPr/>
            <p:nvPr/>
          </p:nvSpPr>
          <p:spPr>
            <a:xfrm>
              <a:off x="2128350" y="3272525"/>
              <a:ext cx="344450" cy="353900"/>
            </a:xfrm>
            <a:custGeom>
              <a:rect b="b" l="l" r="r" t="t"/>
              <a:pathLst>
                <a:path extrusionOk="0" h="14156" w="13778">
                  <a:moveTo>
                    <a:pt x="12015" y="1"/>
                  </a:moveTo>
                  <a:cubicBezTo>
                    <a:pt x="10740" y="1"/>
                    <a:pt x="9913" y="1889"/>
                    <a:pt x="9241" y="3747"/>
                  </a:cubicBezTo>
                  <a:cubicBezTo>
                    <a:pt x="8540" y="5682"/>
                    <a:pt x="6272" y="10452"/>
                    <a:pt x="6272" y="10452"/>
                  </a:cubicBezTo>
                  <a:lnTo>
                    <a:pt x="1835" y="7950"/>
                  </a:lnTo>
                  <a:lnTo>
                    <a:pt x="1" y="7950"/>
                  </a:lnTo>
                  <a:cubicBezTo>
                    <a:pt x="1" y="7950"/>
                    <a:pt x="4433" y="14156"/>
                    <a:pt x="6946" y="14156"/>
                  </a:cubicBezTo>
                  <a:cubicBezTo>
                    <a:pt x="6966" y="14156"/>
                    <a:pt x="6986" y="14155"/>
                    <a:pt x="7006" y="14154"/>
                  </a:cubicBezTo>
                  <a:cubicBezTo>
                    <a:pt x="9541" y="14054"/>
                    <a:pt x="12243" y="7149"/>
                    <a:pt x="12910" y="5215"/>
                  </a:cubicBezTo>
                  <a:cubicBezTo>
                    <a:pt x="13577" y="3313"/>
                    <a:pt x="13777" y="211"/>
                    <a:pt x="12176" y="11"/>
                  </a:cubicBezTo>
                  <a:cubicBezTo>
                    <a:pt x="12122" y="4"/>
                    <a:pt x="12068" y="1"/>
                    <a:pt x="12015" y="1"/>
                  </a:cubicBezTo>
                  <a:close/>
                </a:path>
              </a:pathLst>
            </a:custGeom>
            <a:solidFill>
              <a:srgbClr val="7042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3" name="Google Shape;1733;p58"/>
            <p:cNvSpPr/>
            <p:nvPr/>
          </p:nvSpPr>
          <p:spPr>
            <a:xfrm>
              <a:off x="2269300" y="3537975"/>
              <a:ext cx="10850" cy="28375"/>
            </a:xfrm>
            <a:custGeom>
              <a:rect b="b" l="l" r="r" t="t"/>
              <a:pathLst>
                <a:path extrusionOk="0" fill="none" h="1135" w="434">
                  <a:moveTo>
                    <a:pt x="434" y="0"/>
                  </a:moveTo>
                  <a:cubicBezTo>
                    <a:pt x="434" y="0"/>
                    <a:pt x="0" y="467"/>
                    <a:pt x="100" y="1135"/>
                  </a:cubicBezTo>
                </a:path>
              </a:pathLst>
            </a:custGeom>
            <a:noFill/>
            <a:ln cap="flat" cmpd="sng" w="5000">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34" name="Google Shape;1734;p58"/>
          <p:cNvSpPr/>
          <p:nvPr/>
        </p:nvSpPr>
        <p:spPr>
          <a:xfrm>
            <a:off x="4667013" y="4845782"/>
            <a:ext cx="84874" cy="20193"/>
          </a:xfrm>
          <a:custGeom>
            <a:rect b="b" l="l" r="r" t="t"/>
            <a:pathLst>
              <a:path extrusionOk="0" fill="none" h="635" w="2669">
                <a:moveTo>
                  <a:pt x="0" y="634"/>
                </a:moveTo>
                <a:cubicBezTo>
                  <a:pt x="0" y="634"/>
                  <a:pt x="567" y="200"/>
                  <a:pt x="1234" y="334"/>
                </a:cubicBezTo>
                <a:cubicBezTo>
                  <a:pt x="1868" y="501"/>
                  <a:pt x="2168" y="0"/>
                  <a:pt x="2435" y="67"/>
                </a:cubicBezTo>
                <a:cubicBezTo>
                  <a:pt x="2669" y="100"/>
                  <a:pt x="2268" y="501"/>
                  <a:pt x="2268" y="501"/>
                </a:cubicBezTo>
              </a:path>
            </a:pathLst>
          </a:custGeom>
          <a:no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35" name="Google Shape;1735;p58"/>
          <p:cNvGrpSpPr/>
          <p:nvPr/>
        </p:nvGrpSpPr>
        <p:grpSpPr>
          <a:xfrm>
            <a:off x="4200016" y="2715595"/>
            <a:ext cx="1242079" cy="2022393"/>
            <a:chOff x="3956325" y="908350"/>
            <a:chExt cx="1042450" cy="1697350"/>
          </a:xfrm>
        </p:grpSpPr>
        <p:sp>
          <p:nvSpPr>
            <p:cNvPr id="1736" name="Google Shape;1736;p58"/>
            <p:cNvSpPr/>
            <p:nvPr/>
          </p:nvSpPr>
          <p:spPr>
            <a:xfrm>
              <a:off x="4715200" y="2429675"/>
              <a:ext cx="155975" cy="176025"/>
            </a:xfrm>
            <a:custGeom>
              <a:rect b="b" l="l" r="r" t="t"/>
              <a:pathLst>
                <a:path extrusionOk="0" h="7041" w="6239">
                  <a:moveTo>
                    <a:pt x="101" y="1"/>
                  </a:moveTo>
                  <a:lnTo>
                    <a:pt x="434" y="2269"/>
                  </a:lnTo>
                  <a:cubicBezTo>
                    <a:pt x="434" y="2269"/>
                    <a:pt x="201" y="3837"/>
                    <a:pt x="101" y="4404"/>
                  </a:cubicBezTo>
                  <a:cubicBezTo>
                    <a:pt x="1" y="4971"/>
                    <a:pt x="634" y="6872"/>
                    <a:pt x="634" y="6872"/>
                  </a:cubicBezTo>
                  <a:lnTo>
                    <a:pt x="1135" y="6872"/>
                  </a:lnTo>
                  <a:lnTo>
                    <a:pt x="1035" y="5038"/>
                  </a:lnTo>
                  <a:lnTo>
                    <a:pt x="1035" y="5038"/>
                  </a:lnTo>
                  <a:cubicBezTo>
                    <a:pt x="1035" y="5038"/>
                    <a:pt x="1902" y="5772"/>
                    <a:pt x="2669" y="6272"/>
                  </a:cubicBezTo>
                  <a:cubicBezTo>
                    <a:pt x="3256" y="6699"/>
                    <a:pt x="5060" y="7040"/>
                    <a:pt x="5810" y="7040"/>
                  </a:cubicBezTo>
                  <a:cubicBezTo>
                    <a:pt x="5997" y="7040"/>
                    <a:pt x="6118" y="7019"/>
                    <a:pt x="6138" y="6972"/>
                  </a:cubicBezTo>
                  <a:cubicBezTo>
                    <a:pt x="6238" y="6739"/>
                    <a:pt x="3970" y="4871"/>
                    <a:pt x="3970" y="4871"/>
                  </a:cubicBezTo>
                  <a:lnTo>
                    <a:pt x="3036" y="3070"/>
                  </a:lnTo>
                  <a:lnTo>
                    <a:pt x="2236" y="1"/>
                  </a:lnTo>
                  <a:close/>
                </a:path>
              </a:pathLst>
            </a:custGeom>
            <a:solidFill>
              <a:srgbClr val="E3947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7" name="Google Shape;1737;p58"/>
            <p:cNvSpPr/>
            <p:nvPr/>
          </p:nvSpPr>
          <p:spPr>
            <a:xfrm>
              <a:off x="4715200" y="2506400"/>
              <a:ext cx="155975" cy="99300"/>
            </a:xfrm>
            <a:custGeom>
              <a:rect b="b" l="l" r="r" t="t"/>
              <a:pathLst>
                <a:path extrusionOk="0" h="3972" w="6239">
                  <a:moveTo>
                    <a:pt x="3036" y="1"/>
                  </a:moveTo>
                  <a:lnTo>
                    <a:pt x="2136" y="1068"/>
                  </a:lnTo>
                  <a:lnTo>
                    <a:pt x="301" y="34"/>
                  </a:lnTo>
                  <a:cubicBezTo>
                    <a:pt x="234" y="501"/>
                    <a:pt x="167" y="1068"/>
                    <a:pt x="101" y="1335"/>
                  </a:cubicBezTo>
                  <a:cubicBezTo>
                    <a:pt x="1" y="1902"/>
                    <a:pt x="634" y="3803"/>
                    <a:pt x="634" y="3803"/>
                  </a:cubicBezTo>
                  <a:lnTo>
                    <a:pt x="1135" y="3803"/>
                  </a:lnTo>
                  <a:lnTo>
                    <a:pt x="1035" y="1969"/>
                  </a:lnTo>
                  <a:lnTo>
                    <a:pt x="1035" y="1969"/>
                  </a:lnTo>
                  <a:cubicBezTo>
                    <a:pt x="1035" y="1969"/>
                    <a:pt x="1902" y="2703"/>
                    <a:pt x="2669" y="3203"/>
                  </a:cubicBezTo>
                  <a:cubicBezTo>
                    <a:pt x="3256" y="3630"/>
                    <a:pt x="5039" y="3971"/>
                    <a:pt x="5797" y="3971"/>
                  </a:cubicBezTo>
                  <a:cubicBezTo>
                    <a:pt x="5986" y="3971"/>
                    <a:pt x="6112" y="3950"/>
                    <a:pt x="6138" y="3903"/>
                  </a:cubicBezTo>
                  <a:cubicBezTo>
                    <a:pt x="6238" y="3670"/>
                    <a:pt x="3970" y="1802"/>
                    <a:pt x="3970" y="1802"/>
                  </a:cubicBezTo>
                  <a:lnTo>
                    <a:pt x="303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8" name="Google Shape;1738;p58"/>
            <p:cNvSpPr/>
            <p:nvPr/>
          </p:nvSpPr>
          <p:spPr>
            <a:xfrm>
              <a:off x="4299900" y="2429675"/>
              <a:ext cx="155975" cy="176025"/>
            </a:xfrm>
            <a:custGeom>
              <a:rect b="b" l="l" r="r" t="t"/>
              <a:pathLst>
                <a:path extrusionOk="0" h="7041" w="6239">
                  <a:moveTo>
                    <a:pt x="668" y="1"/>
                  </a:moveTo>
                  <a:lnTo>
                    <a:pt x="434" y="2269"/>
                  </a:lnTo>
                  <a:cubicBezTo>
                    <a:pt x="434" y="2269"/>
                    <a:pt x="201" y="3837"/>
                    <a:pt x="101" y="4404"/>
                  </a:cubicBezTo>
                  <a:cubicBezTo>
                    <a:pt x="1" y="4971"/>
                    <a:pt x="635" y="6872"/>
                    <a:pt x="635" y="6872"/>
                  </a:cubicBezTo>
                  <a:lnTo>
                    <a:pt x="1135" y="6872"/>
                  </a:lnTo>
                  <a:lnTo>
                    <a:pt x="1035" y="5038"/>
                  </a:lnTo>
                  <a:lnTo>
                    <a:pt x="1035" y="5038"/>
                  </a:lnTo>
                  <a:cubicBezTo>
                    <a:pt x="1035" y="5038"/>
                    <a:pt x="1902" y="5772"/>
                    <a:pt x="2669" y="6272"/>
                  </a:cubicBezTo>
                  <a:cubicBezTo>
                    <a:pt x="3256" y="6699"/>
                    <a:pt x="5039" y="7040"/>
                    <a:pt x="5797" y="7040"/>
                  </a:cubicBezTo>
                  <a:cubicBezTo>
                    <a:pt x="5986" y="7040"/>
                    <a:pt x="6112" y="7019"/>
                    <a:pt x="6139" y="6972"/>
                  </a:cubicBezTo>
                  <a:cubicBezTo>
                    <a:pt x="6239" y="6739"/>
                    <a:pt x="3970" y="4871"/>
                    <a:pt x="3970" y="4871"/>
                  </a:cubicBezTo>
                  <a:lnTo>
                    <a:pt x="3036" y="3070"/>
                  </a:lnTo>
                  <a:lnTo>
                    <a:pt x="2803" y="1"/>
                  </a:lnTo>
                  <a:close/>
                </a:path>
              </a:pathLst>
            </a:custGeom>
            <a:solidFill>
              <a:srgbClr val="E3947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9" name="Google Shape;1739;p58"/>
            <p:cNvSpPr/>
            <p:nvPr/>
          </p:nvSpPr>
          <p:spPr>
            <a:xfrm>
              <a:off x="4299900" y="2506400"/>
              <a:ext cx="155975" cy="99300"/>
            </a:xfrm>
            <a:custGeom>
              <a:rect b="b" l="l" r="r" t="t"/>
              <a:pathLst>
                <a:path extrusionOk="0" h="3972" w="6239">
                  <a:moveTo>
                    <a:pt x="3036" y="1"/>
                  </a:moveTo>
                  <a:lnTo>
                    <a:pt x="2102" y="1068"/>
                  </a:lnTo>
                  <a:lnTo>
                    <a:pt x="301" y="34"/>
                  </a:lnTo>
                  <a:cubicBezTo>
                    <a:pt x="234" y="501"/>
                    <a:pt x="168" y="1068"/>
                    <a:pt x="101" y="1335"/>
                  </a:cubicBezTo>
                  <a:cubicBezTo>
                    <a:pt x="1" y="1902"/>
                    <a:pt x="635" y="3803"/>
                    <a:pt x="635" y="3803"/>
                  </a:cubicBezTo>
                  <a:lnTo>
                    <a:pt x="1135" y="3803"/>
                  </a:lnTo>
                  <a:lnTo>
                    <a:pt x="1035" y="1969"/>
                  </a:lnTo>
                  <a:lnTo>
                    <a:pt x="1035" y="1969"/>
                  </a:lnTo>
                  <a:cubicBezTo>
                    <a:pt x="1035" y="1969"/>
                    <a:pt x="1902" y="2703"/>
                    <a:pt x="2669" y="3203"/>
                  </a:cubicBezTo>
                  <a:cubicBezTo>
                    <a:pt x="3256" y="3630"/>
                    <a:pt x="5039" y="3971"/>
                    <a:pt x="5797" y="3971"/>
                  </a:cubicBezTo>
                  <a:cubicBezTo>
                    <a:pt x="5986" y="3971"/>
                    <a:pt x="6112" y="3950"/>
                    <a:pt x="6139" y="3903"/>
                  </a:cubicBezTo>
                  <a:cubicBezTo>
                    <a:pt x="6239" y="3670"/>
                    <a:pt x="3970" y="1802"/>
                    <a:pt x="3970" y="1802"/>
                  </a:cubicBezTo>
                  <a:lnTo>
                    <a:pt x="303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0" name="Google Shape;1740;p58"/>
            <p:cNvSpPr/>
            <p:nvPr/>
          </p:nvSpPr>
          <p:spPr>
            <a:xfrm>
              <a:off x="4294900" y="1425625"/>
              <a:ext cx="492875" cy="1014100"/>
            </a:xfrm>
            <a:custGeom>
              <a:rect b="b" l="l" r="r" t="t"/>
              <a:pathLst>
                <a:path extrusionOk="0" h="40564" w="19715">
                  <a:moveTo>
                    <a:pt x="1602" y="1"/>
                  </a:moveTo>
                  <a:cubicBezTo>
                    <a:pt x="1602" y="1"/>
                    <a:pt x="534" y="3203"/>
                    <a:pt x="368" y="6806"/>
                  </a:cubicBezTo>
                  <a:cubicBezTo>
                    <a:pt x="201" y="10441"/>
                    <a:pt x="735" y="19581"/>
                    <a:pt x="534" y="22550"/>
                  </a:cubicBezTo>
                  <a:cubicBezTo>
                    <a:pt x="334" y="25519"/>
                    <a:pt x="1" y="40563"/>
                    <a:pt x="1" y="40563"/>
                  </a:cubicBezTo>
                  <a:lnTo>
                    <a:pt x="4237" y="40563"/>
                  </a:lnTo>
                  <a:cubicBezTo>
                    <a:pt x="4237" y="40563"/>
                    <a:pt x="6740" y="15249"/>
                    <a:pt x="7119" y="15249"/>
                  </a:cubicBezTo>
                  <a:cubicBezTo>
                    <a:pt x="7127" y="15249"/>
                    <a:pt x="7133" y="15258"/>
                    <a:pt x="7139" y="15278"/>
                  </a:cubicBezTo>
                  <a:cubicBezTo>
                    <a:pt x="7473" y="16346"/>
                    <a:pt x="11209" y="23818"/>
                    <a:pt x="11642" y="25085"/>
                  </a:cubicBezTo>
                  <a:cubicBezTo>
                    <a:pt x="12076" y="26353"/>
                    <a:pt x="13043" y="31223"/>
                    <a:pt x="13510" y="33258"/>
                  </a:cubicBezTo>
                  <a:cubicBezTo>
                    <a:pt x="13977" y="35259"/>
                    <a:pt x="16246" y="40563"/>
                    <a:pt x="16246" y="40563"/>
                  </a:cubicBezTo>
                  <a:lnTo>
                    <a:pt x="19715" y="40563"/>
                  </a:lnTo>
                  <a:cubicBezTo>
                    <a:pt x="19715" y="40563"/>
                    <a:pt x="17580" y="27520"/>
                    <a:pt x="16512" y="24251"/>
                  </a:cubicBezTo>
                  <a:cubicBezTo>
                    <a:pt x="15445" y="21016"/>
                    <a:pt x="11642" y="4471"/>
                    <a:pt x="11642" y="4471"/>
                  </a:cubicBezTo>
                  <a:lnTo>
                    <a:pt x="11642" y="301"/>
                  </a:lnTo>
                  <a:lnTo>
                    <a:pt x="1602"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1" name="Google Shape;1741;p58"/>
            <p:cNvSpPr/>
            <p:nvPr/>
          </p:nvSpPr>
          <p:spPr>
            <a:xfrm>
              <a:off x="4473375" y="1442300"/>
              <a:ext cx="45875" cy="365300"/>
            </a:xfrm>
            <a:custGeom>
              <a:rect b="b" l="l" r="r" t="t"/>
              <a:pathLst>
                <a:path extrusionOk="0" fill="none" h="14612" w="1835">
                  <a:moveTo>
                    <a:pt x="1835" y="1"/>
                  </a:moveTo>
                  <a:cubicBezTo>
                    <a:pt x="1835" y="1"/>
                    <a:pt x="1401" y="3203"/>
                    <a:pt x="1401" y="4004"/>
                  </a:cubicBezTo>
                  <a:cubicBezTo>
                    <a:pt x="1434" y="4838"/>
                    <a:pt x="1401" y="6038"/>
                    <a:pt x="1401" y="6038"/>
                  </a:cubicBezTo>
                  <a:cubicBezTo>
                    <a:pt x="1301" y="8007"/>
                    <a:pt x="0" y="14611"/>
                    <a:pt x="0" y="14611"/>
                  </a:cubicBezTo>
                </a:path>
              </a:pathLst>
            </a:custGeom>
            <a:solidFill>
              <a:schemeClr val="dk1"/>
            </a:solidFill>
            <a:ln cap="flat" cmpd="sng" w="6675">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2" name="Google Shape;1742;p58"/>
            <p:cNvSpPr/>
            <p:nvPr/>
          </p:nvSpPr>
          <p:spPr>
            <a:xfrm>
              <a:off x="4700200" y="2404675"/>
              <a:ext cx="81750" cy="25"/>
            </a:xfrm>
            <a:custGeom>
              <a:rect b="b" l="l" r="r" t="t"/>
              <a:pathLst>
                <a:path extrusionOk="0" fill="none" h="1" w="3270">
                  <a:moveTo>
                    <a:pt x="0" y="0"/>
                  </a:moveTo>
                  <a:lnTo>
                    <a:pt x="3269" y="0"/>
                  </a:lnTo>
                </a:path>
              </a:pathLst>
            </a:custGeom>
            <a:noFill/>
            <a:ln cap="flat" cmpd="sng" w="6675">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3" name="Google Shape;1743;p58"/>
            <p:cNvSpPr/>
            <p:nvPr/>
          </p:nvSpPr>
          <p:spPr>
            <a:xfrm>
              <a:off x="4324100" y="2404675"/>
              <a:ext cx="81750" cy="25"/>
            </a:xfrm>
            <a:custGeom>
              <a:rect b="b" l="l" r="r" t="t"/>
              <a:pathLst>
                <a:path extrusionOk="0" fill="none" h="1" w="3270">
                  <a:moveTo>
                    <a:pt x="0" y="0"/>
                  </a:moveTo>
                  <a:lnTo>
                    <a:pt x="3269" y="0"/>
                  </a:lnTo>
                </a:path>
              </a:pathLst>
            </a:custGeom>
            <a:noFill/>
            <a:ln cap="flat" cmpd="sng" w="6675">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4" name="Google Shape;1744;p58"/>
            <p:cNvSpPr/>
            <p:nvPr/>
          </p:nvSpPr>
          <p:spPr>
            <a:xfrm>
              <a:off x="4419150" y="1537375"/>
              <a:ext cx="137625" cy="16700"/>
            </a:xfrm>
            <a:custGeom>
              <a:rect b="b" l="l" r="r" t="t"/>
              <a:pathLst>
                <a:path extrusionOk="0" fill="none" h="668" w="5505">
                  <a:moveTo>
                    <a:pt x="5505" y="1"/>
                  </a:moveTo>
                  <a:cubicBezTo>
                    <a:pt x="5505" y="1"/>
                    <a:pt x="201" y="668"/>
                    <a:pt x="1" y="201"/>
                  </a:cubicBezTo>
                </a:path>
              </a:pathLst>
            </a:custGeom>
            <a:solidFill>
              <a:schemeClr val="dk1"/>
            </a:solid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5" name="Google Shape;1745;p58"/>
            <p:cNvSpPr/>
            <p:nvPr/>
          </p:nvSpPr>
          <p:spPr>
            <a:xfrm>
              <a:off x="4426675" y="1559050"/>
              <a:ext cx="130100" cy="32550"/>
            </a:xfrm>
            <a:custGeom>
              <a:rect b="b" l="l" r="r" t="t"/>
              <a:pathLst>
                <a:path extrusionOk="0" fill="none" h="1302" w="5204">
                  <a:moveTo>
                    <a:pt x="5204" y="1"/>
                  </a:moveTo>
                  <a:lnTo>
                    <a:pt x="0" y="1302"/>
                  </a:lnTo>
                </a:path>
              </a:pathLst>
            </a:custGeom>
            <a:solidFill>
              <a:schemeClr val="dk1"/>
            </a:solid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6" name="Google Shape;1746;p58"/>
            <p:cNvSpPr/>
            <p:nvPr/>
          </p:nvSpPr>
          <p:spPr>
            <a:xfrm>
              <a:off x="3956325" y="1873125"/>
              <a:ext cx="386150" cy="318350"/>
            </a:xfrm>
            <a:custGeom>
              <a:rect b="b" l="l" r="r" t="t"/>
              <a:pathLst>
                <a:path extrusionOk="0" h="12734" w="15446">
                  <a:moveTo>
                    <a:pt x="3273" y="1"/>
                  </a:moveTo>
                  <a:cubicBezTo>
                    <a:pt x="2979" y="1"/>
                    <a:pt x="2690" y="190"/>
                    <a:pt x="2603" y="480"/>
                  </a:cubicBezTo>
                  <a:lnTo>
                    <a:pt x="134" y="9087"/>
                  </a:lnTo>
                  <a:cubicBezTo>
                    <a:pt x="1" y="9454"/>
                    <a:pt x="234" y="9854"/>
                    <a:pt x="634" y="9921"/>
                  </a:cubicBezTo>
                  <a:lnTo>
                    <a:pt x="13177" y="12723"/>
                  </a:lnTo>
                  <a:cubicBezTo>
                    <a:pt x="13219" y="12730"/>
                    <a:pt x="13261" y="12734"/>
                    <a:pt x="13303" y="12734"/>
                  </a:cubicBezTo>
                  <a:cubicBezTo>
                    <a:pt x="13630" y="12734"/>
                    <a:pt x="13948" y="12510"/>
                    <a:pt x="13977" y="12156"/>
                  </a:cubicBezTo>
                  <a:lnTo>
                    <a:pt x="15378" y="3316"/>
                  </a:lnTo>
                  <a:cubicBezTo>
                    <a:pt x="15445" y="2982"/>
                    <a:pt x="15212" y="2649"/>
                    <a:pt x="14845" y="2549"/>
                  </a:cubicBezTo>
                  <a:lnTo>
                    <a:pt x="3403" y="13"/>
                  </a:lnTo>
                  <a:cubicBezTo>
                    <a:pt x="3360" y="5"/>
                    <a:pt x="3316" y="1"/>
                    <a:pt x="327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7" name="Google Shape;1747;p58"/>
            <p:cNvSpPr/>
            <p:nvPr/>
          </p:nvSpPr>
          <p:spPr>
            <a:xfrm>
              <a:off x="4030550" y="1886800"/>
              <a:ext cx="292725" cy="177650"/>
            </a:xfrm>
            <a:custGeom>
              <a:rect b="b" l="l" r="r" t="t"/>
              <a:pathLst>
                <a:path extrusionOk="0" fill="none" h="7106" w="11709">
                  <a:moveTo>
                    <a:pt x="11709" y="2602"/>
                  </a:moveTo>
                  <a:lnTo>
                    <a:pt x="5671" y="6738"/>
                  </a:lnTo>
                  <a:cubicBezTo>
                    <a:pt x="5137" y="7105"/>
                    <a:pt x="4404" y="6939"/>
                    <a:pt x="4037" y="6405"/>
                  </a:cubicBezTo>
                  <a:lnTo>
                    <a:pt x="0" y="0"/>
                  </a:lnTo>
                </a:path>
              </a:pathLst>
            </a:custGeom>
            <a:noFill/>
            <a:ln cap="flat" cmpd="sng" w="6675">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8" name="Google Shape;1748;p58"/>
            <p:cNvSpPr/>
            <p:nvPr/>
          </p:nvSpPr>
          <p:spPr>
            <a:xfrm>
              <a:off x="4109775" y="1844250"/>
              <a:ext cx="154300" cy="83425"/>
            </a:xfrm>
            <a:custGeom>
              <a:rect b="b" l="l" r="r" t="t"/>
              <a:pathLst>
                <a:path extrusionOk="0" fill="none" h="3337" w="6172">
                  <a:moveTo>
                    <a:pt x="0" y="2036"/>
                  </a:moveTo>
                  <a:cubicBezTo>
                    <a:pt x="301" y="735"/>
                    <a:pt x="1835" y="1"/>
                    <a:pt x="3470" y="335"/>
                  </a:cubicBezTo>
                  <a:cubicBezTo>
                    <a:pt x="5071" y="701"/>
                    <a:pt x="6171" y="2036"/>
                    <a:pt x="5871" y="3337"/>
                  </a:cubicBezTo>
                </a:path>
              </a:pathLst>
            </a:custGeom>
            <a:noFill/>
            <a:ln cap="flat" cmpd="sng" w="6675">
              <a:solidFill>
                <a:schemeClr val="dk1"/>
              </a:solidFill>
              <a:prstDash val="solid"/>
              <a:miter lim="333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9" name="Google Shape;1749;p58"/>
            <p:cNvSpPr/>
            <p:nvPr/>
          </p:nvSpPr>
          <p:spPr>
            <a:xfrm>
              <a:off x="4147300" y="2022725"/>
              <a:ext cx="19200" cy="19200"/>
            </a:xfrm>
            <a:custGeom>
              <a:rect b="b" l="l" r="r" t="t"/>
              <a:pathLst>
                <a:path extrusionOk="0" h="768" w="768">
                  <a:moveTo>
                    <a:pt x="401" y="0"/>
                  </a:moveTo>
                  <a:cubicBezTo>
                    <a:pt x="167" y="0"/>
                    <a:pt x="0" y="167"/>
                    <a:pt x="0" y="367"/>
                  </a:cubicBezTo>
                  <a:cubicBezTo>
                    <a:pt x="0" y="601"/>
                    <a:pt x="167" y="768"/>
                    <a:pt x="401" y="768"/>
                  </a:cubicBezTo>
                  <a:cubicBezTo>
                    <a:pt x="601" y="768"/>
                    <a:pt x="768" y="601"/>
                    <a:pt x="768" y="367"/>
                  </a:cubicBezTo>
                  <a:cubicBezTo>
                    <a:pt x="768" y="167"/>
                    <a:pt x="601" y="0"/>
                    <a:pt x="4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58"/>
            <p:cNvSpPr/>
            <p:nvPr/>
          </p:nvSpPr>
          <p:spPr>
            <a:xfrm>
              <a:off x="4781925" y="1419675"/>
              <a:ext cx="216850" cy="63525"/>
            </a:xfrm>
            <a:custGeom>
              <a:rect b="b" l="l" r="r" t="t"/>
              <a:pathLst>
                <a:path extrusionOk="0" h="2541" w="8674">
                  <a:moveTo>
                    <a:pt x="6599" y="1"/>
                  </a:moveTo>
                  <a:cubicBezTo>
                    <a:pt x="6571" y="1"/>
                    <a:pt x="6540" y="2"/>
                    <a:pt x="6505" y="5"/>
                  </a:cubicBezTo>
                  <a:cubicBezTo>
                    <a:pt x="6138" y="5"/>
                    <a:pt x="5671" y="239"/>
                    <a:pt x="5104" y="572"/>
                  </a:cubicBezTo>
                  <a:cubicBezTo>
                    <a:pt x="4503" y="872"/>
                    <a:pt x="4570" y="906"/>
                    <a:pt x="3936" y="906"/>
                  </a:cubicBezTo>
                  <a:cubicBezTo>
                    <a:pt x="3303" y="906"/>
                    <a:pt x="567" y="205"/>
                    <a:pt x="567" y="205"/>
                  </a:cubicBezTo>
                  <a:lnTo>
                    <a:pt x="0" y="2540"/>
                  </a:lnTo>
                  <a:cubicBezTo>
                    <a:pt x="0" y="2540"/>
                    <a:pt x="2162" y="2228"/>
                    <a:pt x="3631" y="2228"/>
                  </a:cubicBezTo>
                  <a:cubicBezTo>
                    <a:pt x="4023" y="2228"/>
                    <a:pt x="4365" y="2251"/>
                    <a:pt x="4604" y="2307"/>
                  </a:cubicBezTo>
                  <a:cubicBezTo>
                    <a:pt x="4942" y="2389"/>
                    <a:pt x="5265" y="2430"/>
                    <a:pt x="5564" y="2430"/>
                  </a:cubicBezTo>
                  <a:cubicBezTo>
                    <a:pt x="6235" y="2430"/>
                    <a:pt x="6782" y="2222"/>
                    <a:pt x="7105" y="1806"/>
                  </a:cubicBezTo>
                  <a:cubicBezTo>
                    <a:pt x="7572" y="1239"/>
                    <a:pt x="8073" y="1073"/>
                    <a:pt x="8340" y="806"/>
                  </a:cubicBezTo>
                  <a:cubicBezTo>
                    <a:pt x="8573" y="539"/>
                    <a:pt x="8673" y="472"/>
                    <a:pt x="8506" y="305"/>
                  </a:cubicBezTo>
                  <a:cubicBezTo>
                    <a:pt x="8480" y="279"/>
                    <a:pt x="8446" y="268"/>
                    <a:pt x="8406" y="268"/>
                  </a:cubicBezTo>
                  <a:cubicBezTo>
                    <a:pt x="8192" y="268"/>
                    <a:pt x="7799" y="588"/>
                    <a:pt x="7406" y="672"/>
                  </a:cubicBezTo>
                  <a:cubicBezTo>
                    <a:pt x="7209" y="733"/>
                    <a:pt x="7026" y="752"/>
                    <a:pt x="6854" y="752"/>
                  </a:cubicBezTo>
                  <a:cubicBezTo>
                    <a:pt x="6646" y="752"/>
                    <a:pt x="6454" y="724"/>
                    <a:pt x="6271" y="706"/>
                  </a:cubicBezTo>
                  <a:cubicBezTo>
                    <a:pt x="5938" y="672"/>
                    <a:pt x="6238" y="405"/>
                    <a:pt x="6505" y="272"/>
                  </a:cubicBezTo>
                  <a:cubicBezTo>
                    <a:pt x="6779" y="150"/>
                    <a:pt x="6886" y="1"/>
                    <a:pt x="6599" y="1"/>
                  </a:cubicBezTo>
                  <a:close/>
                </a:path>
              </a:pathLst>
            </a:custGeom>
            <a:solidFill>
              <a:srgbClr val="F8D18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1" name="Google Shape;1751;p58"/>
            <p:cNvSpPr/>
            <p:nvPr/>
          </p:nvSpPr>
          <p:spPr>
            <a:xfrm>
              <a:off x="4415825" y="925000"/>
              <a:ext cx="140125" cy="237975"/>
            </a:xfrm>
            <a:custGeom>
              <a:rect b="b" l="l" r="r" t="t"/>
              <a:pathLst>
                <a:path extrusionOk="0" h="9519" w="5605">
                  <a:moveTo>
                    <a:pt x="3902" y="0"/>
                  </a:moveTo>
                  <a:cubicBezTo>
                    <a:pt x="3527" y="0"/>
                    <a:pt x="2978" y="167"/>
                    <a:pt x="2202" y="745"/>
                  </a:cubicBezTo>
                  <a:cubicBezTo>
                    <a:pt x="367" y="2079"/>
                    <a:pt x="1235" y="4848"/>
                    <a:pt x="1235" y="4848"/>
                  </a:cubicBezTo>
                  <a:lnTo>
                    <a:pt x="0" y="8417"/>
                  </a:lnTo>
                  <a:cubicBezTo>
                    <a:pt x="1368" y="9285"/>
                    <a:pt x="4137" y="9518"/>
                    <a:pt x="4137" y="9518"/>
                  </a:cubicBezTo>
                  <a:lnTo>
                    <a:pt x="3837" y="5115"/>
                  </a:lnTo>
                  <a:cubicBezTo>
                    <a:pt x="3837" y="5115"/>
                    <a:pt x="4437" y="5082"/>
                    <a:pt x="5004" y="4781"/>
                  </a:cubicBezTo>
                  <a:cubicBezTo>
                    <a:pt x="5604" y="4481"/>
                    <a:pt x="5371" y="2980"/>
                    <a:pt x="5371" y="2980"/>
                  </a:cubicBezTo>
                  <a:cubicBezTo>
                    <a:pt x="5037" y="2780"/>
                    <a:pt x="4871" y="2046"/>
                    <a:pt x="4670" y="1446"/>
                  </a:cubicBezTo>
                  <a:lnTo>
                    <a:pt x="4604" y="312"/>
                  </a:lnTo>
                  <a:cubicBezTo>
                    <a:pt x="4604" y="312"/>
                    <a:pt x="4415" y="0"/>
                    <a:pt x="3902" y="0"/>
                  </a:cubicBezTo>
                  <a:close/>
                </a:path>
              </a:pathLst>
            </a:custGeom>
            <a:solidFill>
              <a:srgbClr val="F8D18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2" name="Google Shape;1752;p58"/>
            <p:cNvSpPr/>
            <p:nvPr/>
          </p:nvSpPr>
          <p:spPr>
            <a:xfrm>
              <a:off x="4213175" y="1093725"/>
              <a:ext cx="545425" cy="493700"/>
            </a:xfrm>
            <a:custGeom>
              <a:rect b="b" l="l" r="r" t="t"/>
              <a:pathLst>
                <a:path extrusionOk="0" h="19748" w="21817">
                  <a:moveTo>
                    <a:pt x="8407" y="1"/>
                  </a:moveTo>
                  <a:cubicBezTo>
                    <a:pt x="8340" y="34"/>
                    <a:pt x="7940" y="768"/>
                    <a:pt x="7940" y="768"/>
                  </a:cubicBezTo>
                  <a:cubicBezTo>
                    <a:pt x="7940" y="768"/>
                    <a:pt x="6372" y="1368"/>
                    <a:pt x="5538" y="2035"/>
                  </a:cubicBezTo>
                  <a:cubicBezTo>
                    <a:pt x="4704" y="2669"/>
                    <a:pt x="3970" y="3003"/>
                    <a:pt x="3170" y="5004"/>
                  </a:cubicBezTo>
                  <a:cubicBezTo>
                    <a:pt x="2669" y="6338"/>
                    <a:pt x="1335" y="12009"/>
                    <a:pt x="1001" y="13677"/>
                  </a:cubicBezTo>
                  <a:cubicBezTo>
                    <a:pt x="634" y="15345"/>
                    <a:pt x="1" y="18981"/>
                    <a:pt x="1" y="18981"/>
                  </a:cubicBezTo>
                  <a:lnTo>
                    <a:pt x="4204" y="19748"/>
                  </a:lnTo>
                  <a:cubicBezTo>
                    <a:pt x="4204" y="19748"/>
                    <a:pt x="5371" y="17780"/>
                    <a:pt x="5505" y="16479"/>
                  </a:cubicBezTo>
                  <a:cubicBezTo>
                    <a:pt x="5671" y="15178"/>
                    <a:pt x="6172" y="14111"/>
                    <a:pt x="6172" y="14111"/>
                  </a:cubicBezTo>
                  <a:cubicBezTo>
                    <a:pt x="6172" y="14111"/>
                    <a:pt x="8391" y="14252"/>
                    <a:pt x="10131" y="14252"/>
                  </a:cubicBezTo>
                  <a:cubicBezTo>
                    <a:pt x="10628" y="14252"/>
                    <a:pt x="11086" y="14240"/>
                    <a:pt x="11442" y="14211"/>
                  </a:cubicBezTo>
                  <a:cubicBezTo>
                    <a:pt x="13077" y="14077"/>
                    <a:pt x="14745" y="14144"/>
                    <a:pt x="15545" y="13577"/>
                  </a:cubicBezTo>
                  <a:cubicBezTo>
                    <a:pt x="15545" y="13577"/>
                    <a:pt x="15912" y="15578"/>
                    <a:pt x="17647" y="16012"/>
                  </a:cubicBezTo>
                  <a:cubicBezTo>
                    <a:pt x="19381" y="16446"/>
                    <a:pt x="20782" y="16612"/>
                    <a:pt x="20782" y="16612"/>
                  </a:cubicBezTo>
                  <a:lnTo>
                    <a:pt x="21816" y="12610"/>
                  </a:lnTo>
                  <a:lnTo>
                    <a:pt x="20248" y="12009"/>
                  </a:lnTo>
                  <a:cubicBezTo>
                    <a:pt x="20248" y="12009"/>
                    <a:pt x="20274" y="11358"/>
                    <a:pt x="19889" y="11358"/>
                  </a:cubicBezTo>
                  <a:cubicBezTo>
                    <a:pt x="19830" y="11358"/>
                    <a:pt x="19761" y="11373"/>
                    <a:pt x="19681" y="11409"/>
                  </a:cubicBezTo>
                  <a:cubicBezTo>
                    <a:pt x="19681" y="11409"/>
                    <a:pt x="17580" y="7839"/>
                    <a:pt x="17246" y="6805"/>
                  </a:cubicBezTo>
                  <a:cubicBezTo>
                    <a:pt x="16913" y="5738"/>
                    <a:pt x="15478" y="2769"/>
                    <a:pt x="14711" y="2302"/>
                  </a:cubicBezTo>
                  <a:cubicBezTo>
                    <a:pt x="13911" y="1835"/>
                    <a:pt x="13143" y="1635"/>
                    <a:pt x="13143" y="1635"/>
                  </a:cubicBezTo>
                  <a:lnTo>
                    <a:pt x="13310" y="1135"/>
                  </a:lnTo>
                  <a:cubicBezTo>
                    <a:pt x="13410" y="968"/>
                    <a:pt x="13277" y="801"/>
                    <a:pt x="13077" y="768"/>
                  </a:cubicBezTo>
                  <a:lnTo>
                    <a:pt x="12109" y="701"/>
                  </a:lnTo>
                  <a:lnTo>
                    <a:pt x="11576" y="2302"/>
                  </a:lnTo>
                  <a:lnTo>
                    <a:pt x="11075" y="1035"/>
                  </a:lnTo>
                  <a:cubicBezTo>
                    <a:pt x="11009" y="834"/>
                    <a:pt x="10842" y="701"/>
                    <a:pt x="10642" y="701"/>
                  </a:cubicBezTo>
                  <a:cubicBezTo>
                    <a:pt x="9107" y="601"/>
                    <a:pt x="8407" y="1"/>
                    <a:pt x="840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3" name="Google Shape;1753;p58"/>
            <p:cNvSpPr/>
            <p:nvPr/>
          </p:nvSpPr>
          <p:spPr>
            <a:xfrm>
              <a:off x="4415825" y="1117075"/>
              <a:ext cx="65075" cy="48400"/>
            </a:xfrm>
            <a:custGeom>
              <a:rect b="b" l="l" r="r" t="t"/>
              <a:pathLst>
                <a:path extrusionOk="0" fill="none" h="1936" w="2603">
                  <a:moveTo>
                    <a:pt x="2602" y="201"/>
                  </a:moveTo>
                  <a:lnTo>
                    <a:pt x="2002" y="1935"/>
                  </a:lnTo>
                  <a:cubicBezTo>
                    <a:pt x="2002" y="1935"/>
                    <a:pt x="1001" y="1668"/>
                    <a:pt x="0" y="1"/>
                  </a:cubicBezTo>
                </a:path>
              </a:pathLst>
            </a:custGeom>
            <a:solidFill>
              <a:schemeClr val="dk1"/>
            </a:solid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4" name="Google Shape;1754;p58"/>
            <p:cNvSpPr/>
            <p:nvPr/>
          </p:nvSpPr>
          <p:spPr>
            <a:xfrm>
              <a:off x="4532575" y="1121250"/>
              <a:ext cx="9200" cy="47550"/>
            </a:xfrm>
            <a:custGeom>
              <a:rect b="b" l="l" r="r" t="t"/>
              <a:pathLst>
                <a:path extrusionOk="0" fill="none" h="1902" w="368">
                  <a:moveTo>
                    <a:pt x="0" y="0"/>
                  </a:moveTo>
                  <a:lnTo>
                    <a:pt x="0" y="1902"/>
                  </a:lnTo>
                  <a:lnTo>
                    <a:pt x="367" y="534"/>
                  </a:lnTo>
                </a:path>
              </a:pathLst>
            </a:custGeom>
            <a:solidFill>
              <a:schemeClr val="dk1"/>
            </a:solid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5" name="Google Shape;1755;p58"/>
            <p:cNvSpPr/>
            <p:nvPr/>
          </p:nvSpPr>
          <p:spPr>
            <a:xfrm>
              <a:off x="4503375" y="1161275"/>
              <a:ext cx="37575" cy="283550"/>
            </a:xfrm>
            <a:custGeom>
              <a:rect b="b" l="l" r="r" t="t"/>
              <a:pathLst>
                <a:path extrusionOk="0" fill="none" h="11342" w="1503">
                  <a:moveTo>
                    <a:pt x="1" y="0"/>
                  </a:moveTo>
                  <a:cubicBezTo>
                    <a:pt x="34" y="901"/>
                    <a:pt x="134" y="1001"/>
                    <a:pt x="68" y="2169"/>
                  </a:cubicBezTo>
                  <a:cubicBezTo>
                    <a:pt x="34" y="3336"/>
                    <a:pt x="535" y="4804"/>
                    <a:pt x="802" y="6505"/>
                  </a:cubicBezTo>
                  <a:cubicBezTo>
                    <a:pt x="1102" y="8206"/>
                    <a:pt x="1502" y="10708"/>
                    <a:pt x="1168" y="11342"/>
                  </a:cubicBezTo>
                </a:path>
              </a:pathLst>
            </a:custGeom>
            <a:solidFill>
              <a:schemeClr val="dk1"/>
            </a:solid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6" name="Google Shape;1756;p58"/>
            <p:cNvSpPr/>
            <p:nvPr/>
          </p:nvSpPr>
          <p:spPr>
            <a:xfrm>
              <a:off x="4696025" y="1388100"/>
              <a:ext cx="8375" cy="19200"/>
            </a:xfrm>
            <a:custGeom>
              <a:rect b="b" l="l" r="r" t="t"/>
              <a:pathLst>
                <a:path extrusionOk="0" fill="none" h="768" w="335">
                  <a:moveTo>
                    <a:pt x="334" y="1"/>
                  </a:moveTo>
                  <a:cubicBezTo>
                    <a:pt x="334" y="1"/>
                    <a:pt x="0" y="701"/>
                    <a:pt x="0" y="768"/>
                  </a:cubicBezTo>
                </a:path>
              </a:pathLst>
            </a:custGeom>
            <a:solidFill>
              <a:schemeClr val="dk1"/>
            </a:solid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7" name="Google Shape;1757;p58"/>
            <p:cNvSpPr/>
            <p:nvPr/>
          </p:nvSpPr>
          <p:spPr>
            <a:xfrm>
              <a:off x="4711875" y="1403125"/>
              <a:ext cx="2525" cy="21700"/>
            </a:xfrm>
            <a:custGeom>
              <a:rect b="b" l="l" r="r" t="t"/>
              <a:pathLst>
                <a:path extrusionOk="0" fill="none" h="868" w="101">
                  <a:moveTo>
                    <a:pt x="100" y="0"/>
                  </a:moveTo>
                  <a:lnTo>
                    <a:pt x="0" y="867"/>
                  </a:lnTo>
                </a:path>
              </a:pathLst>
            </a:custGeom>
            <a:solidFill>
              <a:schemeClr val="dk1"/>
            </a:solid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8" name="Google Shape;1758;p58"/>
            <p:cNvSpPr/>
            <p:nvPr/>
          </p:nvSpPr>
          <p:spPr>
            <a:xfrm>
              <a:off x="4298250" y="1446475"/>
              <a:ext cx="43375" cy="15875"/>
            </a:xfrm>
            <a:custGeom>
              <a:rect b="b" l="l" r="r" t="t"/>
              <a:pathLst>
                <a:path extrusionOk="0" fill="none" h="635" w="1735">
                  <a:moveTo>
                    <a:pt x="1735" y="634"/>
                  </a:moveTo>
                  <a:cubicBezTo>
                    <a:pt x="1134" y="267"/>
                    <a:pt x="134" y="1"/>
                    <a:pt x="0" y="1"/>
                  </a:cubicBezTo>
                </a:path>
              </a:pathLst>
            </a:custGeom>
            <a:solidFill>
              <a:schemeClr val="dk1"/>
            </a:solid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9" name="Google Shape;1759;p58"/>
            <p:cNvSpPr/>
            <p:nvPr/>
          </p:nvSpPr>
          <p:spPr>
            <a:xfrm>
              <a:off x="4274050" y="1462325"/>
              <a:ext cx="67575" cy="14200"/>
            </a:xfrm>
            <a:custGeom>
              <a:rect b="b" l="l" r="r" t="t"/>
              <a:pathLst>
                <a:path extrusionOk="0" fill="none" h="568" w="2703">
                  <a:moveTo>
                    <a:pt x="2703" y="467"/>
                  </a:moveTo>
                  <a:cubicBezTo>
                    <a:pt x="2703" y="467"/>
                    <a:pt x="434" y="567"/>
                    <a:pt x="1" y="0"/>
                  </a:cubicBezTo>
                </a:path>
              </a:pathLst>
            </a:custGeom>
            <a:solidFill>
              <a:schemeClr val="dk1"/>
            </a:solid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58"/>
            <p:cNvSpPr/>
            <p:nvPr/>
          </p:nvSpPr>
          <p:spPr>
            <a:xfrm>
              <a:off x="4555925" y="1222150"/>
              <a:ext cx="49225" cy="75925"/>
            </a:xfrm>
            <a:custGeom>
              <a:rect b="b" l="l" r="r" t="t"/>
              <a:pathLst>
                <a:path extrusionOk="0" fill="none" h="3037" w="1969">
                  <a:moveTo>
                    <a:pt x="1969" y="201"/>
                  </a:moveTo>
                  <a:cubicBezTo>
                    <a:pt x="501" y="1"/>
                    <a:pt x="0" y="201"/>
                    <a:pt x="0" y="201"/>
                  </a:cubicBezTo>
                  <a:cubicBezTo>
                    <a:pt x="0" y="201"/>
                    <a:pt x="401" y="1135"/>
                    <a:pt x="434" y="1969"/>
                  </a:cubicBezTo>
                  <a:cubicBezTo>
                    <a:pt x="434" y="2803"/>
                    <a:pt x="1935" y="3036"/>
                    <a:pt x="1935" y="3036"/>
                  </a:cubicBezTo>
                </a:path>
              </a:pathLst>
            </a:custGeom>
            <a:solidFill>
              <a:schemeClr val="dk1"/>
            </a:solidFill>
            <a:ln cap="rnd" cmpd="sng" w="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58"/>
            <p:cNvSpPr/>
            <p:nvPr/>
          </p:nvSpPr>
          <p:spPr>
            <a:xfrm>
              <a:off x="4716875" y="1395600"/>
              <a:ext cx="89250" cy="125075"/>
            </a:xfrm>
            <a:custGeom>
              <a:rect b="b" l="l" r="r" t="t"/>
              <a:pathLst>
                <a:path extrusionOk="0" h="5003" w="3570">
                  <a:moveTo>
                    <a:pt x="1335" y="1"/>
                  </a:moveTo>
                  <a:cubicBezTo>
                    <a:pt x="968" y="401"/>
                    <a:pt x="668" y="2202"/>
                    <a:pt x="668" y="2202"/>
                  </a:cubicBezTo>
                  <a:lnTo>
                    <a:pt x="1135" y="2636"/>
                  </a:lnTo>
                  <a:lnTo>
                    <a:pt x="467" y="2603"/>
                  </a:lnTo>
                  <a:lnTo>
                    <a:pt x="0" y="4904"/>
                  </a:lnTo>
                  <a:cubicBezTo>
                    <a:pt x="438" y="4979"/>
                    <a:pt x="932" y="5003"/>
                    <a:pt x="1379" y="5003"/>
                  </a:cubicBezTo>
                  <a:cubicBezTo>
                    <a:pt x="2123" y="5003"/>
                    <a:pt x="2736" y="4938"/>
                    <a:pt x="2736" y="4938"/>
                  </a:cubicBezTo>
                  <a:cubicBezTo>
                    <a:pt x="3003" y="3904"/>
                    <a:pt x="3570" y="868"/>
                    <a:pt x="3570" y="868"/>
                  </a:cubicBezTo>
                  <a:lnTo>
                    <a:pt x="1335"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2" name="Google Shape;1762;p58"/>
            <p:cNvSpPr/>
            <p:nvPr/>
          </p:nvSpPr>
          <p:spPr>
            <a:xfrm>
              <a:off x="4165650" y="1587400"/>
              <a:ext cx="138450" cy="289750"/>
            </a:xfrm>
            <a:custGeom>
              <a:rect b="b" l="l" r="r" t="t"/>
              <a:pathLst>
                <a:path extrusionOk="0" h="11590" w="5538">
                  <a:moveTo>
                    <a:pt x="2169" y="1"/>
                  </a:moveTo>
                  <a:cubicBezTo>
                    <a:pt x="2169" y="1"/>
                    <a:pt x="1501" y="8007"/>
                    <a:pt x="1134" y="8874"/>
                  </a:cubicBezTo>
                  <a:cubicBezTo>
                    <a:pt x="768" y="9708"/>
                    <a:pt x="0" y="10975"/>
                    <a:pt x="267" y="11109"/>
                  </a:cubicBezTo>
                  <a:cubicBezTo>
                    <a:pt x="518" y="11221"/>
                    <a:pt x="1003" y="11589"/>
                    <a:pt x="1292" y="11589"/>
                  </a:cubicBezTo>
                  <a:cubicBezTo>
                    <a:pt x="1348" y="11589"/>
                    <a:pt x="1397" y="11575"/>
                    <a:pt x="1435" y="11543"/>
                  </a:cubicBezTo>
                  <a:cubicBezTo>
                    <a:pt x="1635" y="11342"/>
                    <a:pt x="1735" y="11309"/>
                    <a:pt x="2235" y="11209"/>
                  </a:cubicBezTo>
                  <a:cubicBezTo>
                    <a:pt x="2736" y="11109"/>
                    <a:pt x="2636" y="8907"/>
                    <a:pt x="2636" y="8907"/>
                  </a:cubicBezTo>
                  <a:lnTo>
                    <a:pt x="5538" y="735"/>
                  </a:lnTo>
                  <a:lnTo>
                    <a:pt x="2169" y="1"/>
                  </a:lnTo>
                  <a:close/>
                </a:path>
              </a:pathLst>
            </a:custGeom>
            <a:solidFill>
              <a:srgbClr val="F8D18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3" name="Google Shape;1763;p58"/>
            <p:cNvSpPr/>
            <p:nvPr/>
          </p:nvSpPr>
          <p:spPr>
            <a:xfrm>
              <a:off x="4322425" y="908350"/>
              <a:ext cx="229350" cy="233775"/>
            </a:xfrm>
            <a:custGeom>
              <a:rect b="b" l="l" r="r" t="t"/>
              <a:pathLst>
                <a:path extrusionOk="0" h="9351" w="9174">
                  <a:moveTo>
                    <a:pt x="8301" y="1"/>
                  </a:moveTo>
                  <a:cubicBezTo>
                    <a:pt x="7733" y="1"/>
                    <a:pt x="6961" y="279"/>
                    <a:pt x="6305" y="410"/>
                  </a:cubicBezTo>
                  <a:cubicBezTo>
                    <a:pt x="5137" y="644"/>
                    <a:pt x="4404" y="344"/>
                    <a:pt x="3570" y="1344"/>
                  </a:cubicBezTo>
                  <a:cubicBezTo>
                    <a:pt x="2702" y="2345"/>
                    <a:pt x="3269" y="3446"/>
                    <a:pt x="3103" y="4413"/>
                  </a:cubicBezTo>
                  <a:cubicBezTo>
                    <a:pt x="2936" y="5381"/>
                    <a:pt x="1468" y="5614"/>
                    <a:pt x="734" y="6948"/>
                  </a:cubicBezTo>
                  <a:cubicBezTo>
                    <a:pt x="0" y="8316"/>
                    <a:pt x="1335" y="9350"/>
                    <a:pt x="1335" y="9350"/>
                  </a:cubicBezTo>
                  <a:cubicBezTo>
                    <a:pt x="2369" y="8550"/>
                    <a:pt x="4570" y="8116"/>
                    <a:pt x="5504" y="6648"/>
                  </a:cubicBezTo>
                  <a:cubicBezTo>
                    <a:pt x="6472" y="5147"/>
                    <a:pt x="6138" y="3713"/>
                    <a:pt x="6338" y="2379"/>
                  </a:cubicBezTo>
                  <a:cubicBezTo>
                    <a:pt x="6458" y="1395"/>
                    <a:pt x="7251" y="1257"/>
                    <a:pt x="7687" y="1257"/>
                  </a:cubicBezTo>
                  <a:cubicBezTo>
                    <a:pt x="7857" y="1257"/>
                    <a:pt x="7973" y="1278"/>
                    <a:pt x="7973" y="1278"/>
                  </a:cubicBezTo>
                  <a:lnTo>
                    <a:pt x="8406" y="2112"/>
                  </a:lnTo>
                  <a:cubicBezTo>
                    <a:pt x="8406" y="2112"/>
                    <a:pt x="9174" y="1912"/>
                    <a:pt x="9107" y="711"/>
                  </a:cubicBezTo>
                  <a:cubicBezTo>
                    <a:pt x="9063" y="170"/>
                    <a:pt x="8744" y="1"/>
                    <a:pt x="83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4" name="Google Shape;1764;p58"/>
            <p:cNvSpPr/>
            <p:nvPr/>
          </p:nvSpPr>
          <p:spPr>
            <a:xfrm>
              <a:off x="4201500" y="1518800"/>
              <a:ext cx="152650" cy="97825"/>
            </a:xfrm>
            <a:custGeom>
              <a:rect b="b" l="l" r="r" t="t"/>
              <a:pathLst>
                <a:path extrusionOk="0" h="3913" w="6106">
                  <a:moveTo>
                    <a:pt x="1402" y="0"/>
                  </a:moveTo>
                  <a:cubicBezTo>
                    <a:pt x="815" y="0"/>
                    <a:pt x="368" y="43"/>
                    <a:pt x="368" y="43"/>
                  </a:cubicBezTo>
                  <a:lnTo>
                    <a:pt x="1" y="3112"/>
                  </a:lnTo>
                  <a:lnTo>
                    <a:pt x="4871" y="3912"/>
                  </a:lnTo>
                  <a:lnTo>
                    <a:pt x="6105" y="1344"/>
                  </a:lnTo>
                  <a:cubicBezTo>
                    <a:pt x="5838" y="1077"/>
                    <a:pt x="3970" y="510"/>
                    <a:pt x="3970" y="510"/>
                  </a:cubicBezTo>
                  <a:lnTo>
                    <a:pt x="3537" y="1044"/>
                  </a:lnTo>
                  <a:lnTo>
                    <a:pt x="3537" y="310"/>
                  </a:lnTo>
                  <a:cubicBezTo>
                    <a:pt x="2962" y="58"/>
                    <a:pt x="2087" y="0"/>
                    <a:pt x="1402"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8" name="Shape 1768"/>
        <p:cNvGrpSpPr/>
        <p:nvPr/>
      </p:nvGrpSpPr>
      <p:grpSpPr>
        <a:xfrm>
          <a:off x="0" y="0"/>
          <a:ext cx="0" cy="0"/>
          <a:chOff x="0" y="0"/>
          <a:chExt cx="0" cy="0"/>
        </a:xfrm>
      </p:grpSpPr>
      <p:grpSp>
        <p:nvGrpSpPr>
          <p:cNvPr id="1769" name="Google Shape;1769;p59"/>
          <p:cNvGrpSpPr/>
          <p:nvPr/>
        </p:nvGrpSpPr>
        <p:grpSpPr>
          <a:xfrm>
            <a:off x="5666284" y="3021307"/>
            <a:ext cx="362947" cy="356576"/>
            <a:chOff x="4660419" y="3817357"/>
            <a:chExt cx="362947" cy="356576"/>
          </a:xfrm>
        </p:grpSpPr>
        <p:grpSp>
          <p:nvGrpSpPr>
            <p:cNvPr id="1770" name="Google Shape;1770;p59"/>
            <p:cNvGrpSpPr/>
            <p:nvPr/>
          </p:nvGrpSpPr>
          <p:grpSpPr>
            <a:xfrm>
              <a:off x="4660419" y="3817357"/>
              <a:ext cx="362947" cy="356576"/>
              <a:chOff x="4660419" y="3817357"/>
              <a:chExt cx="362947" cy="356576"/>
            </a:xfrm>
          </p:grpSpPr>
          <p:sp>
            <p:nvSpPr>
              <p:cNvPr id="1771" name="Google Shape;1771;p59"/>
              <p:cNvSpPr/>
              <p:nvPr/>
            </p:nvSpPr>
            <p:spPr>
              <a:xfrm>
                <a:off x="4660419" y="3817357"/>
                <a:ext cx="356498" cy="356498"/>
              </a:xfrm>
              <a:custGeom>
                <a:rect b="b" l="l" r="r" t="t"/>
                <a:pathLst>
                  <a:path extrusionOk="0" h="13599" w="13599">
                    <a:moveTo>
                      <a:pt x="6800" y="0"/>
                    </a:moveTo>
                    <a:cubicBezTo>
                      <a:pt x="3047" y="0"/>
                      <a:pt x="1" y="3046"/>
                      <a:pt x="1" y="6799"/>
                    </a:cubicBezTo>
                    <a:cubicBezTo>
                      <a:pt x="1" y="10552"/>
                      <a:pt x="3047" y="13598"/>
                      <a:pt x="6800" y="13598"/>
                    </a:cubicBezTo>
                    <a:cubicBezTo>
                      <a:pt x="10553" y="13598"/>
                      <a:pt x="13599" y="10552"/>
                      <a:pt x="13599" y="6799"/>
                    </a:cubicBezTo>
                    <a:cubicBezTo>
                      <a:pt x="13599" y="3046"/>
                      <a:pt x="10553" y="0"/>
                      <a:pt x="680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2" name="Google Shape;1772;p59"/>
              <p:cNvSpPr/>
              <p:nvPr/>
            </p:nvSpPr>
            <p:spPr>
              <a:xfrm>
                <a:off x="4815585" y="3817357"/>
                <a:ext cx="207780" cy="356576"/>
              </a:xfrm>
              <a:custGeom>
                <a:rect b="b" l="l" r="r" t="t"/>
                <a:pathLst>
                  <a:path extrusionOk="0" h="13602" w="7926">
                    <a:moveTo>
                      <a:pt x="881" y="0"/>
                    </a:moveTo>
                    <a:cubicBezTo>
                      <a:pt x="578" y="0"/>
                      <a:pt x="289" y="15"/>
                      <a:pt x="0" y="58"/>
                    </a:cubicBezTo>
                    <a:cubicBezTo>
                      <a:pt x="3378" y="505"/>
                      <a:pt x="5904" y="3378"/>
                      <a:pt x="5904" y="6799"/>
                    </a:cubicBezTo>
                    <a:cubicBezTo>
                      <a:pt x="5904" y="10220"/>
                      <a:pt x="3378" y="13093"/>
                      <a:pt x="0" y="13541"/>
                    </a:cubicBezTo>
                    <a:cubicBezTo>
                      <a:pt x="305" y="13581"/>
                      <a:pt x="607" y="13601"/>
                      <a:pt x="906" y="13601"/>
                    </a:cubicBezTo>
                    <a:cubicBezTo>
                      <a:pt x="4416" y="13601"/>
                      <a:pt x="7426" y="10865"/>
                      <a:pt x="7666" y="7247"/>
                    </a:cubicBezTo>
                    <a:cubicBezTo>
                      <a:pt x="7925" y="3320"/>
                      <a:pt x="4807" y="0"/>
                      <a:pt x="881"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73" name="Google Shape;1773;p59"/>
            <p:cNvGrpSpPr/>
            <p:nvPr/>
          </p:nvGrpSpPr>
          <p:grpSpPr>
            <a:xfrm>
              <a:off x="4694459" y="3856408"/>
              <a:ext cx="282308" cy="265356"/>
              <a:chOff x="4690600" y="3853050"/>
              <a:chExt cx="289488" cy="272132"/>
            </a:xfrm>
          </p:grpSpPr>
          <p:sp>
            <p:nvSpPr>
              <p:cNvPr id="1774" name="Google Shape;1774;p59"/>
              <p:cNvSpPr/>
              <p:nvPr/>
            </p:nvSpPr>
            <p:spPr>
              <a:xfrm>
                <a:off x="4690600" y="3853050"/>
                <a:ext cx="289488" cy="272132"/>
              </a:xfrm>
              <a:custGeom>
                <a:rect b="b" l="l" r="r" t="t"/>
                <a:pathLst>
                  <a:path extrusionOk="0" h="13610" w="14478">
                    <a:moveTo>
                      <a:pt x="1168" y="13543"/>
                    </a:moveTo>
                    <a:cubicBezTo>
                      <a:pt x="1235" y="13276"/>
                      <a:pt x="1301" y="13043"/>
                      <a:pt x="1368" y="12776"/>
                    </a:cubicBezTo>
                    <a:cubicBezTo>
                      <a:pt x="1568" y="12009"/>
                      <a:pt x="1802" y="11241"/>
                      <a:pt x="2002" y="10474"/>
                    </a:cubicBezTo>
                    <a:cubicBezTo>
                      <a:pt x="2002" y="10374"/>
                      <a:pt x="2002" y="10207"/>
                      <a:pt x="1935" y="10107"/>
                    </a:cubicBezTo>
                    <a:cubicBezTo>
                      <a:pt x="1" y="6371"/>
                      <a:pt x="2002" y="1835"/>
                      <a:pt x="6138" y="867"/>
                    </a:cubicBezTo>
                    <a:cubicBezTo>
                      <a:pt x="9874" y="0"/>
                      <a:pt x="13210" y="2535"/>
                      <a:pt x="13844" y="5904"/>
                    </a:cubicBezTo>
                    <a:cubicBezTo>
                      <a:pt x="14478" y="9407"/>
                      <a:pt x="12176" y="12742"/>
                      <a:pt x="8673" y="13376"/>
                    </a:cubicBezTo>
                    <a:cubicBezTo>
                      <a:pt x="7306" y="13610"/>
                      <a:pt x="5971" y="13410"/>
                      <a:pt x="4704" y="12776"/>
                    </a:cubicBezTo>
                    <a:cubicBezTo>
                      <a:pt x="4604" y="12742"/>
                      <a:pt x="4437" y="12709"/>
                      <a:pt x="4304" y="12742"/>
                    </a:cubicBezTo>
                    <a:cubicBezTo>
                      <a:pt x="2636" y="13176"/>
                      <a:pt x="1502" y="13476"/>
                      <a:pt x="1168" y="13543"/>
                    </a:cubicBezTo>
                    <a:close/>
                    <a:moveTo>
                      <a:pt x="2636" y="12075"/>
                    </a:moveTo>
                    <a:cubicBezTo>
                      <a:pt x="3270" y="11909"/>
                      <a:pt x="3870" y="11775"/>
                      <a:pt x="4437" y="11608"/>
                    </a:cubicBezTo>
                    <a:cubicBezTo>
                      <a:pt x="4604" y="11575"/>
                      <a:pt x="4737" y="11575"/>
                      <a:pt x="4871" y="11675"/>
                    </a:cubicBezTo>
                    <a:cubicBezTo>
                      <a:pt x="5971" y="12309"/>
                      <a:pt x="7139" y="12542"/>
                      <a:pt x="8407" y="12342"/>
                    </a:cubicBezTo>
                    <a:cubicBezTo>
                      <a:pt x="11309" y="11875"/>
                      <a:pt x="13277" y="9173"/>
                      <a:pt x="12843" y="6271"/>
                    </a:cubicBezTo>
                    <a:cubicBezTo>
                      <a:pt x="12376" y="3302"/>
                      <a:pt x="9574" y="1301"/>
                      <a:pt x="6605" y="1835"/>
                    </a:cubicBezTo>
                    <a:cubicBezTo>
                      <a:pt x="3036" y="2502"/>
                      <a:pt x="1135" y="6471"/>
                      <a:pt x="2903" y="9640"/>
                    </a:cubicBezTo>
                    <a:cubicBezTo>
                      <a:pt x="3103" y="10007"/>
                      <a:pt x="3169" y="10274"/>
                      <a:pt x="3036" y="10641"/>
                    </a:cubicBezTo>
                    <a:cubicBezTo>
                      <a:pt x="2869" y="11108"/>
                      <a:pt x="2769" y="11575"/>
                      <a:pt x="2636" y="12075"/>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5" name="Google Shape;1775;p59"/>
              <p:cNvSpPr/>
              <p:nvPr/>
            </p:nvSpPr>
            <p:spPr>
              <a:xfrm>
                <a:off x="4773984" y="3934408"/>
                <a:ext cx="133407" cy="122069"/>
              </a:xfrm>
              <a:custGeom>
                <a:rect b="b" l="l" r="r" t="t"/>
                <a:pathLst>
                  <a:path extrusionOk="0" h="6105" w="6672">
                    <a:moveTo>
                      <a:pt x="5070" y="6072"/>
                    </a:moveTo>
                    <a:cubicBezTo>
                      <a:pt x="3803" y="6005"/>
                      <a:pt x="1835" y="5038"/>
                      <a:pt x="467" y="2669"/>
                    </a:cubicBezTo>
                    <a:cubicBezTo>
                      <a:pt x="0" y="1835"/>
                      <a:pt x="67" y="868"/>
                      <a:pt x="767" y="234"/>
                    </a:cubicBezTo>
                    <a:cubicBezTo>
                      <a:pt x="1001" y="1"/>
                      <a:pt x="1301" y="67"/>
                      <a:pt x="1601" y="101"/>
                    </a:cubicBezTo>
                    <a:cubicBezTo>
                      <a:pt x="1668" y="101"/>
                      <a:pt x="1735" y="234"/>
                      <a:pt x="1768" y="301"/>
                    </a:cubicBezTo>
                    <a:cubicBezTo>
                      <a:pt x="1935" y="701"/>
                      <a:pt x="2135" y="1101"/>
                      <a:pt x="2268" y="1535"/>
                    </a:cubicBezTo>
                    <a:cubicBezTo>
                      <a:pt x="2369" y="1769"/>
                      <a:pt x="2202" y="1969"/>
                      <a:pt x="1902" y="2336"/>
                    </a:cubicBezTo>
                    <a:cubicBezTo>
                      <a:pt x="1801" y="2469"/>
                      <a:pt x="1768" y="2569"/>
                      <a:pt x="1835" y="2703"/>
                    </a:cubicBezTo>
                    <a:cubicBezTo>
                      <a:pt x="2369" y="3603"/>
                      <a:pt x="3102" y="4237"/>
                      <a:pt x="4070" y="4604"/>
                    </a:cubicBezTo>
                    <a:cubicBezTo>
                      <a:pt x="4203" y="4671"/>
                      <a:pt x="4303" y="4637"/>
                      <a:pt x="4403" y="4504"/>
                    </a:cubicBezTo>
                    <a:cubicBezTo>
                      <a:pt x="4904" y="3903"/>
                      <a:pt x="4937" y="3703"/>
                      <a:pt x="5237" y="3837"/>
                    </a:cubicBezTo>
                    <a:cubicBezTo>
                      <a:pt x="6505" y="4470"/>
                      <a:pt x="6605" y="4470"/>
                      <a:pt x="6605" y="4637"/>
                    </a:cubicBezTo>
                    <a:cubicBezTo>
                      <a:pt x="6672" y="5705"/>
                      <a:pt x="5671" y="6105"/>
                      <a:pt x="5070" y="6072"/>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776" name="Google Shape;1776;p59"/>
          <p:cNvGrpSpPr/>
          <p:nvPr/>
        </p:nvGrpSpPr>
        <p:grpSpPr>
          <a:xfrm>
            <a:off x="5153961" y="3021295"/>
            <a:ext cx="362947" cy="356576"/>
            <a:chOff x="4211985" y="3817357"/>
            <a:chExt cx="362947" cy="356576"/>
          </a:xfrm>
        </p:grpSpPr>
        <p:sp>
          <p:nvSpPr>
            <p:cNvPr id="1777" name="Google Shape;1777;p59"/>
            <p:cNvSpPr/>
            <p:nvPr/>
          </p:nvSpPr>
          <p:spPr>
            <a:xfrm>
              <a:off x="4211985" y="3817357"/>
              <a:ext cx="356498" cy="356498"/>
            </a:xfrm>
            <a:custGeom>
              <a:rect b="b" l="l" r="r" t="t"/>
              <a:pathLst>
                <a:path extrusionOk="0" h="13599" w="13599">
                  <a:moveTo>
                    <a:pt x="6800" y="0"/>
                  </a:moveTo>
                  <a:cubicBezTo>
                    <a:pt x="3047" y="0"/>
                    <a:pt x="1" y="3046"/>
                    <a:pt x="1" y="6799"/>
                  </a:cubicBezTo>
                  <a:cubicBezTo>
                    <a:pt x="1" y="10552"/>
                    <a:pt x="3047" y="13598"/>
                    <a:pt x="6800" y="13598"/>
                  </a:cubicBezTo>
                  <a:cubicBezTo>
                    <a:pt x="10553" y="13598"/>
                    <a:pt x="13599" y="10552"/>
                    <a:pt x="13599" y="6799"/>
                  </a:cubicBezTo>
                  <a:cubicBezTo>
                    <a:pt x="13599" y="3046"/>
                    <a:pt x="10553" y="0"/>
                    <a:pt x="680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8" name="Google Shape;1778;p59"/>
            <p:cNvSpPr/>
            <p:nvPr/>
          </p:nvSpPr>
          <p:spPr>
            <a:xfrm>
              <a:off x="4366758" y="3817357"/>
              <a:ext cx="208173" cy="356576"/>
            </a:xfrm>
            <a:custGeom>
              <a:rect b="b" l="l" r="r" t="t"/>
              <a:pathLst>
                <a:path extrusionOk="0" h="13602" w="7941">
                  <a:moveTo>
                    <a:pt x="896" y="0"/>
                  </a:moveTo>
                  <a:cubicBezTo>
                    <a:pt x="593" y="0"/>
                    <a:pt x="304" y="15"/>
                    <a:pt x="1" y="58"/>
                  </a:cubicBezTo>
                  <a:cubicBezTo>
                    <a:pt x="3393" y="505"/>
                    <a:pt x="5919" y="3378"/>
                    <a:pt x="5919" y="6799"/>
                  </a:cubicBezTo>
                  <a:cubicBezTo>
                    <a:pt x="5919" y="10220"/>
                    <a:pt x="3393" y="13093"/>
                    <a:pt x="1" y="13541"/>
                  </a:cubicBezTo>
                  <a:cubicBezTo>
                    <a:pt x="306" y="13581"/>
                    <a:pt x="610" y="13601"/>
                    <a:pt x="909" y="13601"/>
                  </a:cubicBezTo>
                  <a:cubicBezTo>
                    <a:pt x="4431" y="13601"/>
                    <a:pt x="7441" y="10865"/>
                    <a:pt x="7681" y="7247"/>
                  </a:cubicBezTo>
                  <a:cubicBezTo>
                    <a:pt x="7940" y="3320"/>
                    <a:pt x="4822" y="0"/>
                    <a:pt x="896"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9" name="Google Shape;1779;p59"/>
            <p:cNvSpPr/>
            <p:nvPr/>
          </p:nvSpPr>
          <p:spPr>
            <a:xfrm>
              <a:off x="4288061" y="3909555"/>
              <a:ext cx="227756" cy="187463"/>
            </a:xfrm>
            <a:custGeom>
              <a:rect b="b" l="l" r="r" t="t"/>
              <a:pathLst>
                <a:path extrusionOk="0" h="7151" w="8688">
                  <a:moveTo>
                    <a:pt x="5678" y="0"/>
                  </a:moveTo>
                  <a:cubicBezTo>
                    <a:pt x="4639" y="0"/>
                    <a:pt x="3643" y="810"/>
                    <a:pt x="3652" y="2026"/>
                  </a:cubicBezTo>
                  <a:lnTo>
                    <a:pt x="3652" y="2070"/>
                  </a:lnTo>
                  <a:lnTo>
                    <a:pt x="3551" y="2070"/>
                  </a:lnTo>
                  <a:cubicBezTo>
                    <a:pt x="3219" y="2012"/>
                    <a:pt x="2887" y="1940"/>
                    <a:pt x="2570" y="1839"/>
                  </a:cubicBezTo>
                  <a:cubicBezTo>
                    <a:pt x="1819" y="1579"/>
                    <a:pt x="1155" y="1160"/>
                    <a:pt x="592" y="612"/>
                  </a:cubicBezTo>
                  <a:lnTo>
                    <a:pt x="390" y="410"/>
                  </a:lnTo>
                  <a:cubicBezTo>
                    <a:pt x="375" y="395"/>
                    <a:pt x="358" y="388"/>
                    <a:pt x="342" y="388"/>
                  </a:cubicBezTo>
                  <a:cubicBezTo>
                    <a:pt x="312" y="388"/>
                    <a:pt x="284" y="410"/>
                    <a:pt x="275" y="438"/>
                  </a:cubicBezTo>
                  <a:lnTo>
                    <a:pt x="202" y="727"/>
                  </a:lnTo>
                  <a:cubicBezTo>
                    <a:pt x="0" y="1492"/>
                    <a:pt x="318" y="2301"/>
                    <a:pt x="982" y="2734"/>
                  </a:cubicBezTo>
                  <a:cubicBezTo>
                    <a:pt x="852" y="2734"/>
                    <a:pt x="708" y="2719"/>
                    <a:pt x="578" y="2690"/>
                  </a:cubicBezTo>
                  <a:lnTo>
                    <a:pt x="332" y="2633"/>
                  </a:lnTo>
                  <a:cubicBezTo>
                    <a:pt x="327" y="2631"/>
                    <a:pt x="321" y="2630"/>
                    <a:pt x="315" y="2630"/>
                  </a:cubicBezTo>
                  <a:cubicBezTo>
                    <a:pt x="278" y="2630"/>
                    <a:pt x="246" y="2667"/>
                    <a:pt x="246" y="2705"/>
                  </a:cubicBezTo>
                  <a:lnTo>
                    <a:pt x="289" y="2950"/>
                  </a:lnTo>
                  <a:cubicBezTo>
                    <a:pt x="390" y="3513"/>
                    <a:pt x="751" y="3990"/>
                    <a:pt x="1256" y="4221"/>
                  </a:cubicBezTo>
                  <a:cubicBezTo>
                    <a:pt x="1314" y="4249"/>
                    <a:pt x="1299" y="4336"/>
                    <a:pt x="1242" y="4350"/>
                  </a:cubicBezTo>
                  <a:lnTo>
                    <a:pt x="967" y="4350"/>
                  </a:lnTo>
                  <a:cubicBezTo>
                    <a:pt x="910" y="4365"/>
                    <a:pt x="881" y="4408"/>
                    <a:pt x="910" y="4452"/>
                  </a:cubicBezTo>
                  <a:lnTo>
                    <a:pt x="1040" y="4697"/>
                  </a:lnTo>
                  <a:cubicBezTo>
                    <a:pt x="1314" y="5173"/>
                    <a:pt x="1790" y="5491"/>
                    <a:pt x="2324" y="5563"/>
                  </a:cubicBezTo>
                  <a:cubicBezTo>
                    <a:pt x="2382" y="5577"/>
                    <a:pt x="2397" y="5650"/>
                    <a:pt x="2353" y="5693"/>
                  </a:cubicBezTo>
                  <a:cubicBezTo>
                    <a:pt x="1891" y="6025"/>
                    <a:pt x="1357" y="6256"/>
                    <a:pt x="794" y="6357"/>
                  </a:cubicBezTo>
                  <a:lnTo>
                    <a:pt x="188" y="6458"/>
                  </a:lnTo>
                  <a:cubicBezTo>
                    <a:pt x="116" y="6472"/>
                    <a:pt x="116" y="6559"/>
                    <a:pt x="174" y="6588"/>
                  </a:cubicBezTo>
                  <a:lnTo>
                    <a:pt x="751" y="6804"/>
                  </a:lnTo>
                  <a:cubicBezTo>
                    <a:pt x="1328" y="7035"/>
                    <a:pt x="1949" y="7151"/>
                    <a:pt x="2570" y="7151"/>
                  </a:cubicBezTo>
                  <a:cubicBezTo>
                    <a:pt x="5385" y="7136"/>
                    <a:pt x="7680" y="4870"/>
                    <a:pt x="7694" y="2055"/>
                  </a:cubicBezTo>
                  <a:lnTo>
                    <a:pt x="7694" y="2026"/>
                  </a:lnTo>
                  <a:lnTo>
                    <a:pt x="7694" y="1983"/>
                  </a:lnTo>
                  <a:lnTo>
                    <a:pt x="7694" y="1969"/>
                  </a:lnTo>
                  <a:cubicBezTo>
                    <a:pt x="7896" y="1839"/>
                    <a:pt x="8070" y="1680"/>
                    <a:pt x="8243" y="1507"/>
                  </a:cubicBezTo>
                  <a:lnTo>
                    <a:pt x="8647" y="1088"/>
                  </a:lnTo>
                  <a:cubicBezTo>
                    <a:pt x="8687" y="1048"/>
                    <a:pt x="8653" y="971"/>
                    <a:pt x="8591" y="971"/>
                  </a:cubicBezTo>
                  <a:cubicBezTo>
                    <a:pt x="8586" y="971"/>
                    <a:pt x="8580" y="971"/>
                    <a:pt x="8575" y="973"/>
                  </a:cubicBezTo>
                  <a:lnTo>
                    <a:pt x="8012" y="1117"/>
                  </a:lnTo>
                  <a:lnTo>
                    <a:pt x="7824" y="1146"/>
                  </a:lnTo>
                  <a:cubicBezTo>
                    <a:pt x="7820" y="1147"/>
                    <a:pt x="7816" y="1147"/>
                    <a:pt x="7812" y="1147"/>
                  </a:cubicBezTo>
                  <a:cubicBezTo>
                    <a:pt x="7761" y="1147"/>
                    <a:pt x="7728" y="1070"/>
                    <a:pt x="7781" y="1030"/>
                  </a:cubicBezTo>
                  <a:cubicBezTo>
                    <a:pt x="7839" y="973"/>
                    <a:pt x="7896" y="915"/>
                    <a:pt x="7954" y="857"/>
                  </a:cubicBezTo>
                  <a:lnTo>
                    <a:pt x="8402" y="366"/>
                  </a:lnTo>
                  <a:cubicBezTo>
                    <a:pt x="8439" y="329"/>
                    <a:pt x="8401" y="259"/>
                    <a:pt x="8353" y="259"/>
                  </a:cubicBezTo>
                  <a:cubicBezTo>
                    <a:pt x="8346" y="259"/>
                    <a:pt x="8338" y="261"/>
                    <a:pt x="8330" y="265"/>
                  </a:cubicBezTo>
                  <a:lnTo>
                    <a:pt x="7709" y="467"/>
                  </a:lnTo>
                  <a:cubicBezTo>
                    <a:pt x="7521" y="525"/>
                    <a:pt x="7334" y="583"/>
                    <a:pt x="7131" y="612"/>
                  </a:cubicBezTo>
                  <a:cubicBezTo>
                    <a:pt x="7117" y="612"/>
                    <a:pt x="7088" y="597"/>
                    <a:pt x="7074" y="583"/>
                  </a:cubicBezTo>
                  <a:cubicBezTo>
                    <a:pt x="6667" y="180"/>
                    <a:pt x="6168" y="0"/>
                    <a:pt x="567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80" name="Google Shape;1780;p59"/>
          <p:cNvGrpSpPr/>
          <p:nvPr/>
        </p:nvGrpSpPr>
        <p:grpSpPr>
          <a:xfrm>
            <a:off x="4641665" y="3021145"/>
            <a:ext cx="362920" cy="356865"/>
            <a:chOff x="3314750" y="3817357"/>
            <a:chExt cx="362920" cy="356865"/>
          </a:xfrm>
        </p:grpSpPr>
        <p:grpSp>
          <p:nvGrpSpPr>
            <p:cNvPr id="1781" name="Google Shape;1781;p59"/>
            <p:cNvGrpSpPr/>
            <p:nvPr/>
          </p:nvGrpSpPr>
          <p:grpSpPr>
            <a:xfrm>
              <a:off x="3314750" y="3817357"/>
              <a:ext cx="362920" cy="356865"/>
              <a:chOff x="3314750" y="3817357"/>
              <a:chExt cx="362920" cy="356865"/>
            </a:xfrm>
          </p:grpSpPr>
          <p:sp>
            <p:nvSpPr>
              <p:cNvPr id="1782" name="Google Shape;1782;p59"/>
              <p:cNvSpPr/>
              <p:nvPr/>
            </p:nvSpPr>
            <p:spPr>
              <a:xfrm>
                <a:off x="3314750" y="3817357"/>
                <a:ext cx="356865" cy="356498"/>
              </a:xfrm>
              <a:custGeom>
                <a:rect b="b" l="l" r="r" t="t"/>
                <a:pathLst>
                  <a:path extrusionOk="0" h="13599" w="13613">
                    <a:moveTo>
                      <a:pt x="6814" y="0"/>
                    </a:moveTo>
                    <a:cubicBezTo>
                      <a:pt x="3046" y="0"/>
                      <a:pt x="0" y="3046"/>
                      <a:pt x="0" y="6799"/>
                    </a:cubicBezTo>
                    <a:cubicBezTo>
                      <a:pt x="0" y="10552"/>
                      <a:pt x="3046" y="13598"/>
                      <a:pt x="6814" y="13598"/>
                    </a:cubicBezTo>
                    <a:cubicBezTo>
                      <a:pt x="10567" y="13598"/>
                      <a:pt x="13613" y="10552"/>
                      <a:pt x="13613" y="6799"/>
                    </a:cubicBezTo>
                    <a:cubicBezTo>
                      <a:pt x="13613" y="3046"/>
                      <a:pt x="10567" y="0"/>
                      <a:pt x="681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3" name="Google Shape;1783;p59"/>
              <p:cNvSpPr/>
              <p:nvPr/>
            </p:nvSpPr>
            <p:spPr>
              <a:xfrm>
                <a:off x="3469891" y="3817357"/>
                <a:ext cx="207780" cy="356865"/>
              </a:xfrm>
              <a:custGeom>
                <a:rect b="b" l="l" r="r" t="t"/>
                <a:pathLst>
                  <a:path extrusionOk="0" h="13613" w="7926">
                    <a:moveTo>
                      <a:pt x="881" y="0"/>
                    </a:moveTo>
                    <a:cubicBezTo>
                      <a:pt x="884" y="0"/>
                      <a:pt x="886" y="0"/>
                      <a:pt x="888" y="0"/>
                    </a:cubicBezTo>
                    <a:lnTo>
                      <a:pt x="888" y="0"/>
                    </a:lnTo>
                    <a:cubicBezTo>
                      <a:pt x="891" y="0"/>
                      <a:pt x="893" y="0"/>
                      <a:pt x="896" y="0"/>
                    </a:cubicBezTo>
                    <a:close/>
                    <a:moveTo>
                      <a:pt x="888" y="0"/>
                    </a:moveTo>
                    <a:lnTo>
                      <a:pt x="888" y="0"/>
                    </a:lnTo>
                    <a:cubicBezTo>
                      <a:pt x="588" y="0"/>
                      <a:pt x="301" y="15"/>
                      <a:pt x="1" y="58"/>
                    </a:cubicBezTo>
                    <a:cubicBezTo>
                      <a:pt x="3393" y="491"/>
                      <a:pt x="5934" y="3378"/>
                      <a:pt x="5934" y="6799"/>
                    </a:cubicBezTo>
                    <a:cubicBezTo>
                      <a:pt x="5934" y="10220"/>
                      <a:pt x="3393" y="13107"/>
                      <a:pt x="1" y="13555"/>
                    </a:cubicBezTo>
                    <a:cubicBezTo>
                      <a:pt x="299" y="13594"/>
                      <a:pt x="595" y="13612"/>
                      <a:pt x="887" y="13612"/>
                    </a:cubicBezTo>
                    <a:cubicBezTo>
                      <a:pt x="4418" y="13612"/>
                      <a:pt x="7441" y="10873"/>
                      <a:pt x="7680" y="7247"/>
                    </a:cubicBezTo>
                    <a:cubicBezTo>
                      <a:pt x="7926" y="3323"/>
                      <a:pt x="4826" y="4"/>
                      <a:pt x="888" y="0"/>
                    </a:cubicBezTo>
                    <a:close/>
                  </a:path>
                </a:pathLst>
              </a:custGeom>
              <a:solidFill>
                <a:srgbClr val="0D0D0D">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84" name="Google Shape;1784;p59"/>
            <p:cNvGrpSpPr/>
            <p:nvPr/>
          </p:nvGrpSpPr>
          <p:grpSpPr>
            <a:xfrm>
              <a:off x="3394986" y="3894612"/>
              <a:ext cx="202339" cy="202323"/>
              <a:chOff x="935197" y="1793977"/>
              <a:chExt cx="256451" cy="256430"/>
            </a:xfrm>
          </p:grpSpPr>
          <p:sp>
            <p:nvSpPr>
              <p:cNvPr id="1785" name="Google Shape;1785;p59"/>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6" name="Google Shape;1786;p59"/>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787" name="Google Shape;1787;p59"/>
          <p:cNvGrpSpPr/>
          <p:nvPr/>
        </p:nvGrpSpPr>
        <p:grpSpPr>
          <a:xfrm>
            <a:off x="2004965" y="1831937"/>
            <a:ext cx="1361438" cy="1027547"/>
            <a:chOff x="6264428" y="814155"/>
            <a:chExt cx="1735200" cy="1309645"/>
          </a:xfrm>
        </p:grpSpPr>
        <p:grpSp>
          <p:nvGrpSpPr>
            <p:cNvPr id="1788" name="Google Shape;1788;p59"/>
            <p:cNvGrpSpPr/>
            <p:nvPr/>
          </p:nvGrpSpPr>
          <p:grpSpPr>
            <a:xfrm>
              <a:off x="6766084" y="814155"/>
              <a:ext cx="731870" cy="241954"/>
              <a:chOff x="6908475" y="763225"/>
              <a:chExt cx="459775" cy="152000"/>
            </a:xfrm>
          </p:grpSpPr>
          <p:sp>
            <p:nvSpPr>
              <p:cNvPr id="1789" name="Google Shape;1789;p59"/>
              <p:cNvSpPr/>
              <p:nvPr/>
            </p:nvSpPr>
            <p:spPr>
              <a:xfrm>
                <a:off x="6908475" y="780700"/>
                <a:ext cx="459775" cy="134525"/>
              </a:xfrm>
              <a:custGeom>
                <a:rect b="b" l="l" r="r" t="t"/>
                <a:pathLst>
                  <a:path extrusionOk="0" fill="none" h="5381" w="18391">
                    <a:moveTo>
                      <a:pt x="18390" y="5380"/>
                    </a:moveTo>
                    <a:lnTo>
                      <a:pt x="9211" y="0"/>
                    </a:lnTo>
                    <a:lnTo>
                      <a:pt x="1" y="5380"/>
                    </a:lnTo>
                  </a:path>
                </a:pathLst>
              </a:custGeom>
              <a:noFill/>
              <a:ln cap="flat" cmpd="sng" w="9875">
                <a:solidFill>
                  <a:schemeClr val="accent4"/>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0" name="Google Shape;1790;p59"/>
              <p:cNvSpPr/>
              <p:nvPr/>
            </p:nvSpPr>
            <p:spPr>
              <a:xfrm>
                <a:off x="7121250" y="763225"/>
                <a:ext cx="34225" cy="34225"/>
              </a:xfrm>
              <a:custGeom>
                <a:rect b="b" l="l" r="r" t="t"/>
                <a:pathLst>
                  <a:path extrusionOk="0" h="1369" w="1369">
                    <a:moveTo>
                      <a:pt x="700" y="0"/>
                    </a:moveTo>
                    <a:cubicBezTo>
                      <a:pt x="305" y="0"/>
                      <a:pt x="1" y="304"/>
                      <a:pt x="1" y="699"/>
                    </a:cubicBezTo>
                    <a:cubicBezTo>
                      <a:pt x="1" y="1064"/>
                      <a:pt x="305" y="1368"/>
                      <a:pt x="700" y="1368"/>
                    </a:cubicBezTo>
                    <a:cubicBezTo>
                      <a:pt x="1065" y="1368"/>
                      <a:pt x="1369" y="1064"/>
                      <a:pt x="1369" y="699"/>
                    </a:cubicBezTo>
                    <a:cubicBezTo>
                      <a:pt x="1369" y="304"/>
                      <a:pt x="1065" y="0"/>
                      <a:pt x="70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91" name="Google Shape;1791;p59"/>
            <p:cNvSpPr/>
            <p:nvPr/>
          </p:nvSpPr>
          <p:spPr>
            <a:xfrm>
              <a:off x="6264428" y="1056100"/>
              <a:ext cx="1735200" cy="1067700"/>
            </a:xfrm>
            <a:prstGeom prst="rect">
              <a:avLst/>
            </a:prstGeom>
            <a:solidFill>
              <a:schemeClr val="accent4"/>
            </a:solid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92" name="Google Shape;1792;p59"/>
            <p:cNvGrpSpPr/>
            <p:nvPr/>
          </p:nvGrpSpPr>
          <p:grpSpPr>
            <a:xfrm flipH="1">
              <a:off x="6334465" y="1110708"/>
              <a:ext cx="1595100" cy="958500"/>
              <a:chOff x="2966928" y="2489233"/>
              <a:chExt cx="1595100" cy="958500"/>
            </a:xfrm>
          </p:grpSpPr>
          <p:sp>
            <p:nvSpPr>
              <p:cNvPr id="1793" name="Google Shape;1793;p59"/>
              <p:cNvSpPr/>
              <p:nvPr/>
            </p:nvSpPr>
            <p:spPr>
              <a:xfrm>
                <a:off x="2966928" y="2489233"/>
                <a:ext cx="1595100" cy="9585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4" name="Google Shape;1794;p59"/>
              <p:cNvSpPr/>
              <p:nvPr/>
            </p:nvSpPr>
            <p:spPr>
              <a:xfrm>
                <a:off x="3068661" y="2882961"/>
                <a:ext cx="390300" cy="390300"/>
              </a:xfrm>
              <a:prstGeom prst="ellipse">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5" name="Google Shape;1795;p59"/>
              <p:cNvSpPr/>
              <p:nvPr/>
            </p:nvSpPr>
            <p:spPr>
              <a:xfrm>
                <a:off x="3313792" y="2882961"/>
                <a:ext cx="390300" cy="390300"/>
              </a:xfrm>
              <a:prstGeom prst="ellipse">
                <a:avLst/>
              </a:prstGeom>
              <a:solidFill>
                <a:schemeClr val="accent3"/>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6" name="Google Shape;1796;p59"/>
              <p:cNvSpPr/>
              <p:nvPr/>
            </p:nvSpPr>
            <p:spPr>
              <a:xfrm>
                <a:off x="3191218" y="2663825"/>
                <a:ext cx="390300" cy="390300"/>
              </a:xfrm>
              <a:prstGeom prst="ellipse">
                <a:avLst/>
              </a:prstGeom>
              <a:solidFill>
                <a:schemeClr val="accent3"/>
              </a:solid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97" name="Google Shape;1797;p59"/>
            <p:cNvGrpSpPr/>
            <p:nvPr/>
          </p:nvGrpSpPr>
          <p:grpSpPr>
            <a:xfrm>
              <a:off x="6416978" y="1279688"/>
              <a:ext cx="673901" cy="242191"/>
              <a:chOff x="8116750" y="2573743"/>
              <a:chExt cx="646800" cy="242191"/>
            </a:xfrm>
          </p:grpSpPr>
          <p:sp>
            <p:nvSpPr>
              <p:cNvPr id="1798" name="Google Shape;1798;p59"/>
              <p:cNvSpPr/>
              <p:nvPr/>
            </p:nvSpPr>
            <p:spPr>
              <a:xfrm>
                <a:off x="8116750" y="2573743"/>
                <a:ext cx="5709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9" name="Google Shape;1799;p59"/>
              <p:cNvSpPr/>
              <p:nvPr/>
            </p:nvSpPr>
            <p:spPr>
              <a:xfrm>
                <a:off x="8116750" y="2643294"/>
                <a:ext cx="3765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0" name="Google Shape;1800;p59"/>
              <p:cNvSpPr/>
              <p:nvPr/>
            </p:nvSpPr>
            <p:spPr>
              <a:xfrm>
                <a:off x="8116750" y="2712818"/>
                <a:ext cx="5112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1" name="Google Shape;1801;p59"/>
              <p:cNvSpPr/>
              <p:nvPr/>
            </p:nvSpPr>
            <p:spPr>
              <a:xfrm>
                <a:off x="8116750" y="278233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02" name="Google Shape;1802;p59"/>
            <p:cNvSpPr/>
            <p:nvPr/>
          </p:nvSpPr>
          <p:spPr>
            <a:xfrm>
              <a:off x="6420675" y="1581963"/>
              <a:ext cx="666526" cy="318238"/>
            </a:xfrm>
            <a:custGeom>
              <a:rect b="b" l="l" r="r" t="t"/>
              <a:pathLst>
                <a:path extrusionOk="0" h="21369" w="16749">
                  <a:moveTo>
                    <a:pt x="0" y="0"/>
                  </a:moveTo>
                  <a:lnTo>
                    <a:pt x="0" y="21368"/>
                  </a:lnTo>
                  <a:lnTo>
                    <a:pt x="16748" y="21368"/>
                  </a:lnTo>
                  <a:lnTo>
                    <a:pt x="16748"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03" name="Google Shape;1803;p59"/>
          <p:cNvGrpSpPr/>
          <p:nvPr/>
        </p:nvGrpSpPr>
        <p:grpSpPr>
          <a:xfrm>
            <a:off x="1568263" y="638605"/>
            <a:ext cx="1361438" cy="1027547"/>
            <a:chOff x="1352200" y="845480"/>
            <a:chExt cx="1735200" cy="1309645"/>
          </a:xfrm>
        </p:grpSpPr>
        <p:grpSp>
          <p:nvGrpSpPr>
            <p:cNvPr id="1804" name="Google Shape;1804;p59"/>
            <p:cNvGrpSpPr/>
            <p:nvPr/>
          </p:nvGrpSpPr>
          <p:grpSpPr>
            <a:xfrm>
              <a:off x="1853856" y="845480"/>
              <a:ext cx="731870" cy="241954"/>
              <a:chOff x="6908475" y="763225"/>
              <a:chExt cx="459775" cy="152000"/>
            </a:xfrm>
          </p:grpSpPr>
          <p:sp>
            <p:nvSpPr>
              <p:cNvPr id="1805" name="Google Shape;1805;p59"/>
              <p:cNvSpPr/>
              <p:nvPr/>
            </p:nvSpPr>
            <p:spPr>
              <a:xfrm>
                <a:off x="6908475" y="780700"/>
                <a:ext cx="459775" cy="134525"/>
              </a:xfrm>
              <a:custGeom>
                <a:rect b="b" l="l" r="r" t="t"/>
                <a:pathLst>
                  <a:path extrusionOk="0" fill="none" h="5381" w="18391">
                    <a:moveTo>
                      <a:pt x="18390" y="5380"/>
                    </a:moveTo>
                    <a:lnTo>
                      <a:pt x="9211" y="0"/>
                    </a:lnTo>
                    <a:lnTo>
                      <a:pt x="1" y="5380"/>
                    </a:lnTo>
                  </a:path>
                </a:pathLst>
              </a:custGeom>
              <a:noFill/>
              <a:ln cap="flat" cmpd="sng" w="9875">
                <a:solidFill>
                  <a:schemeClr val="accent4"/>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6" name="Google Shape;1806;p59"/>
              <p:cNvSpPr/>
              <p:nvPr/>
            </p:nvSpPr>
            <p:spPr>
              <a:xfrm>
                <a:off x="7121250" y="763225"/>
                <a:ext cx="34225" cy="34225"/>
              </a:xfrm>
              <a:custGeom>
                <a:rect b="b" l="l" r="r" t="t"/>
                <a:pathLst>
                  <a:path extrusionOk="0" h="1369" w="1369">
                    <a:moveTo>
                      <a:pt x="700" y="0"/>
                    </a:moveTo>
                    <a:cubicBezTo>
                      <a:pt x="305" y="0"/>
                      <a:pt x="1" y="304"/>
                      <a:pt x="1" y="699"/>
                    </a:cubicBezTo>
                    <a:cubicBezTo>
                      <a:pt x="1" y="1064"/>
                      <a:pt x="305" y="1368"/>
                      <a:pt x="700" y="1368"/>
                    </a:cubicBezTo>
                    <a:cubicBezTo>
                      <a:pt x="1065" y="1368"/>
                      <a:pt x="1369" y="1064"/>
                      <a:pt x="1369" y="699"/>
                    </a:cubicBezTo>
                    <a:cubicBezTo>
                      <a:pt x="1369" y="304"/>
                      <a:pt x="1065" y="0"/>
                      <a:pt x="70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07" name="Google Shape;1807;p59"/>
            <p:cNvGrpSpPr/>
            <p:nvPr/>
          </p:nvGrpSpPr>
          <p:grpSpPr>
            <a:xfrm>
              <a:off x="1352200" y="1087425"/>
              <a:ext cx="1735200" cy="1067700"/>
              <a:chOff x="2896875" y="3464350"/>
              <a:chExt cx="1735200" cy="1067700"/>
            </a:xfrm>
          </p:grpSpPr>
          <p:sp>
            <p:nvSpPr>
              <p:cNvPr id="1808" name="Google Shape;1808;p59"/>
              <p:cNvSpPr/>
              <p:nvPr/>
            </p:nvSpPr>
            <p:spPr>
              <a:xfrm>
                <a:off x="2896875" y="3464350"/>
                <a:ext cx="1735200" cy="1067700"/>
              </a:xfrm>
              <a:prstGeom prst="rect">
                <a:avLst/>
              </a:prstGeom>
              <a:solidFill>
                <a:schemeClr val="accent3"/>
              </a:solid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9" name="Google Shape;1809;p59"/>
              <p:cNvSpPr/>
              <p:nvPr/>
            </p:nvSpPr>
            <p:spPr>
              <a:xfrm>
                <a:off x="2966928" y="3523817"/>
                <a:ext cx="1595100" cy="958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0" name="Google Shape;1810;p59"/>
              <p:cNvSpPr/>
              <p:nvPr/>
            </p:nvSpPr>
            <p:spPr>
              <a:xfrm>
                <a:off x="3845728" y="3660025"/>
                <a:ext cx="268350" cy="686100"/>
              </a:xfrm>
              <a:prstGeom prst="flowChartCollat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1" name="Google Shape;1811;p59"/>
              <p:cNvSpPr/>
              <p:nvPr/>
            </p:nvSpPr>
            <p:spPr>
              <a:xfrm>
                <a:off x="4208578" y="3660025"/>
                <a:ext cx="268350" cy="686100"/>
              </a:xfrm>
              <a:prstGeom prst="flowChartCollat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12" name="Google Shape;1812;p59"/>
              <p:cNvGrpSpPr/>
              <p:nvPr/>
            </p:nvGrpSpPr>
            <p:grpSpPr>
              <a:xfrm>
                <a:off x="3049425" y="3672875"/>
                <a:ext cx="673901" cy="242191"/>
                <a:chOff x="8116750" y="2573743"/>
                <a:chExt cx="646800" cy="242191"/>
              </a:xfrm>
            </p:grpSpPr>
            <p:sp>
              <p:nvSpPr>
                <p:cNvPr id="1813" name="Google Shape;1813;p59"/>
                <p:cNvSpPr/>
                <p:nvPr/>
              </p:nvSpPr>
              <p:spPr>
                <a:xfrm>
                  <a:off x="8116750" y="2573743"/>
                  <a:ext cx="5709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4" name="Google Shape;1814;p59"/>
                <p:cNvSpPr/>
                <p:nvPr/>
              </p:nvSpPr>
              <p:spPr>
                <a:xfrm>
                  <a:off x="8116750" y="2643294"/>
                  <a:ext cx="3765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5" name="Google Shape;1815;p59"/>
                <p:cNvSpPr/>
                <p:nvPr/>
              </p:nvSpPr>
              <p:spPr>
                <a:xfrm>
                  <a:off x="8116750" y="2712818"/>
                  <a:ext cx="5112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6" name="Google Shape;1816;p59"/>
                <p:cNvSpPr/>
                <p:nvPr/>
              </p:nvSpPr>
              <p:spPr>
                <a:xfrm>
                  <a:off x="8116750" y="2782333"/>
                  <a:ext cx="646800" cy="3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17" name="Google Shape;1817;p59"/>
              <p:cNvSpPr/>
              <p:nvPr/>
            </p:nvSpPr>
            <p:spPr>
              <a:xfrm>
                <a:off x="3049525" y="3964950"/>
                <a:ext cx="673800" cy="381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818" name="Google Shape;1818;p59"/>
          <p:cNvSpPr txBox="1"/>
          <p:nvPr>
            <p:ph type="ctrTitle"/>
          </p:nvPr>
        </p:nvSpPr>
        <p:spPr>
          <a:xfrm>
            <a:off x="4549500" y="885150"/>
            <a:ext cx="3879300" cy="1056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Thanks</a:t>
            </a:r>
            <a:endParaRPr/>
          </a:p>
        </p:txBody>
      </p:sp>
      <p:sp>
        <p:nvSpPr>
          <p:cNvPr id="1819" name="Google Shape;1819;p59"/>
          <p:cNvSpPr txBox="1"/>
          <p:nvPr/>
        </p:nvSpPr>
        <p:spPr>
          <a:xfrm>
            <a:off x="4549544" y="3823651"/>
            <a:ext cx="3879300" cy="434700"/>
          </a:xfrm>
          <a:prstGeom prst="rect">
            <a:avLst/>
          </a:prstGeom>
          <a:noFill/>
          <a:ln>
            <a:noFill/>
          </a:ln>
        </p:spPr>
        <p:txBody>
          <a:bodyPr anchorCtr="0" anchor="t" bIns="91425" lIns="91425" spcFirstLastPara="1" rIns="91425" wrap="square" tIns="91425">
            <a:noAutofit/>
          </a:bodyPr>
          <a:lstStyle/>
          <a:p>
            <a:pPr indent="0" lvl="0" marL="0" rtl="0" algn="l">
              <a:spcBef>
                <a:spcPts val="300"/>
              </a:spcBef>
              <a:spcAft>
                <a:spcPts val="0"/>
              </a:spcAft>
              <a:buNone/>
            </a:pPr>
            <a:r>
              <a:rPr lang="en" sz="1000">
                <a:solidFill>
                  <a:schemeClr val="dk1"/>
                </a:solidFill>
                <a:latin typeface="Roboto"/>
                <a:ea typeface="Roboto"/>
                <a:cs typeface="Roboto"/>
                <a:sym typeface="Roboto"/>
              </a:rPr>
              <a:t>Please keep this slide for attribution</a:t>
            </a:r>
            <a:endParaRPr sz="1000">
              <a:solidFill>
                <a:schemeClr val="dk1"/>
              </a:solidFill>
              <a:latin typeface="Roboto"/>
              <a:ea typeface="Roboto"/>
              <a:cs typeface="Roboto"/>
              <a:sym typeface="Roboto"/>
            </a:endParaRPr>
          </a:p>
        </p:txBody>
      </p:sp>
      <p:grpSp>
        <p:nvGrpSpPr>
          <p:cNvPr id="1820" name="Google Shape;1820;p59"/>
          <p:cNvGrpSpPr/>
          <p:nvPr/>
        </p:nvGrpSpPr>
        <p:grpSpPr>
          <a:xfrm>
            <a:off x="537725" y="991082"/>
            <a:ext cx="1645323" cy="3894817"/>
            <a:chOff x="715100" y="1360567"/>
            <a:chExt cx="1464592" cy="3466991"/>
          </a:xfrm>
        </p:grpSpPr>
        <p:sp>
          <p:nvSpPr>
            <p:cNvPr id="1821" name="Google Shape;1821;p59"/>
            <p:cNvSpPr/>
            <p:nvPr/>
          </p:nvSpPr>
          <p:spPr>
            <a:xfrm>
              <a:off x="1269874" y="1437970"/>
              <a:ext cx="296130" cy="351687"/>
            </a:xfrm>
            <a:custGeom>
              <a:rect b="b" l="l" r="r" t="t"/>
              <a:pathLst>
                <a:path extrusionOk="0" h="7438" w="6263">
                  <a:moveTo>
                    <a:pt x="3136" y="0"/>
                  </a:moveTo>
                  <a:cubicBezTo>
                    <a:pt x="2698" y="0"/>
                    <a:pt x="2242" y="68"/>
                    <a:pt x="1794" y="190"/>
                  </a:cubicBezTo>
                  <a:cubicBezTo>
                    <a:pt x="1" y="676"/>
                    <a:pt x="153" y="2500"/>
                    <a:pt x="153" y="2500"/>
                  </a:cubicBezTo>
                  <a:cubicBezTo>
                    <a:pt x="153" y="2500"/>
                    <a:pt x="31" y="3199"/>
                    <a:pt x="548" y="3412"/>
                  </a:cubicBezTo>
                  <a:cubicBezTo>
                    <a:pt x="578" y="3412"/>
                    <a:pt x="578" y="5266"/>
                    <a:pt x="3131" y="5661"/>
                  </a:cubicBezTo>
                  <a:lnTo>
                    <a:pt x="3344" y="7120"/>
                  </a:lnTo>
                  <a:cubicBezTo>
                    <a:pt x="3344" y="7120"/>
                    <a:pt x="3466" y="7438"/>
                    <a:pt x="3930" y="7438"/>
                  </a:cubicBezTo>
                  <a:cubicBezTo>
                    <a:pt x="3983" y="7438"/>
                    <a:pt x="4041" y="7434"/>
                    <a:pt x="4104" y="7424"/>
                  </a:cubicBezTo>
                  <a:cubicBezTo>
                    <a:pt x="4682" y="7333"/>
                    <a:pt x="4651" y="7029"/>
                    <a:pt x="4651" y="7029"/>
                  </a:cubicBezTo>
                  <a:lnTo>
                    <a:pt x="4651" y="5266"/>
                  </a:lnTo>
                  <a:cubicBezTo>
                    <a:pt x="4651" y="5266"/>
                    <a:pt x="6262" y="4445"/>
                    <a:pt x="5897" y="2257"/>
                  </a:cubicBezTo>
                  <a:cubicBezTo>
                    <a:pt x="5601" y="616"/>
                    <a:pt x="4450" y="0"/>
                    <a:pt x="3136" y="0"/>
                  </a:cubicBezTo>
                  <a:close/>
                </a:path>
              </a:pathLst>
            </a:custGeom>
            <a:solidFill>
              <a:srgbClr val="583C3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2" name="Google Shape;1822;p59"/>
            <p:cNvSpPr/>
            <p:nvPr/>
          </p:nvSpPr>
          <p:spPr>
            <a:xfrm>
              <a:off x="1268456" y="1360567"/>
              <a:ext cx="306154" cy="197641"/>
            </a:xfrm>
            <a:custGeom>
              <a:rect b="b" l="l" r="r" t="t"/>
              <a:pathLst>
                <a:path extrusionOk="0" h="4180" w="6475">
                  <a:moveTo>
                    <a:pt x="4186" y="1"/>
                  </a:moveTo>
                  <a:cubicBezTo>
                    <a:pt x="3759" y="1"/>
                    <a:pt x="3384" y="259"/>
                    <a:pt x="3009" y="490"/>
                  </a:cubicBezTo>
                  <a:cubicBezTo>
                    <a:pt x="2797" y="611"/>
                    <a:pt x="2614" y="733"/>
                    <a:pt x="2401" y="885"/>
                  </a:cubicBezTo>
                  <a:cubicBezTo>
                    <a:pt x="2349" y="806"/>
                    <a:pt x="2251" y="727"/>
                    <a:pt x="2146" y="727"/>
                  </a:cubicBezTo>
                  <a:cubicBezTo>
                    <a:pt x="2130" y="727"/>
                    <a:pt x="2114" y="729"/>
                    <a:pt x="2098" y="733"/>
                  </a:cubicBezTo>
                  <a:cubicBezTo>
                    <a:pt x="1915" y="733"/>
                    <a:pt x="1763" y="885"/>
                    <a:pt x="1642" y="1006"/>
                  </a:cubicBezTo>
                  <a:cubicBezTo>
                    <a:pt x="1368" y="1280"/>
                    <a:pt x="1125" y="1553"/>
                    <a:pt x="912" y="1888"/>
                  </a:cubicBezTo>
                  <a:cubicBezTo>
                    <a:pt x="790" y="2040"/>
                    <a:pt x="699" y="2222"/>
                    <a:pt x="639" y="2435"/>
                  </a:cubicBezTo>
                  <a:cubicBezTo>
                    <a:pt x="547" y="2435"/>
                    <a:pt x="456" y="2465"/>
                    <a:pt x="365" y="2526"/>
                  </a:cubicBezTo>
                  <a:cubicBezTo>
                    <a:pt x="152" y="2648"/>
                    <a:pt x="91" y="2921"/>
                    <a:pt x="61" y="3134"/>
                  </a:cubicBezTo>
                  <a:cubicBezTo>
                    <a:pt x="0" y="3468"/>
                    <a:pt x="0" y="3803"/>
                    <a:pt x="122" y="4107"/>
                  </a:cubicBezTo>
                  <a:cubicBezTo>
                    <a:pt x="144" y="4151"/>
                    <a:pt x="183" y="4179"/>
                    <a:pt x="225" y="4179"/>
                  </a:cubicBezTo>
                  <a:cubicBezTo>
                    <a:pt x="241" y="4179"/>
                    <a:pt x="257" y="4176"/>
                    <a:pt x="274" y="4168"/>
                  </a:cubicBezTo>
                  <a:cubicBezTo>
                    <a:pt x="386" y="4010"/>
                    <a:pt x="581" y="3920"/>
                    <a:pt x="761" y="3920"/>
                  </a:cubicBezTo>
                  <a:cubicBezTo>
                    <a:pt x="825" y="3920"/>
                    <a:pt x="887" y="3931"/>
                    <a:pt x="942" y="3955"/>
                  </a:cubicBezTo>
                  <a:cubicBezTo>
                    <a:pt x="942" y="4014"/>
                    <a:pt x="994" y="4061"/>
                    <a:pt x="1038" y="4061"/>
                  </a:cubicBezTo>
                  <a:cubicBezTo>
                    <a:pt x="1062" y="4061"/>
                    <a:pt x="1084" y="4047"/>
                    <a:pt x="1094" y="4016"/>
                  </a:cubicBezTo>
                  <a:cubicBezTo>
                    <a:pt x="1246" y="3772"/>
                    <a:pt x="1338" y="3499"/>
                    <a:pt x="1429" y="3195"/>
                  </a:cubicBezTo>
                  <a:cubicBezTo>
                    <a:pt x="1429" y="3134"/>
                    <a:pt x="1459" y="3043"/>
                    <a:pt x="1459" y="2982"/>
                  </a:cubicBezTo>
                  <a:cubicBezTo>
                    <a:pt x="1459" y="2952"/>
                    <a:pt x="1490" y="2891"/>
                    <a:pt x="1490" y="2861"/>
                  </a:cubicBezTo>
                  <a:cubicBezTo>
                    <a:pt x="2249" y="2830"/>
                    <a:pt x="3009" y="2739"/>
                    <a:pt x="3708" y="2465"/>
                  </a:cubicBezTo>
                  <a:lnTo>
                    <a:pt x="3739" y="2465"/>
                  </a:lnTo>
                  <a:cubicBezTo>
                    <a:pt x="4012" y="2587"/>
                    <a:pt x="4286" y="2648"/>
                    <a:pt x="4560" y="2678"/>
                  </a:cubicBezTo>
                  <a:lnTo>
                    <a:pt x="4955" y="2678"/>
                  </a:lnTo>
                  <a:cubicBezTo>
                    <a:pt x="5076" y="2678"/>
                    <a:pt x="5167" y="2678"/>
                    <a:pt x="5289" y="2709"/>
                  </a:cubicBezTo>
                  <a:cubicBezTo>
                    <a:pt x="5380" y="2739"/>
                    <a:pt x="5411" y="2861"/>
                    <a:pt x="5471" y="2952"/>
                  </a:cubicBezTo>
                  <a:cubicBezTo>
                    <a:pt x="5563" y="3043"/>
                    <a:pt x="5684" y="3073"/>
                    <a:pt x="5806" y="3073"/>
                  </a:cubicBezTo>
                  <a:cubicBezTo>
                    <a:pt x="6019" y="3073"/>
                    <a:pt x="6292" y="2952"/>
                    <a:pt x="6383" y="2769"/>
                  </a:cubicBezTo>
                  <a:cubicBezTo>
                    <a:pt x="6474" y="2648"/>
                    <a:pt x="6474" y="2496"/>
                    <a:pt x="6414" y="2405"/>
                  </a:cubicBezTo>
                  <a:cubicBezTo>
                    <a:pt x="6383" y="2313"/>
                    <a:pt x="6323" y="2283"/>
                    <a:pt x="6231" y="2253"/>
                  </a:cubicBezTo>
                  <a:cubicBezTo>
                    <a:pt x="6383" y="2009"/>
                    <a:pt x="6474" y="1736"/>
                    <a:pt x="6444" y="1493"/>
                  </a:cubicBezTo>
                  <a:cubicBezTo>
                    <a:pt x="6414" y="1219"/>
                    <a:pt x="6262" y="1006"/>
                    <a:pt x="6019" y="885"/>
                  </a:cubicBezTo>
                  <a:cubicBezTo>
                    <a:pt x="5988" y="885"/>
                    <a:pt x="5958" y="854"/>
                    <a:pt x="5927" y="854"/>
                  </a:cubicBezTo>
                  <a:cubicBezTo>
                    <a:pt x="5958" y="824"/>
                    <a:pt x="5958" y="763"/>
                    <a:pt x="5958" y="733"/>
                  </a:cubicBezTo>
                  <a:cubicBezTo>
                    <a:pt x="5958" y="581"/>
                    <a:pt x="5836" y="490"/>
                    <a:pt x="5715" y="459"/>
                  </a:cubicBezTo>
                  <a:cubicBezTo>
                    <a:pt x="5670" y="441"/>
                    <a:pt x="5626" y="434"/>
                    <a:pt x="5581" y="434"/>
                  </a:cubicBezTo>
                  <a:cubicBezTo>
                    <a:pt x="5474" y="434"/>
                    <a:pt x="5366" y="477"/>
                    <a:pt x="5259" y="520"/>
                  </a:cubicBezTo>
                  <a:cubicBezTo>
                    <a:pt x="5167" y="581"/>
                    <a:pt x="5046" y="611"/>
                    <a:pt x="4924" y="672"/>
                  </a:cubicBezTo>
                  <a:cubicBezTo>
                    <a:pt x="4924" y="520"/>
                    <a:pt x="4864" y="398"/>
                    <a:pt x="4803" y="277"/>
                  </a:cubicBezTo>
                  <a:cubicBezTo>
                    <a:pt x="4681" y="125"/>
                    <a:pt x="4468" y="34"/>
                    <a:pt x="4256" y="3"/>
                  </a:cubicBezTo>
                  <a:cubicBezTo>
                    <a:pt x="4232" y="2"/>
                    <a:pt x="4209" y="1"/>
                    <a:pt x="418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3" name="Google Shape;1823;p59"/>
            <p:cNvSpPr/>
            <p:nvPr/>
          </p:nvSpPr>
          <p:spPr>
            <a:xfrm>
              <a:off x="1106038" y="3188822"/>
              <a:ext cx="344973" cy="1345849"/>
            </a:xfrm>
            <a:custGeom>
              <a:rect b="b" l="l" r="r" t="t"/>
              <a:pathLst>
                <a:path extrusionOk="0" h="28464" w="7296">
                  <a:moveTo>
                    <a:pt x="61" y="0"/>
                  </a:moveTo>
                  <a:lnTo>
                    <a:pt x="0" y="183"/>
                  </a:lnTo>
                  <a:cubicBezTo>
                    <a:pt x="0" y="183"/>
                    <a:pt x="1034" y="9575"/>
                    <a:pt x="973" y="10943"/>
                  </a:cubicBezTo>
                  <a:cubicBezTo>
                    <a:pt x="943" y="12341"/>
                    <a:pt x="791" y="14986"/>
                    <a:pt x="973" y="16718"/>
                  </a:cubicBezTo>
                  <a:cubicBezTo>
                    <a:pt x="1156" y="18451"/>
                    <a:pt x="2858" y="26110"/>
                    <a:pt x="3070" y="27782"/>
                  </a:cubicBezTo>
                  <a:cubicBezTo>
                    <a:pt x="3070" y="27782"/>
                    <a:pt x="3959" y="28464"/>
                    <a:pt x="4850" y="28464"/>
                  </a:cubicBezTo>
                  <a:cubicBezTo>
                    <a:pt x="5367" y="28464"/>
                    <a:pt x="5886" y="28234"/>
                    <a:pt x="6232" y="27508"/>
                  </a:cubicBezTo>
                  <a:cubicBezTo>
                    <a:pt x="6232" y="27508"/>
                    <a:pt x="6049" y="13375"/>
                    <a:pt x="5928" y="11855"/>
                  </a:cubicBezTo>
                  <a:cubicBezTo>
                    <a:pt x="5776" y="10335"/>
                    <a:pt x="7295" y="608"/>
                    <a:pt x="7295" y="608"/>
                  </a:cubicBezTo>
                  <a:lnTo>
                    <a:pt x="7295" y="608"/>
                  </a:lnTo>
                  <a:cubicBezTo>
                    <a:pt x="7295" y="608"/>
                    <a:pt x="7094" y="612"/>
                    <a:pt x="6752" y="612"/>
                  </a:cubicBezTo>
                  <a:cubicBezTo>
                    <a:pt x="5440" y="612"/>
                    <a:pt x="2062" y="555"/>
                    <a:pt x="61" y="0"/>
                  </a:cubicBezTo>
                  <a:close/>
                </a:path>
              </a:pathLst>
            </a:custGeom>
            <a:solidFill>
              <a:srgbClr val="583C3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4" name="Google Shape;1824;p59"/>
            <p:cNvSpPr/>
            <p:nvPr/>
          </p:nvSpPr>
          <p:spPr>
            <a:xfrm>
              <a:off x="1450969" y="3190240"/>
              <a:ext cx="494433" cy="1208777"/>
            </a:xfrm>
            <a:custGeom>
              <a:rect b="b" l="l" r="r" t="t"/>
              <a:pathLst>
                <a:path extrusionOk="0" h="25565" w="10457">
                  <a:moveTo>
                    <a:pt x="7751" y="1"/>
                  </a:moveTo>
                  <a:cubicBezTo>
                    <a:pt x="4766" y="538"/>
                    <a:pt x="2716" y="658"/>
                    <a:pt x="1477" y="658"/>
                  </a:cubicBezTo>
                  <a:cubicBezTo>
                    <a:pt x="471" y="658"/>
                    <a:pt x="1" y="578"/>
                    <a:pt x="0" y="578"/>
                  </a:cubicBezTo>
                  <a:lnTo>
                    <a:pt x="0" y="578"/>
                  </a:lnTo>
                  <a:lnTo>
                    <a:pt x="3101" y="9302"/>
                  </a:lnTo>
                  <a:cubicBezTo>
                    <a:pt x="3101" y="9302"/>
                    <a:pt x="3101" y="10609"/>
                    <a:pt x="3314" y="13223"/>
                  </a:cubicBezTo>
                  <a:cubicBezTo>
                    <a:pt x="3557" y="15837"/>
                    <a:pt x="6961" y="24895"/>
                    <a:pt x="6961" y="24895"/>
                  </a:cubicBezTo>
                  <a:cubicBezTo>
                    <a:pt x="7501" y="25410"/>
                    <a:pt x="8175" y="25564"/>
                    <a:pt x="8787" y="25564"/>
                  </a:cubicBezTo>
                  <a:cubicBezTo>
                    <a:pt x="9690" y="25564"/>
                    <a:pt x="10457" y="25229"/>
                    <a:pt x="10457" y="25229"/>
                  </a:cubicBezTo>
                  <a:cubicBezTo>
                    <a:pt x="10457" y="25229"/>
                    <a:pt x="8724" y="10031"/>
                    <a:pt x="8481" y="8025"/>
                  </a:cubicBezTo>
                  <a:cubicBezTo>
                    <a:pt x="8207" y="6019"/>
                    <a:pt x="7751" y="1"/>
                    <a:pt x="7751" y="1"/>
                  </a:cubicBezTo>
                  <a:close/>
                </a:path>
              </a:pathLst>
            </a:custGeom>
            <a:solidFill>
              <a:srgbClr val="583C3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5" name="Google Shape;1825;p59"/>
            <p:cNvSpPr/>
            <p:nvPr/>
          </p:nvSpPr>
          <p:spPr>
            <a:xfrm>
              <a:off x="1116109" y="2467327"/>
              <a:ext cx="218492" cy="230455"/>
            </a:xfrm>
            <a:custGeom>
              <a:rect b="b" l="l" r="r" t="t"/>
              <a:pathLst>
                <a:path extrusionOk="0" h="4874" w="4621">
                  <a:moveTo>
                    <a:pt x="1885" y="1"/>
                  </a:moveTo>
                  <a:lnTo>
                    <a:pt x="0" y="2797"/>
                  </a:lnTo>
                  <a:cubicBezTo>
                    <a:pt x="0" y="2797"/>
                    <a:pt x="1581" y="4773"/>
                    <a:pt x="2219" y="4864"/>
                  </a:cubicBezTo>
                  <a:cubicBezTo>
                    <a:pt x="2266" y="4871"/>
                    <a:pt x="2308" y="4874"/>
                    <a:pt x="2347" y="4874"/>
                  </a:cubicBezTo>
                  <a:cubicBezTo>
                    <a:pt x="2859" y="4874"/>
                    <a:pt x="2675" y="4348"/>
                    <a:pt x="2675" y="4347"/>
                  </a:cubicBezTo>
                  <a:lnTo>
                    <a:pt x="2675" y="4347"/>
                  </a:lnTo>
                  <a:cubicBezTo>
                    <a:pt x="2716" y="4355"/>
                    <a:pt x="2754" y="4358"/>
                    <a:pt x="2790" y="4358"/>
                  </a:cubicBezTo>
                  <a:cubicBezTo>
                    <a:pt x="3355" y="4358"/>
                    <a:pt x="3435" y="3527"/>
                    <a:pt x="3435" y="3527"/>
                  </a:cubicBezTo>
                  <a:cubicBezTo>
                    <a:pt x="4195" y="3436"/>
                    <a:pt x="4104" y="2524"/>
                    <a:pt x="4104" y="2524"/>
                  </a:cubicBezTo>
                  <a:cubicBezTo>
                    <a:pt x="4620" y="2281"/>
                    <a:pt x="4499" y="1703"/>
                    <a:pt x="4104" y="1186"/>
                  </a:cubicBezTo>
                  <a:cubicBezTo>
                    <a:pt x="3709" y="639"/>
                    <a:pt x="1885" y="1"/>
                    <a:pt x="1885" y="1"/>
                  </a:cubicBezTo>
                  <a:close/>
                </a:path>
              </a:pathLst>
            </a:custGeom>
            <a:solidFill>
              <a:srgbClr val="583C3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6" name="Google Shape;1826;p59"/>
            <p:cNvSpPr/>
            <p:nvPr/>
          </p:nvSpPr>
          <p:spPr>
            <a:xfrm>
              <a:off x="1811693" y="2917180"/>
              <a:ext cx="104967" cy="298967"/>
            </a:xfrm>
            <a:custGeom>
              <a:rect b="b" l="l" r="r" t="t"/>
              <a:pathLst>
                <a:path extrusionOk="0" h="6323" w="2220">
                  <a:moveTo>
                    <a:pt x="62" y="1"/>
                  </a:moveTo>
                  <a:lnTo>
                    <a:pt x="62" y="62"/>
                  </a:lnTo>
                  <a:cubicBezTo>
                    <a:pt x="62" y="62"/>
                    <a:pt x="1" y="365"/>
                    <a:pt x="62" y="700"/>
                  </a:cubicBezTo>
                  <a:cubicBezTo>
                    <a:pt x="122" y="1065"/>
                    <a:pt x="122" y="4803"/>
                    <a:pt x="122" y="4803"/>
                  </a:cubicBezTo>
                  <a:lnTo>
                    <a:pt x="122" y="5776"/>
                  </a:lnTo>
                  <a:lnTo>
                    <a:pt x="153" y="6323"/>
                  </a:lnTo>
                  <a:cubicBezTo>
                    <a:pt x="153" y="6323"/>
                    <a:pt x="1338" y="5958"/>
                    <a:pt x="1764" y="4317"/>
                  </a:cubicBezTo>
                  <a:cubicBezTo>
                    <a:pt x="2220" y="2706"/>
                    <a:pt x="1764" y="1"/>
                    <a:pt x="1764" y="1"/>
                  </a:cubicBezTo>
                  <a:close/>
                </a:path>
              </a:pathLst>
            </a:custGeom>
            <a:solidFill>
              <a:srgbClr val="583C3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7" name="Google Shape;1827;p59"/>
            <p:cNvSpPr/>
            <p:nvPr/>
          </p:nvSpPr>
          <p:spPr>
            <a:xfrm>
              <a:off x="715100" y="1755950"/>
              <a:ext cx="1181448" cy="1168445"/>
            </a:xfrm>
            <a:custGeom>
              <a:rect b="b" l="l" r="r" t="t"/>
              <a:pathLst>
                <a:path extrusionOk="0" h="24712" w="24987">
                  <a:moveTo>
                    <a:pt x="15016" y="0"/>
                  </a:moveTo>
                  <a:cubicBezTo>
                    <a:pt x="15016" y="0"/>
                    <a:pt x="11551" y="274"/>
                    <a:pt x="10427" y="547"/>
                  </a:cubicBezTo>
                  <a:cubicBezTo>
                    <a:pt x="9332" y="790"/>
                    <a:pt x="7509" y="2432"/>
                    <a:pt x="6718" y="3374"/>
                  </a:cubicBezTo>
                  <a:cubicBezTo>
                    <a:pt x="5928" y="4316"/>
                    <a:pt x="1521" y="10031"/>
                    <a:pt x="761" y="11216"/>
                  </a:cubicBezTo>
                  <a:cubicBezTo>
                    <a:pt x="1" y="12371"/>
                    <a:pt x="487" y="14286"/>
                    <a:pt x="2159" y="15380"/>
                  </a:cubicBezTo>
                  <a:cubicBezTo>
                    <a:pt x="3861" y="16475"/>
                    <a:pt x="8512" y="17842"/>
                    <a:pt x="8512" y="17842"/>
                  </a:cubicBezTo>
                  <a:lnTo>
                    <a:pt x="10366" y="15046"/>
                  </a:lnTo>
                  <a:lnTo>
                    <a:pt x="5746" y="12006"/>
                  </a:lnTo>
                  <a:lnTo>
                    <a:pt x="8451" y="8632"/>
                  </a:lnTo>
                  <a:lnTo>
                    <a:pt x="8968" y="7903"/>
                  </a:lnTo>
                  <a:cubicBezTo>
                    <a:pt x="8968" y="7903"/>
                    <a:pt x="9515" y="10608"/>
                    <a:pt x="12129" y="12979"/>
                  </a:cubicBezTo>
                  <a:cubicBezTo>
                    <a:pt x="12129" y="12979"/>
                    <a:pt x="13723" y="13406"/>
                    <a:pt x="15974" y="13406"/>
                  </a:cubicBezTo>
                  <a:cubicBezTo>
                    <a:pt x="16050" y="13406"/>
                    <a:pt x="16125" y="13406"/>
                    <a:pt x="16202" y="13405"/>
                  </a:cubicBezTo>
                  <a:cubicBezTo>
                    <a:pt x="18573" y="13374"/>
                    <a:pt x="20883" y="12979"/>
                    <a:pt x="20883" y="12979"/>
                  </a:cubicBezTo>
                  <a:cubicBezTo>
                    <a:pt x="20883" y="12979"/>
                    <a:pt x="21004" y="13557"/>
                    <a:pt x="20944" y="13830"/>
                  </a:cubicBezTo>
                  <a:cubicBezTo>
                    <a:pt x="20913" y="14104"/>
                    <a:pt x="20852" y="14438"/>
                    <a:pt x="20852" y="14438"/>
                  </a:cubicBezTo>
                  <a:cubicBezTo>
                    <a:pt x="20852" y="14438"/>
                    <a:pt x="21764" y="16718"/>
                    <a:pt x="22099" y="18146"/>
                  </a:cubicBezTo>
                  <a:cubicBezTo>
                    <a:pt x="22433" y="19605"/>
                    <a:pt x="23223" y="24712"/>
                    <a:pt x="23223" y="24712"/>
                  </a:cubicBezTo>
                  <a:lnTo>
                    <a:pt x="24986" y="24560"/>
                  </a:lnTo>
                  <a:cubicBezTo>
                    <a:pt x="24986" y="24560"/>
                    <a:pt x="24409" y="14712"/>
                    <a:pt x="24196" y="12979"/>
                  </a:cubicBezTo>
                  <a:cubicBezTo>
                    <a:pt x="23983" y="11246"/>
                    <a:pt x="23010" y="4620"/>
                    <a:pt x="22828" y="3587"/>
                  </a:cubicBezTo>
                  <a:cubicBezTo>
                    <a:pt x="22676" y="2553"/>
                    <a:pt x="22038" y="1611"/>
                    <a:pt x="20974" y="1064"/>
                  </a:cubicBezTo>
                  <a:cubicBezTo>
                    <a:pt x="19910" y="486"/>
                    <a:pt x="16415" y="0"/>
                    <a:pt x="16415" y="0"/>
                  </a:cubicBezTo>
                  <a:cubicBezTo>
                    <a:pt x="16415" y="0"/>
                    <a:pt x="16415" y="638"/>
                    <a:pt x="15837" y="699"/>
                  </a:cubicBezTo>
                  <a:cubicBezTo>
                    <a:pt x="15780" y="708"/>
                    <a:pt x="15728" y="712"/>
                    <a:pt x="15679" y="712"/>
                  </a:cubicBezTo>
                  <a:cubicBezTo>
                    <a:pt x="15202" y="712"/>
                    <a:pt x="15071" y="331"/>
                    <a:pt x="1501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8" name="Google Shape;1828;p59"/>
            <p:cNvSpPr/>
            <p:nvPr/>
          </p:nvSpPr>
          <p:spPr>
            <a:xfrm>
              <a:off x="1331674" y="1775052"/>
              <a:ext cx="296130" cy="443699"/>
            </a:xfrm>
            <a:custGeom>
              <a:rect b="b" l="l" r="r" t="t"/>
              <a:pathLst>
                <a:path extrusionOk="0" h="9384" w="6263">
                  <a:moveTo>
                    <a:pt x="2750" y="1"/>
                  </a:moveTo>
                  <a:cubicBezTo>
                    <a:pt x="2674" y="1"/>
                    <a:pt x="2598" y="8"/>
                    <a:pt x="2523" y="22"/>
                  </a:cubicBezTo>
                  <a:cubicBezTo>
                    <a:pt x="2402" y="22"/>
                    <a:pt x="2280" y="82"/>
                    <a:pt x="2189" y="143"/>
                  </a:cubicBezTo>
                  <a:cubicBezTo>
                    <a:pt x="2098" y="234"/>
                    <a:pt x="2037" y="326"/>
                    <a:pt x="1976" y="447"/>
                  </a:cubicBezTo>
                  <a:cubicBezTo>
                    <a:pt x="1946" y="569"/>
                    <a:pt x="1946" y="690"/>
                    <a:pt x="1946" y="812"/>
                  </a:cubicBezTo>
                  <a:cubicBezTo>
                    <a:pt x="1946" y="873"/>
                    <a:pt x="1946" y="964"/>
                    <a:pt x="1946" y="1055"/>
                  </a:cubicBezTo>
                  <a:cubicBezTo>
                    <a:pt x="1946" y="1055"/>
                    <a:pt x="1946" y="1085"/>
                    <a:pt x="1946" y="1085"/>
                  </a:cubicBezTo>
                  <a:cubicBezTo>
                    <a:pt x="1946" y="1116"/>
                    <a:pt x="1976" y="1146"/>
                    <a:pt x="1976" y="1207"/>
                  </a:cubicBezTo>
                  <a:cubicBezTo>
                    <a:pt x="1551" y="1997"/>
                    <a:pt x="1156" y="2818"/>
                    <a:pt x="761" y="3639"/>
                  </a:cubicBezTo>
                  <a:cubicBezTo>
                    <a:pt x="548" y="4064"/>
                    <a:pt x="335" y="4520"/>
                    <a:pt x="122" y="4946"/>
                  </a:cubicBezTo>
                  <a:cubicBezTo>
                    <a:pt x="92" y="5067"/>
                    <a:pt x="1" y="5158"/>
                    <a:pt x="61" y="5280"/>
                  </a:cubicBezTo>
                  <a:cubicBezTo>
                    <a:pt x="92" y="5402"/>
                    <a:pt x="183" y="5462"/>
                    <a:pt x="244" y="5523"/>
                  </a:cubicBezTo>
                  <a:cubicBezTo>
                    <a:pt x="396" y="5645"/>
                    <a:pt x="578" y="5766"/>
                    <a:pt x="761" y="5858"/>
                  </a:cubicBezTo>
                  <a:cubicBezTo>
                    <a:pt x="912" y="5918"/>
                    <a:pt x="1064" y="5979"/>
                    <a:pt x="1216" y="6010"/>
                  </a:cubicBezTo>
                  <a:cubicBezTo>
                    <a:pt x="1186" y="6405"/>
                    <a:pt x="1125" y="6830"/>
                    <a:pt x="1095" y="7225"/>
                  </a:cubicBezTo>
                  <a:cubicBezTo>
                    <a:pt x="1064" y="7651"/>
                    <a:pt x="1034" y="8076"/>
                    <a:pt x="1004" y="8502"/>
                  </a:cubicBezTo>
                  <a:cubicBezTo>
                    <a:pt x="1004" y="8715"/>
                    <a:pt x="1034" y="8958"/>
                    <a:pt x="1064" y="9201"/>
                  </a:cubicBezTo>
                  <a:cubicBezTo>
                    <a:pt x="1064" y="9232"/>
                    <a:pt x="1095" y="9262"/>
                    <a:pt x="1125" y="9262"/>
                  </a:cubicBezTo>
                  <a:cubicBezTo>
                    <a:pt x="1520" y="9323"/>
                    <a:pt x="1916" y="9383"/>
                    <a:pt x="2311" y="9383"/>
                  </a:cubicBezTo>
                  <a:lnTo>
                    <a:pt x="2371" y="9383"/>
                  </a:lnTo>
                  <a:cubicBezTo>
                    <a:pt x="2463" y="9383"/>
                    <a:pt x="2493" y="9262"/>
                    <a:pt x="2402" y="9232"/>
                  </a:cubicBezTo>
                  <a:cubicBezTo>
                    <a:pt x="2523" y="8289"/>
                    <a:pt x="2493" y="7317"/>
                    <a:pt x="2523" y="6374"/>
                  </a:cubicBezTo>
                  <a:cubicBezTo>
                    <a:pt x="2523" y="5888"/>
                    <a:pt x="2523" y="5402"/>
                    <a:pt x="2554" y="4915"/>
                  </a:cubicBezTo>
                  <a:cubicBezTo>
                    <a:pt x="2615" y="4429"/>
                    <a:pt x="2675" y="3943"/>
                    <a:pt x="2736" y="3487"/>
                  </a:cubicBezTo>
                  <a:cubicBezTo>
                    <a:pt x="2797" y="3031"/>
                    <a:pt x="2888" y="2575"/>
                    <a:pt x="2979" y="2119"/>
                  </a:cubicBezTo>
                  <a:cubicBezTo>
                    <a:pt x="3314" y="2970"/>
                    <a:pt x="3618" y="3821"/>
                    <a:pt x="3770" y="4703"/>
                  </a:cubicBezTo>
                  <a:cubicBezTo>
                    <a:pt x="3861" y="5158"/>
                    <a:pt x="3891" y="5614"/>
                    <a:pt x="3922" y="6101"/>
                  </a:cubicBezTo>
                  <a:cubicBezTo>
                    <a:pt x="3982" y="6587"/>
                    <a:pt x="4013" y="7073"/>
                    <a:pt x="4043" y="7529"/>
                  </a:cubicBezTo>
                  <a:cubicBezTo>
                    <a:pt x="4074" y="8076"/>
                    <a:pt x="4134" y="8624"/>
                    <a:pt x="4165" y="9171"/>
                  </a:cubicBezTo>
                  <a:cubicBezTo>
                    <a:pt x="4165" y="9232"/>
                    <a:pt x="4195" y="9262"/>
                    <a:pt x="4256" y="9262"/>
                  </a:cubicBezTo>
                  <a:cubicBezTo>
                    <a:pt x="4339" y="9267"/>
                    <a:pt x="4423" y="9270"/>
                    <a:pt x="4506" y="9270"/>
                  </a:cubicBezTo>
                  <a:cubicBezTo>
                    <a:pt x="4908" y="9270"/>
                    <a:pt x="5307" y="9211"/>
                    <a:pt x="5685" y="9110"/>
                  </a:cubicBezTo>
                  <a:cubicBezTo>
                    <a:pt x="5745" y="9080"/>
                    <a:pt x="5745" y="9049"/>
                    <a:pt x="5745" y="8988"/>
                  </a:cubicBezTo>
                  <a:lnTo>
                    <a:pt x="5320" y="6010"/>
                  </a:lnTo>
                  <a:lnTo>
                    <a:pt x="5229" y="5371"/>
                  </a:lnTo>
                  <a:cubicBezTo>
                    <a:pt x="5411" y="5310"/>
                    <a:pt x="5624" y="5219"/>
                    <a:pt x="5806" y="5128"/>
                  </a:cubicBezTo>
                  <a:cubicBezTo>
                    <a:pt x="5989" y="5037"/>
                    <a:pt x="6171" y="4946"/>
                    <a:pt x="6232" y="4763"/>
                  </a:cubicBezTo>
                  <a:cubicBezTo>
                    <a:pt x="6262" y="4733"/>
                    <a:pt x="6262" y="4703"/>
                    <a:pt x="6232" y="4672"/>
                  </a:cubicBezTo>
                  <a:cubicBezTo>
                    <a:pt x="6232" y="4642"/>
                    <a:pt x="6232" y="4611"/>
                    <a:pt x="6232" y="4581"/>
                  </a:cubicBezTo>
                  <a:cubicBezTo>
                    <a:pt x="5897" y="4186"/>
                    <a:pt x="5654" y="3760"/>
                    <a:pt x="5381" y="3335"/>
                  </a:cubicBezTo>
                  <a:cubicBezTo>
                    <a:pt x="5107" y="2909"/>
                    <a:pt x="4834" y="2453"/>
                    <a:pt x="4530" y="2058"/>
                  </a:cubicBezTo>
                  <a:cubicBezTo>
                    <a:pt x="4347" y="1815"/>
                    <a:pt x="4165" y="1602"/>
                    <a:pt x="3952" y="1420"/>
                  </a:cubicBezTo>
                  <a:cubicBezTo>
                    <a:pt x="3922" y="1389"/>
                    <a:pt x="3922" y="1389"/>
                    <a:pt x="3891" y="1389"/>
                  </a:cubicBezTo>
                  <a:cubicBezTo>
                    <a:pt x="3922" y="1359"/>
                    <a:pt x="3922" y="1329"/>
                    <a:pt x="3922" y="1298"/>
                  </a:cubicBezTo>
                  <a:cubicBezTo>
                    <a:pt x="3982" y="1025"/>
                    <a:pt x="3922" y="782"/>
                    <a:pt x="3800" y="569"/>
                  </a:cubicBezTo>
                  <a:cubicBezTo>
                    <a:pt x="3594" y="209"/>
                    <a:pt x="3171" y="1"/>
                    <a:pt x="275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9" name="Google Shape;1829;p59"/>
            <p:cNvSpPr/>
            <p:nvPr/>
          </p:nvSpPr>
          <p:spPr>
            <a:xfrm>
              <a:off x="1054310" y="2369639"/>
              <a:ext cx="766071" cy="852314"/>
            </a:xfrm>
            <a:custGeom>
              <a:rect b="b" l="l" r="r" t="t"/>
              <a:pathLst>
                <a:path extrusionOk="0" h="18026" w="16202">
                  <a:moveTo>
                    <a:pt x="13709" y="0"/>
                  </a:moveTo>
                  <a:lnTo>
                    <a:pt x="13709" y="0"/>
                  </a:lnTo>
                  <a:cubicBezTo>
                    <a:pt x="12343" y="314"/>
                    <a:pt x="10803" y="413"/>
                    <a:pt x="9403" y="413"/>
                  </a:cubicBezTo>
                  <a:cubicBezTo>
                    <a:pt x="7004" y="413"/>
                    <a:pt x="5016" y="122"/>
                    <a:pt x="5016" y="122"/>
                  </a:cubicBezTo>
                  <a:lnTo>
                    <a:pt x="5016" y="1520"/>
                  </a:lnTo>
                  <a:cubicBezTo>
                    <a:pt x="5016" y="1520"/>
                    <a:pt x="1064" y="6717"/>
                    <a:pt x="517" y="9666"/>
                  </a:cubicBezTo>
                  <a:cubicBezTo>
                    <a:pt x="0" y="12614"/>
                    <a:pt x="1064" y="17356"/>
                    <a:pt x="1064" y="17356"/>
                  </a:cubicBezTo>
                  <a:cubicBezTo>
                    <a:pt x="1064" y="17356"/>
                    <a:pt x="4681" y="17994"/>
                    <a:pt x="8481" y="18025"/>
                  </a:cubicBezTo>
                  <a:cubicBezTo>
                    <a:pt x="8558" y="18025"/>
                    <a:pt x="8636" y="18026"/>
                    <a:pt x="8713" y="18026"/>
                  </a:cubicBezTo>
                  <a:cubicBezTo>
                    <a:pt x="12439" y="18026"/>
                    <a:pt x="16201" y="17325"/>
                    <a:pt x="16201" y="17325"/>
                  </a:cubicBezTo>
                  <a:cubicBezTo>
                    <a:pt x="16201" y="17325"/>
                    <a:pt x="16140" y="13222"/>
                    <a:pt x="16080" y="11915"/>
                  </a:cubicBezTo>
                  <a:cubicBezTo>
                    <a:pt x="16019" y="10638"/>
                    <a:pt x="15350" y="6778"/>
                    <a:pt x="14985" y="5380"/>
                  </a:cubicBezTo>
                  <a:cubicBezTo>
                    <a:pt x="14590" y="3951"/>
                    <a:pt x="13678" y="1337"/>
                    <a:pt x="13678" y="1337"/>
                  </a:cubicBezTo>
                  <a:cubicBezTo>
                    <a:pt x="13861" y="638"/>
                    <a:pt x="13709" y="0"/>
                    <a:pt x="1370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0" name="Google Shape;1830;p59"/>
            <p:cNvSpPr/>
            <p:nvPr/>
          </p:nvSpPr>
          <p:spPr>
            <a:xfrm>
              <a:off x="1223868" y="4398942"/>
              <a:ext cx="271685" cy="428616"/>
            </a:xfrm>
            <a:custGeom>
              <a:rect b="b" l="l" r="r" t="t"/>
              <a:pathLst>
                <a:path extrusionOk="0" h="9065" w="5746">
                  <a:moveTo>
                    <a:pt x="3709" y="1"/>
                  </a:moveTo>
                  <a:cubicBezTo>
                    <a:pt x="3030" y="315"/>
                    <a:pt x="2412" y="419"/>
                    <a:pt x="1890" y="419"/>
                  </a:cubicBezTo>
                  <a:cubicBezTo>
                    <a:pt x="845" y="419"/>
                    <a:pt x="183" y="1"/>
                    <a:pt x="183" y="1"/>
                  </a:cubicBezTo>
                  <a:lnTo>
                    <a:pt x="183" y="1"/>
                  </a:lnTo>
                  <a:cubicBezTo>
                    <a:pt x="183" y="1"/>
                    <a:pt x="366" y="1733"/>
                    <a:pt x="183" y="2888"/>
                  </a:cubicBezTo>
                  <a:cubicBezTo>
                    <a:pt x="1" y="4043"/>
                    <a:pt x="852" y="5624"/>
                    <a:pt x="1612" y="6627"/>
                  </a:cubicBezTo>
                  <a:cubicBezTo>
                    <a:pt x="2282" y="7576"/>
                    <a:pt x="4312" y="9064"/>
                    <a:pt x="5038" y="9064"/>
                  </a:cubicBezTo>
                  <a:cubicBezTo>
                    <a:pt x="5103" y="9064"/>
                    <a:pt x="5157" y="9053"/>
                    <a:pt x="5199" y="9028"/>
                  </a:cubicBezTo>
                  <a:cubicBezTo>
                    <a:pt x="5746" y="8694"/>
                    <a:pt x="5503" y="7326"/>
                    <a:pt x="5199" y="6019"/>
                  </a:cubicBezTo>
                  <a:cubicBezTo>
                    <a:pt x="4925" y="4712"/>
                    <a:pt x="3952" y="2888"/>
                    <a:pt x="3952" y="2888"/>
                  </a:cubicBezTo>
                  <a:lnTo>
                    <a:pt x="370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1" name="Google Shape;1831;p59"/>
            <p:cNvSpPr/>
            <p:nvPr/>
          </p:nvSpPr>
          <p:spPr>
            <a:xfrm>
              <a:off x="1752778" y="4321351"/>
              <a:ext cx="426914" cy="332207"/>
            </a:xfrm>
            <a:custGeom>
              <a:rect b="b" l="l" r="r" t="t"/>
              <a:pathLst>
                <a:path extrusionOk="0" h="7026" w="9029">
                  <a:moveTo>
                    <a:pt x="213" y="0"/>
                  </a:moveTo>
                  <a:lnTo>
                    <a:pt x="213" y="1794"/>
                  </a:lnTo>
                  <a:cubicBezTo>
                    <a:pt x="213" y="1794"/>
                    <a:pt x="1" y="2249"/>
                    <a:pt x="213" y="2979"/>
                  </a:cubicBezTo>
                  <a:cubicBezTo>
                    <a:pt x="456" y="3739"/>
                    <a:pt x="456" y="5623"/>
                    <a:pt x="456" y="5623"/>
                  </a:cubicBezTo>
                  <a:lnTo>
                    <a:pt x="1855" y="6171"/>
                  </a:lnTo>
                  <a:lnTo>
                    <a:pt x="2007" y="4985"/>
                  </a:lnTo>
                  <a:cubicBezTo>
                    <a:pt x="2007" y="4985"/>
                    <a:pt x="2554" y="5897"/>
                    <a:pt x="3071" y="6171"/>
                  </a:cubicBezTo>
                  <a:cubicBezTo>
                    <a:pt x="3593" y="6432"/>
                    <a:pt x="5640" y="7026"/>
                    <a:pt x="7200" y="7026"/>
                  </a:cubicBezTo>
                  <a:cubicBezTo>
                    <a:pt x="7274" y="7026"/>
                    <a:pt x="7346" y="7024"/>
                    <a:pt x="7417" y="7022"/>
                  </a:cubicBezTo>
                  <a:cubicBezTo>
                    <a:pt x="9028" y="6930"/>
                    <a:pt x="8359" y="5806"/>
                    <a:pt x="7630" y="5502"/>
                  </a:cubicBezTo>
                  <a:cubicBezTo>
                    <a:pt x="6900" y="5167"/>
                    <a:pt x="4621" y="3496"/>
                    <a:pt x="4590" y="3161"/>
                  </a:cubicBezTo>
                  <a:cubicBezTo>
                    <a:pt x="4560" y="2827"/>
                    <a:pt x="3922" y="0"/>
                    <a:pt x="3922" y="0"/>
                  </a:cubicBezTo>
                  <a:cubicBezTo>
                    <a:pt x="3324" y="335"/>
                    <a:pt x="2713" y="446"/>
                    <a:pt x="2163" y="446"/>
                  </a:cubicBezTo>
                  <a:cubicBezTo>
                    <a:pt x="1064" y="446"/>
                    <a:pt x="213" y="0"/>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2" name="Google Shape;1832;p59"/>
            <p:cNvSpPr/>
            <p:nvPr/>
          </p:nvSpPr>
          <p:spPr>
            <a:xfrm>
              <a:off x="1105612" y="2072133"/>
              <a:ext cx="108277" cy="94139"/>
            </a:xfrm>
            <a:custGeom>
              <a:rect b="b" l="l" r="r" t="t"/>
              <a:pathLst>
                <a:path extrusionOk="0" h="1991" w="2290">
                  <a:moveTo>
                    <a:pt x="1073" y="0"/>
                  </a:moveTo>
                  <a:cubicBezTo>
                    <a:pt x="1013" y="0"/>
                    <a:pt x="982" y="0"/>
                    <a:pt x="952" y="31"/>
                  </a:cubicBezTo>
                  <a:cubicBezTo>
                    <a:pt x="921" y="61"/>
                    <a:pt x="952" y="152"/>
                    <a:pt x="982" y="152"/>
                  </a:cubicBezTo>
                  <a:cubicBezTo>
                    <a:pt x="1073" y="183"/>
                    <a:pt x="1165" y="243"/>
                    <a:pt x="1256" y="274"/>
                  </a:cubicBezTo>
                  <a:cubicBezTo>
                    <a:pt x="921" y="638"/>
                    <a:pt x="617" y="1064"/>
                    <a:pt x="313" y="1490"/>
                  </a:cubicBezTo>
                  <a:cubicBezTo>
                    <a:pt x="222" y="1611"/>
                    <a:pt x="131" y="1733"/>
                    <a:pt x="40" y="1885"/>
                  </a:cubicBezTo>
                  <a:cubicBezTo>
                    <a:pt x="0" y="1944"/>
                    <a:pt x="51" y="1991"/>
                    <a:pt x="108" y="1991"/>
                  </a:cubicBezTo>
                  <a:cubicBezTo>
                    <a:pt x="138" y="1991"/>
                    <a:pt x="171" y="1977"/>
                    <a:pt x="192" y="1945"/>
                  </a:cubicBezTo>
                  <a:cubicBezTo>
                    <a:pt x="496" y="1490"/>
                    <a:pt x="830" y="1064"/>
                    <a:pt x="1165" y="638"/>
                  </a:cubicBezTo>
                  <a:cubicBezTo>
                    <a:pt x="1256" y="517"/>
                    <a:pt x="1347" y="426"/>
                    <a:pt x="1438" y="334"/>
                  </a:cubicBezTo>
                  <a:cubicBezTo>
                    <a:pt x="1681" y="395"/>
                    <a:pt x="1955" y="456"/>
                    <a:pt x="2228" y="486"/>
                  </a:cubicBezTo>
                  <a:cubicBezTo>
                    <a:pt x="2259" y="486"/>
                    <a:pt x="2289" y="426"/>
                    <a:pt x="2289" y="395"/>
                  </a:cubicBezTo>
                  <a:cubicBezTo>
                    <a:pt x="2289" y="334"/>
                    <a:pt x="2259" y="334"/>
                    <a:pt x="2228" y="304"/>
                  </a:cubicBezTo>
                  <a:cubicBezTo>
                    <a:pt x="1985" y="274"/>
                    <a:pt x="1712" y="243"/>
                    <a:pt x="1468" y="152"/>
                  </a:cubicBezTo>
                  <a:cubicBezTo>
                    <a:pt x="1468" y="152"/>
                    <a:pt x="1438" y="122"/>
                    <a:pt x="1408" y="122"/>
                  </a:cubicBezTo>
                  <a:cubicBezTo>
                    <a:pt x="1286" y="91"/>
                    <a:pt x="1165" y="61"/>
                    <a:pt x="10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3" name="Google Shape;1833;p59"/>
            <p:cNvSpPr/>
            <p:nvPr/>
          </p:nvSpPr>
          <p:spPr>
            <a:xfrm>
              <a:off x="906975" y="2049294"/>
              <a:ext cx="80286" cy="56266"/>
            </a:xfrm>
            <a:custGeom>
              <a:rect b="b" l="l" r="r" t="t"/>
              <a:pathLst>
                <a:path extrusionOk="0" h="1190" w="1698">
                  <a:moveTo>
                    <a:pt x="124" y="0"/>
                  </a:moveTo>
                  <a:cubicBezTo>
                    <a:pt x="52" y="0"/>
                    <a:pt x="0" y="115"/>
                    <a:pt x="77" y="166"/>
                  </a:cubicBezTo>
                  <a:cubicBezTo>
                    <a:pt x="624" y="409"/>
                    <a:pt x="1080" y="774"/>
                    <a:pt x="1505" y="1169"/>
                  </a:cubicBezTo>
                  <a:cubicBezTo>
                    <a:pt x="1526" y="1183"/>
                    <a:pt x="1548" y="1189"/>
                    <a:pt x="1569" y="1189"/>
                  </a:cubicBezTo>
                  <a:cubicBezTo>
                    <a:pt x="1640" y="1189"/>
                    <a:pt x="1697" y="1118"/>
                    <a:pt x="1627" y="1048"/>
                  </a:cubicBezTo>
                  <a:cubicBezTo>
                    <a:pt x="1201" y="653"/>
                    <a:pt x="715" y="288"/>
                    <a:pt x="168" y="14"/>
                  </a:cubicBezTo>
                  <a:cubicBezTo>
                    <a:pt x="153" y="5"/>
                    <a:pt x="138" y="0"/>
                    <a:pt x="12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4" name="Google Shape;1834;p59"/>
            <p:cNvSpPr/>
            <p:nvPr/>
          </p:nvSpPr>
          <p:spPr>
            <a:xfrm>
              <a:off x="1340279" y="1838932"/>
              <a:ext cx="283175" cy="378402"/>
            </a:xfrm>
            <a:custGeom>
              <a:rect b="b" l="l" r="r" t="t"/>
              <a:pathLst>
                <a:path extrusionOk="0" h="8003" w="5989">
                  <a:moveTo>
                    <a:pt x="3010" y="798"/>
                  </a:moveTo>
                  <a:cubicBezTo>
                    <a:pt x="3284" y="1285"/>
                    <a:pt x="3557" y="1771"/>
                    <a:pt x="3831" y="2257"/>
                  </a:cubicBezTo>
                  <a:cubicBezTo>
                    <a:pt x="3952" y="2500"/>
                    <a:pt x="4074" y="2744"/>
                    <a:pt x="4196" y="2956"/>
                  </a:cubicBezTo>
                  <a:cubicBezTo>
                    <a:pt x="4287" y="3078"/>
                    <a:pt x="4348" y="3200"/>
                    <a:pt x="4408" y="3321"/>
                  </a:cubicBezTo>
                  <a:cubicBezTo>
                    <a:pt x="4469" y="3443"/>
                    <a:pt x="4530" y="3564"/>
                    <a:pt x="4591" y="3686"/>
                  </a:cubicBezTo>
                  <a:cubicBezTo>
                    <a:pt x="4621" y="3777"/>
                    <a:pt x="4652" y="3868"/>
                    <a:pt x="4652" y="3990"/>
                  </a:cubicBezTo>
                  <a:cubicBezTo>
                    <a:pt x="4652" y="4051"/>
                    <a:pt x="4652" y="4142"/>
                    <a:pt x="4591" y="4203"/>
                  </a:cubicBezTo>
                  <a:cubicBezTo>
                    <a:pt x="4591" y="4203"/>
                    <a:pt x="4560" y="4203"/>
                    <a:pt x="4560" y="4233"/>
                  </a:cubicBezTo>
                  <a:cubicBezTo>
                    <a:pt x="4500" y="4233"/>
                    <a:pt x="4439" y="4233"/>
                    <a:pt x="4408" y="4172"/>
                  </a:cubicBezTo>
                  <a:cubicBezTo>
                    <a:pt x="4317" y="4111"/>
                    <a:pt x="4256" y="4020"/>
                    <a:pt x="4196" y="3929"/>
                  </a:cubicBezTo>
                  <a:cubicBezTo>
                    <a:pt x="4074" y="3716"/>
                    <a:pt x="3952" y="3473"/>
                    <a:pt x="3861" y="3260"/>
                  </a:cubicBezTo>
                  <a:cubicBezTo>
                    <a:pt x="3770" y="3017"/>
                    <a:pt x="3679" y="2774"/>
                    <a:pt x="3588" y="2531"/>
                  </a:cubicBezTo>
                  <a:cubicBezTo>
                    <a:pt x="3375" y="1953"/>
                    <a:pt x="3162" y="1376"/>
                    <a:pt x="2980" y="829"/>
                  </a:cubicBezTo>
                  <a:lnTo>
                    <a:pt x="2980" y="798"/>
                  </a:lnTo>
                  <a:close/>
                  <a:moveTo>
                    <a:pt x="2676" y="829"/>
                  </a:moveTo>
                  <a:cubicBezTo>
                    <a:pt x="2615" y="1589"/>
                    <a:pt x="2493" y="2379"/>
                    <a:pt x="2341" y="3139"/>
                  </a:cubicBezTo>
                  <a:cubicBezTo>
                    <a:pt x="2250" y="3534"/>
                    <a:pt x="2129" y="3929"/>
                    <a:pt x="2038" y="4324"/>
                  </a:cubicBezTo>
                  <a:cubicBezTo>
                    <a:pt x="1977" y="4415"/>
                    <a:pt x="1977" y="4507"/>
                    <a:pt x="1946" y="4598"/>
                  </a:cubicBezTo>
                  <a:cubicBezTo>
                    <a:pt x="1946" y="4628"/>
                    <a:pt x="1916" y="4628"/>
                    <a:pt x="1916" y="4659"/>
                  </a:cubicBezTo>
                  <a:cubicBezTo>
                    <a:pt x="1916" y="4628"/>
                    <a:pt x="1886" y="4598"/>
                    <a:pt x="1855" y="4598"/>
                  </a:cubicBezTo>
                  <a:cubicBezTo>
                    <a:pt x="1764" y="4598"/>
                    <a:pt x="1673" y="4537"/>
                    <a:pt x="1642" y="4446"/>
                  </a:cubicBezTo>
                  <a:cubicBezTo>
                    <a:pt x="1612" y="4324"/>
                    <a:pt x="1642" y="4172"/>
                    <a:pt x="1673" y="4051"/>
                  </a:cubicBezTo>
                  <a:cubicBezTo>
                    <a:pt x="1703" y="3777"/>
                    <a:pt x="1764" y="3504"/>
                    <a:pt x="1855" y="3200"/>
                  </a:cubicBezTo>
                  <a:cubicBezTo>
                    <a:pt x="2007" y="2652"/>
                    <a:pt x="2189" y="2105"/>
                    <a:pt x="2372" y="1558"/>
                  </a:cubicBezTo>
                  <a:cubicBezTo>
                    <a:pt x="2433" y="1406"/>
                    <a:pt x="2463" y="1254"/>
                    <a:pt x="2524" y="1102"/>
                  </a:cubicBezTo>
                  <a:cubicBezTo>
                    <a:pt x="2554" y="1041"/>
                    <a:pt x="2585" y="950"/>
                    <a:pt x="2615" y="890"/>
                  </a:cubicBezTo>
                  <a:cubicBezTo>
                    <a:pt x="2615" y="859"/>
                    <a:pt x="2615" y="829"/>
                    <a:pt x="2645" y="829"/>
                  </a:cubicBezTo>
                  <a:close/>
                  <a:moveTo>
                    <a:pt x="3641" y="1"/>
                  </a:moveTo>
                  <a:cubicBezTo>
                    <a:pt x="3606" y="1"/>
                    <a:pt x="3569" y="20"/>
                    <a:pt x="3557" y="69"/>
                  </a:cubicBezTo>
                  <a:cubicBezTo>
                    <a:pt x="3497" y="312"/>
                    <a:pt x="3314" y="494"/>
                    <a:pt x="3071" y="616"/>
                  </a:cubicBezTo>
                  <a:cubicBezTo>
                    <a:pt x="2980" y="646"/>
                    <a:pt x="2858" y="677"/>
                    <a:pt x="2767" y="677"/>
                  </a:cubicBezTo>
                  <a:lnTo>
                    <a:pt x="2737" y="677"/>
                  </a:lnTo>
                  <a:cubicBezTo>
                    <a:pt x="2737" y="646"/>
                    <a:pt x="2737" y="646"/>
                    <a:pt x="2706" y="646"/>
                  </a:cubicBezTo>
                  <a:cubicBezTo>
                    <a:pt x="2691" y="631"/>
                    <a:pt x="2676" y="624"/>
                    <a:pt x="2661" y="624"/>
                  </a:cubicBezTo>
                  <a:cubicBezTo>
                    <a:pt x="2645" y="624"/>
                    <a:pt x="2630" y="631"/>
                    <a:pt x="2615" y="646"/>
                  </a:cubicBezTo>
                  <a:cubicBezTo>
                    <a:pt x="2554" y="616"/>
                    <a:pt x="2493" y="586"/>
                    <a:pt x="2433" y="525"/>
                  </a:cubicBezTo>
                  <a:cubicBezTo>
                    <a:pt x="2372" y="494"/>
                    <a:pt x="2311" y="464"/>
                    <a:pt x="2250" y="434"/>
                  </a:cubicBezTo>
                  <a:cubicBezTo>
                    <a:pt x="2129" y="342"/>
                    <a:pt x="2038" y="221"/>
                    <a:pt x="1977" y="69"/>
                  </a:cubicBezTo>
                  <a:cubicBezTo>
                    <a:pt x="1965" y="33"/>
                    <a:pt x="1934" y="16"/>
                    <a:pt x="1903" y="16"/>
                  </a:cubicBezTo>
                  <a:cubicBezTo>
                    <a:pt x="1855" y="16"/>
                    <a:pt x="1806" y="56"/>
                    <a:pt x="1825" y="130"/>
                  </a:cubicBezTo>
                  <a:cubicBezTo>
                    <a:pt x="1886" y="282"/>
                    <a:pt x="1977" y="403"/>
                    <a:pt x="2098" y="525"/>
                  </a:cubicBezTo>
                  <a:cubicBezTo>
                    <a:pt x="2189" y="616"/>
                    <a:pt x="2341" y="707"/>
                    <a:pt x="2463" y="768"/>
                  </a:cubicBezTo>
                  <a:cubicBezTo>
                    <a:pt x="2463" y="798"/>
                    <a:pt x="2433" y="829"/>
                    <a:pt x="2433" y="859"/>
                  </a:cubicBezTo>
                  <a:cubicBezTo>
                    <a:pt x="2372" y="1011"/>
                    <a:pt x="2311" y="1163"/>
                    <a:pt x="2281" y="1285"/>
                  </a:cubicBezTo>
                  <a:cubicBezTo>
                    <a:pt x="2159" y="1589"/>
                    <a:pt x="2068" y="1893"/>
                    <a:pt x="1977" y="2197"/>
                  </a:cubicBezTo>
                  <a:cubicBezTo>
                    <a:pt x="1764" y="2804"/>
                    <a:pt x="1612" y="3412"/>
                    <a:pt x="1490" y="4020"/>
                  </a:cubicBezTo>
                  <a:cubicBezTo>
                    <a:pt x="1460" y="4203"/>
                    <a:pt x="1430" y="4385"/>
                    <a:pt x="1521" y="4537"/>
                  </a:cubicBezTo>
                  <a:cubicBezTo>
                    <a:pt x="1521" y="4567"/>
                    <a:pt x="1551" y="4598"/>
                    <a:pt x="1582" y="4628"/>
                  </a:cubicBezTo>
                  <a:cubicBezTo>
                    <a:pt x="1460" y="4628"/>
                    <a:pt x="1338" y="4598"/>
                    <a:pt x="1247" y="4567"/>
                  </a:cubicBezTo>
                  <a:cubicBezTo>
                    <a:pt x="822" y="4476"/>
                    <a:pt x="457" y="4294"/>
                    <a:pt x="123" y="4051"/>
                  </a:cubicBezTo>
                  <a:cubicBezTo>
                    <a:pt x="114" y="4042"/>
                    <a:pt x="102" y="4038"/>
                    <a:pt x="90" y="4038"/>
                  </a:cubicBezTo>
                  <a:cubicBezTo>
                    <a:pt x="59" y="4038"/>
                    <a:pt x="22" y="4060"/>
                    <a:pt x="1" y="4081"/>
                  </a:cubicBezTo>
                  <a:cubicBezTo>
                    <a:pt x="1" y="4111"/>
                    <a:pt x="1" y="4172"/>
                    <a:pt x="31" y="4203"/>
                  </a:cubicBezTo>
                  <a:cubicBezTo>
                    <a:pt x="366" y="4415"/>
                    <a:pt x="700" y="4598"/>
                    <a:pt x="1065" y="4689"/>
                  </a:cubicBezTo>
                  <a:cubicBezTo>
                    <a:pt x="1247" y="4750"/>
                    <a:pt x="1430" y="4780"/>
                    <a:pt x="1642" y="4811"/>
                  </a:cubicBezTo>
                  <a:cubicBezTo>
                    <a:pt x="1703" y="4811"/>
                    <a:pt x="1764" y="4824"/>
                    <a:pt x="1825" y="4824"/>
                  </a:cubicBezTo>
                  <a:cubicBezTo>
                    <a:pt x="1855" y="4824"/>
                    <a:pt x="1886" y="4821"/>
                    <a:pt x="1916" y="4811"/>
                  </a:cubicBezTo>
                  <a:cubicBezTo>
                    <a:pt x="2038" y="4811"/>
                    <a:pt x="2068" y="4719"/>
                    <a:pt x="2098" y="4628"/>
                  </a:cubicBezTo>
                  <a:cubicBezTo>
                    <a:pt x="2159" y="4446"/>
                    <a:pt x="2189" y="4294"/>
                    <a:pt x="2250" y="4111"/>
                  </a:cubicBezTo>
                  <a:lnTo>
                    <a:pt x="2250" y="4111"/>
                  </a:lnTo>
                  <a:cubicBezTo>
                    <a:pt x="2220" y="4476"/>
                    <a:pt x="2189" y="4841"/>
                    <a:pt x="2189" y="5236"/>
                  </a:cubicBezTo>
                  <a:cubicBezTo>
                    <a:pt x="2159" y="5814"/>
                    <a:pt x="2159" y="6361"/>
                    <a:pt x="2129" y="6938"/>
                  </a:cubicBezTo>
                  <a:cubicBezTo>
                    <a:pt x="2129" y="7273"/>
                    <a:pt x="2129" y="7607"/>
                    <a:pt x="2159" y="7911"/>
                  </a:cubicBezTo>
                  <a:cubicBezTo>
                    <a:pt x="2159" y="7972"/>
                    <a:pt x="2197" y="8002"/>
                    <a:pt x="2235" y="8002"/>
                  </a:cubicBezTo>
                  <a:cubicBezTo>
                    <a:pt x="2273" y="8002"/>
                    <a:pt x="2311" y="7972"/>
                    <a:pt x="2311" y="7911"/>
                  </a:cubicBezTo>
                  <a:cubicBezTo>
                    <a:pt x="2311" y="7364"/>
                    <a:pt x="2311" y="6786"/>
                    <a:pt x="2311" y="6209"/>
                  </a:cubicBezTo>
                  <a:cubicBezTo>
                    <a:pt x="2341" y="5631"/>
                    <a:pt x="2372" y="5054"/>
                    <a:pt x="2402" y="4476"/>
                  </a:cubicBezTo>
                  <a:cubicBezTo>
                    <a:pt x="2402" y="4142"/>
                    <a:pt x="2433" y="3838"/>
                    <a:pt x="2463" y="3504"/>
                  </a:cubicBezTo>
                  <a:cubicBezTo>
                    <a:pt x="2463" y="3473"/>
                    <a:pt x="2463" y="3473"/>
                    <a:pt x="2433" y="3443"/>
                  </a:cubicBezTo>
                  <a:cubicBezTo>
                    <a:pt x="2463" y="3412"/>
                    <a:pt x="2463" y="3382"/>
                    <a:pt x="2463" y="3382"/>
                  </a:cubicBezTo>
                  <a:cubicBezTo>
                    <a:pt x="2463" y="3352"/>
                    <a:pt x="2463" y="3321"/>
                    <a:pt x="2463" y="3321"/>
                  </a:cubicBezTo>
                  <a:cubicBezTo>
                    <a:pt x="2524" y="2926"/>
                    <a:pt x="2615" y="2531"/>
                    <a:pt x="2676" y="2166"/>
                  </a:cubicBezTo>
                  <a:cubicBezTo>
                    <a:pt x="2737" y="1741"/>
                    <a:pt x="2797" y="1315"/>
                    <a:pt x="2828" y="890"/>
                  </a:cubicBezTo>
                  <a:cubicBezTo>
                    <a:pt x="2980" y="1406"/>
                    <a:pt x="3162" y="1923"/>
                    <a:pt x="3375" y="2440"/>
                  </a:cubicBezTo>
                  <a:cubicBezTo>
                    <a:pt x="3405" y="2531"/>
                    <a:pt x="3436" y="2622"/>
                    <a:pt x="3466" y="2713"/>
                  </a:cubicBezTo>
                  <a:cubicBezTo>
                    <a:pt x="3466" y="2713"/>
                    <a:pt x="3466" y="2744"/>
                    <a:pt x="3466" y="2744"/>
                  </a:cubicBezTo>
                  <a:cubicBezTo>
                    <a:pt x="3527" y="3382"/>
                    <a:pt x="3618" y="4051"/>
                    <a:pt x="3679" y="4689"/>
                  </a:cubicBezTo>
                  <a:cubicBezTo>
                    <a:pt x="3740" y="5358"/>
                    <a:pt x="3800" y="5996"/>
                    <a:pt x="3861" y="6634"/>
                  </a:cubicBezTo>
                  <a:cubicBezTo>
                    <a:pt x="3892" y="6999"/>
                    <a:pt x="3922" y="7394"/>
                    <a:pt x="3922" y="7759"/>
                  </a:cubicBezTo>
                  <a:cubicBezTo>
                    <a:pt x="3952" y="7789"/>
                    <a:pt x="3983" y="7820"/>
                    <a:pt x="4013" y="7820"/>
                  </a:cubicBezTo>
                  <a:cubicBezTo>
                    <a:pt x="4074" y="7820"/>
                    <a:pt x="4104" y="7789"/>
                    <a:pt x="4104" y="7759"/>
                  </a:cubicBezTo>
                  <a:cubicBezTo>
                    <a:pt x="4044" y="7090"/>
                    <a:pt x="4013" y="6452"/>
                    <a:pt x="3952" y="5783"/>
                  </a:cubicBezTo>
                  <a:cubicBezTo>
                    <a:pt x="3892" y="5145"/>
                    <a:pt x="3831" y="4476"/>
                    <a:pt x="3740" y="3838"/>
                  </a:cubicBezTo>
                  <a:cubicBezTo>
                    <a:pt x="3740" y="3656"/>
                    <a:pt x="3709" y="3473"/>
                    <a:pt x="3679" y="3291"/>
                  </a:cubicBezTo>
                  <a:lnTo>
                    <a:pt x="3679" y="3291"/>
                  </a:lnTo>
                  <a:cubicBezTo>
                    <a:pt x="3770" y="3504"/>
                    <a:pt x="3892" y="3747"/>
                    <a:pt x="4013" y="3929"/>
                  </a:cubicBezTo>
                  <a:cubicBezTo>
                    <a:pt x="4100" y="4131"/>
                    <a:pt x="4268" y="4387"/>
                    <a:pt x="4493" y="4387"/>
                  </a:cubicBezTo>
                  <a:cubicBezTo>
                    <a:pt x="4505" y="4387"/>
                    <a:pt x="4517" y="4387"/>
                    <a:pt x="4530" y="4385"/>
                  </a:cubicBezTo>
                  <a:cubicBezTo>
                    <a:pt x="4591" y="4385"/>
                    <a:pt x="4652" y="4355"/>
                    <a:pt x="4682" y="4324"/>
                  </a:cubicBezTo>
                  <a:cubicBezTo>
                    <a:pt x="5107" y="4081"/>
                    <a:pt x="5533" y="3807"/>
                    <a:pt x="5928" y="3534"/>
                  </a:cubicBezTo>
                  <a:cubicBezTo>
                    <a:pt x="5989" y="3534"/>
                    <a:pt x="5989" y="3473"/>
                    <a:pt x="5959" y="3443"/>
                  </a:cubicBezTo>
                  <a:cubicBezTo>
                    <a:pt x="5959" y="3407"/>
                    <a:pt x="5938" y="3392"/>
                    <a:pt x="5908" y="3392"/>
                  </a:cubicBezTo>
                  <a:cubicBezTo>
                    <a:pt x="5887" y="3392"/>
                    <a:pt x="5862" y="3400"/>
                    <a:pt x="5837" y="3412"/>
                  </a:cubicBezTo>
                  <a:cubicBezTo>
                    <a:pt x="5503" y="3656"/>
                    <a:pt x="5168" y="3868"/>
                    <a:pt x="4804" y="4081"/>
                  </a:cubicBezTo>
                  <a:cubicBezTo>
                    <a:pt x="4834" y="4020"/>
                    <a:pt x="4834" y="3959"/>
                    <a:pt x="4804" y="3929"/>
                  </a:cubicBezTo>
                  <a:cubicBezTo>
                    <a:pt x="4773" y="3656"/>
                    <a:pt x="4652" y="3412"/>
                    <a:pt x="4500" y="3200"/>
                  </a:cubicBezTo>
                  <a:lnTo>
                    <a:pt x="4104" y="2440"/>
                  </a:lnTo>
                  <a:cubicBezTo>
                    <a:pt x="3831" y="1923"/>
                    <a:pt x="3527" y="1406"/>
                    <a:pt x="3253" y="920"/>
                  </a:cubicBezTo>
                  <a:cubicBezTo>
                    <a:pt x="3223" y="859"/>
                    <a:pt x="3193" y="798"/>
                    <a:pt x="3162" y="738"/>
                  </a:cubicBezTo>
                  <a:cubicBezTo>
                    <a:pt x="3284" y="707"/>
                    <a:pt x="3375" y="616"/>
                    <a:pt x="3466" y="555"/>
                  </a:cubicBezTo>
                  <a:cubicBezTo>
                    <a:pt x="3588" y="434"/>
                    <a:pt x="3679" y="282"/>
                    <a:pt x="3709" y="99"/>
                  </a:cubicBezTo>
                  <a:cubicBezTo>
                    <a:pt x="3746" y="45"/>
                    <a:pt x="3695" y="1"/>
                    <a:pt x="364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5" name="Google Shape;1835;p59"/>
            <p:cNvSpPr/>
            <p:nvPr/>
          </p:nvSpPr>
          <p:spPr>
            <a:xfrm>
              <a:off x="1101735" y="1925177"/>
              <a:ext cx="721484" cy="1301025"/>
            </a:xfrm>
            <a:custGeom>
              <a:rect b="b" l="l" r="r" t="t"/>
              <a:pathLst>
                <a:path extrusionOk="0" h="27516" w="15259">
                  <a:moveTo>
                    <a:pt x="12551" y="0"/>
                  </a:moveTo>
                  <a:cubicBezTo>
                    <a:pt x="12496" y="0"/>
                    <a:pt x="12441" y="65"/>
                    <a:pt x="12463" y="129"/>
                  </a:cubicBezTo>
                  <a:cubicBezTo>
                    <a:pt x="12767" y="676"/>
                    <a:pt x="13070" y="1193"/>
                    <a:pt x="13283" y="1771"/>
                  </a:cubicBezTo>
                  <a:cubicBezTo>
                    <a:pt x="13496" y="2318"/>
                    <a:pt x="13618" y="2926"/>
                    <a:pt x="13648" y="3534"/>
                  </a:cubicBezTo>
                  <a:cubicBezTo>
                    <a:pt x="13678" y="4142"/>
                    <a:pt x="13618" y="4749"/>
                    <a:pt x="13526" y="5357"/>
                  </a:cubicBezTo>
                  <a:cubicBezTo>
                    <a:pt x="13405" y="5996"/>
                    <a:pt x="13253" y="6604"/>
                    <a:pt x="13101" y="7212"/>
                  </a:cubicBezTo>
                  <a:cubicBezTo>
                    <a:pt x="12949" y="7819"/>
                    <a:pt x="12797" y="8458"/>
                    <a:pt x="12645" y="9066"/>
                  </a:cubicBezTo>
                  <a:cubicBezTo>
                    <a:pt x="12645" y="9157"/>
                    <a:pt x="12615" y="9218"/>
                    <a:pt x="12615" y="9309"/>
                  </a:cubicBezTo>
                  <a:cubicBezTo>
                    <a:pt x="12067" y="9400"/>
                    <a:pt x="11551" y="9491"/>
                    <a:pt x="11004" y="9552"/>
                  </a:cubicBezTo>
                  <a:cubicBezTo>
                    <a:pt x="10456" y="9613"/>
                    <a:pt x="9879" y="9674"/>
                    <a:pt x="9332" y="9704"/>
                  </a:cubicBezTo>
                  <a:cubicBezTo>
                    <a:pt x="9043" y="9719"/>
                    <a:pt x="8754" y="9727"/>
                    <a:pt x="8469" y="9727"/>
                  </a:cubicBezTo>
                  <a:cubicBezTo>
                    <a:pt x="8184" y="9727"/>
                    <a:pt x="7903" y="9719"/>
                    <a:pt x="7630" y="9704"/>
                  </a:cubicBezTo>
                  <a:cubicBezTo>
                    <a:pt x="7052" y="9704"/>
                    <a:pt x="6505" y="9674"/>
                    <a:pt x="5927" y="9613"/>
                  </a:cubicBezTo>
                  <a:cubicBezTo>
                    <a:pt x="5380" y="9552"/>
                    <a:pt x="4803" y="9461"/>
                    <a:pt x="4256" y="9370"/>
                  </a:cubicBezTo>
                  <a:cubicBezTo>
                    <a:pt x="4195" y="9370"/>
                    <a:pt x="4104" y="9339"/>
                    <a:pt x="4043" y="9339"/>
                  </a:cubicBezTo>
                  <a:cubicBezTo>
                    <a:pt x="4013" y="9339"/>
                    <a:pt x="3952" y="9339"/>
                    <a:pt x="3952" y="9400"/>
                  </a:cubicBezTo>
                  <a:cubicBezTo>
                    <a:pt x="3921" y="9430"/>
                    <a:pt x="3952" y="9491"/>
                    <a:pt x="4013" y="9491"/>
                  </a:cubicBezTo>
                  <a:cubicBezTo>
                    <a:pt x="4560" y="9582"/>
                    <a:pt x="5137" y="9674"/>
                    <a:pt x="5715" y="9734"/>
                  </a:cubicBezTo>
                  <a:cubicBezTo>
                    <a:pt x="6262" y="9795"/>
                    <a:pt x="6839" y="9856"/>
                    <a:pt x="7417" y="9856"/>
                  </a:cubicBezTo>
                  <a:cubicBezTo>
                    <a:pt x="7690" y="9871"/>
                    <a:pt x="7972" y="9879"/>
                    <a:pt x="8257" y="9879"/>
                  </a:cubicBezTo>
                  <a:cubicBezTo>
                    <a:pt x="8542" y="9879"/>
                    <a:pt x="8830" y="9871"/>
                    <a:pt x="9119" y="9856"/>
                  </a:cubicBezTo>
                  <a:cubicBezTo>
                    <a:pt x="9697" y="9856"/>
                    <a:pt x="10274" y="9795"/>
                    <a:pt x="10821" y="9734"/>
                  </a:cubicBezTo>
                  <a:cubicBezTo>
                    <a:pt x="11399" y="9674"/>
                    <a:pt x="11976" y="9582"/>
                    <a:pt x="12523" y="9491"/>
                  </a:cubicBezTo>
                  <a:cubicBezTo>
                    <a:pt x="12584" y="9491"/>
                    <a:pt x="12615" y="9461"/>
                    <a:pt x="12675" y="9461"/>
                  </a:cubicBezTo>
                  <a:cubicBezTo>
                    <a:pt x="12706" y="9886"/>
                    <a:pt x="12706" y="10281"/>
                    <a:pt x="12645" y="10677"/>
                  </a:cubicBezTo>
                  <a:cubicBezTo>
                    <a:pt x="12645" y="10707"/>
                    <a:pt x="12645" y="10707"/>
                    <a:pt x="12645" y="10707"/>
                  </a:cubicBezTo>
                  <a:cubicBezTo>
                    <a:pt x="12128" y="10829"/>
                    <a:pt x="11581" y="10889"/>
                    <a:pt x="11034" y="10950"/>
                  </a:cubicBezTo>
                  <a:cubicBezTo>
                    <a:pt x="10456" y="11041"/>
                    <a:pt x="9909" y="11072"/>
                    <a:pt x="9332" y="11102"/>
                  </a:cubicBezTo>
                  <a:cubicBezTo>
                    <a:pt x="8754" y="11133"/>
                    <a:pt x="8207" y="11133"/>
                    <a:pt x="7630" y="11133"/>
                  </a:cubicBezTo>
                  <a:cubicBezTo>
                    <a:pt x="7052" y="11102"/>
                    <a:pt x="6505" y="11072"/>
                    <a:pt x="5927" y="11011"/>
                  </a:cubicBezTo>
                  <a:cubicBezTo>
                    <a:pt x="5380" y="10950"/>
                    <a:pt x="4803" y="10889"/>
                    <a:pt x="4256" y="10768"/>
                  </a:cubicBezTo>
                  <a:cubicBezTo>
                    <a:pt x="4195" y="10768"/>
                    <a:pt x="4104" y="10768"/>
                    <a:pt x="4043" y="10737"/>
                  </a:cubicBezTo>
                  <a:cubicBezTo>
                    <a:pt x="4013" y="10737"/>
                    <a:pt x="3952" y="10768"/>
                    <a:pt x="3952" y="10798"/>
                  </a:cubicBezTo>
                  <a:cubicBezTo>
                    <a:pt x="3921" y="10829"/>
                    <a:pt x="3952" y="10889"/>
                    <a:pt x="4013" y="10889"/>
                  </a:cubicBezTo>
                  <a:cubicBezTo>
                    <a:pt x="4560" y="11011"/>
                    <a:pt x="5137" y="11102"/>
                    <a:pt x="5715" y="11163"/>
                  </a:cubicBezTo>
                  <a:cubicBezTo>
                    <a:pt x="6262" y="11224"/>
                    <a:pt x="6839" y="11254"/>
                    <a:pt x="7417" y="11285"/>
                  </a:cubicBezTo>
                  <a:lnTo>
                    <a:pt x="9119" y="11285"/>
                  </a:lnTo>
                  <a:cubicBezTo>
                    <a:pt x="9697" y="11254"/>
                    <a:pt x="10274" y="11224"/>
                    <a:pt x="10821" y="11163"/>
                  </a:cubicBezTo>
                  <a:cubicBezTo>
                    <a:pt x="11399" y="11102"/>
                    <a:pt x="11976" y="11011"/>
                    <a:pt x="12523" y="10889"/>
                  </a:cubicBezTo>
                  <a:cubicBezTo>
                    <a:pt x="12584" y="10889"/>
                    <a:pt x="12645" y="10889"/>
                    <a:pt x="12675" y="10859"/>
                  </a:cubicBezTo>
                  <a:cubicBezTo>
                    <a:pt x="13010" y="11801"/>
                    <a:pt x="13314" y="12774"/>
                    <a:pt x="13587" y="13716"/>
                  </a:cubicBezTo>
                  <a:cubicBezTo>
                    <a:pt x="13861" y="14689"/>
                    <a:pt x="14074" y="15662"/>
                    <a:pt x="14286" y="16665"/>
                  </a:cubicBezTo>
                  <a:cubicBezTo>
                    <a:pt x="14469" y="17637"/>
                    <a:pt x="14651" y="18640"/>
                    <a:pt x="14773" y="19613"/>
                  </a:cubicBezTo>
                  <a:cubicBezTo>
                    <a:pt x="14894" y="20616"/>
                    <a:pt x="14985" y="21619"/>
                    <a:pt x="15016" y="22592"/>
                  </a:cubicBezTo>
                  <a:cubicBezTo>
                    <a:pt x="15077" y="23595"/>
                    <a:pt x="15077" y="24598"/>
                    <a:pt x="15077" y="25631"/>
                  </a:cubicBezTo>
                  <a:cubicBezTo>
                    <a:pt x="15077" y="25753"/>
                    <a:pt x="15046" y="25874"/>
                    <a:pt x="15046" y="25996"/>
                  </a:cubicBezTo>
                  <a:cubicBezTo>
                    <a:pt x="15046" y="26026"/>
                    <a:pt x="15077" y="26026"/>
                    <a:pt x="15077" y="26057"/>
                  </a:cubicBezTo>
                  <a:lnTo>
                    <a:pt x="15077" y="26604"/>
                  </a:lnTo>
                  <a:cubicBezTo>
                    <a:pt x="14134" y="26847"/>
                    <a:pt x="13192" y="27029"/>
                    <a:pt x="12219" y="27151"/>
                  </a:cubicBezTo>
                  <a:cubicBezTo>
                    <a:pt x="11277" y="27273"/>
                    <a:pt x="10304" y="27303"/>
                    <a:pt x="9332" y="27333"/>
                  </a:cubicBezTo>
                  <a:cubicBezTo>
                    <a:pt x="9063" y="27342"/>
                    <a:pt x="8796" y="27345"/>
                    <a:pt x="8531" y="27345"/>
                  </a:cubicBezTo>
                  <a:cubicBezTo>
                    <a:pt x="7807" y="27345"/>
                    <a:pt x="7095" y="27317"/>
                    <a:pt x="6383" y="27273"/>
                  </a:cubicBezTo>
                  <a:cubicBezTo>
                    <a:pt x="5411" y="27242"/>
                    <a:pt x="4438" y="27151"/>
                    <a:pt x="3465" y="27060"/>
                  </a:cubicBezTo>
                  <a:cubicBezTo>
                    <a:pt x="2493" y="26999"/>
                    <a:pt x="1490" y="26908"/>
                    <a:pt x="517" y="26786"/>
                  </a:cubicBezTo>
                  <a:cubicBezTo>
                    <a:pt x="395" y="26786"/>
                    <a:pt x="274" y="26756"/>
                    <a:pt x="152" y="26725"/>
                  </a:cubicBezTo>
                  <a:cubicBezTo>
                    <a:pt x="31" y="26725"/>
                    <a:pt x="0" y="26877"/>
                    <a:pt x="91" y="26908"/>
                  </a:cubicBezTo>
                  <a:cubicBezTo>
                    <a:pt x="1064" y="27060"/>
                    <a:pt x="2067" y="27121"/>
                    <a:pt x="3070" y="27212"/>
                  </a:cubicBezTo>
                  <a:cubicBezTo>
                    <a:pt x="4043" y="27303"/>
                    <a:pt x="5046" y="27364"/>
                    <a:pt x="6019" y="27425"/>
                  </a:cubicBezTo>
                  <a:cubicBezTo>
                    <a:pt x="7022" y="27485"/>
                    <a:pt x="7994" y="27516"/>
                    <a:pt x="8967" y="27516"/>
                  </a:cubicBezTo>
                  <a:cubicBezTo>
                    <a:pt x="9940" y="27485"/>
                    <a:pt x="10912" y="27455"/>
                    <a:pt x="11885" y="27333"/>
                  </a:cubicBezTo>
                  <a:cubicBezTo>
                    <a:pt x="12858" y="27242"/>
                    <a:pt x="13830" y="27090"/>
                    <a:pt x="14773" y="26847"/>
                  </a:cubicBezTo>
                  <a:cubicBezTo>
                    <a:pt x="14894" y="26817"/>
                    <a:pt x="15016" y="26786"/>
                    <a:pt x="15137" y="26756"/>
                  </a:cubicBezTo>
                  <a:cubicBezTo>
                    <a:pt x="15168" y="26756"/>
                    <a:pt x="15168" y="26725"/>
                    <a:pt x="15198" y="26725"/>
                  </a:cubicBezTo>
                  <a:cubicBezTo>
                    <a:pt x="15229" y="26695"/>
                    <a:pt x="15229" y="26665"/>
                    <a:pt x="15229" y="26634"/>
                  </a:cubicBezTo>
                  <a:lnTo>
                    <a:pt x="15229" y="26057"/>
                  </a:lnTo>
                  <a:cubicBezTo>
                    <a:pt x="15259" y="26026"/>
                    <a:pt x="15229" y="26026"/>
                    <a:pt x="15229" y="25996"/>
                  </a:cubicBezTo>
                  <a:cubicBezTo>
                    <a:pt x="15259" y="24993"/>
                    <a:pt x="15259" y="23990"/>
                    <a:pt x="15198" y="22987"/>
                  </a:cubicBezTo>
                  <a:cubicBezTo>
                    <a:pt x="15168" y="21984"/>
                    <a:pt x="15077" y="20981"/>
                    <a:pt x="14985" y="19978"/>
                  </a:cubicBezTo>
                  <a:cubicBezTo>
                    <a:pt x="14864" y="18975"/>
                    <a:pt x="14712" y="18002"/>
                    <a:pt x="14529" y="16999"/>
                  </a:cubicBezTo>
                  <a:cubicBezTo>
                    <a:pt x="14347" y="16026"/>
                    <a:pt x="14104" y="15023"/>
                    <a:pt x="13861" y="14051"/>
                  </a:cubicBezTo>
                  <a:cubicBezTo>
                    <a:pt x="13587" y="13078"/>
                    <a:pt x="13314" y="12136"/>
                    <a:pt x="12979" y="11163"/>
                  </a:cubicBezTo>
                  <a:cubicBezTo>
                    <a:pt x="12918" y="11041"/>
                    <a:pt x="12888" y="10950"/>
                    <a:pt x="12858" y="10829"/>
                  </a:cubicBezTo>
                  <a:cubicBezTo>
                    <a:pt x="12827" y="10798"/>
                    <a:pt x="12827" y="10798"/>
                    <a:pt x="12797" y="10768"/>
                  </a:cubicBezTo>
                  <a:cubicBezTo>
                    <a:pt x="12797" y="10737"/>
                    <a:pt x="12797" y="10737"/>
                    <a:pt x="12797" y="10737"/>
                  </a:cubicBezTo>
                  <a:cubicBezTo>
                    <a:pt x="12827" y="10737"/>
                    <a:pt x="12827" y="10707"/>
                    <a:pt x="12827" y="10677"/>
                  </a:cubicBezTo>
                  <a:cubicBezTo>
                    <a:pt x="12888" y="10251"/>
                    <a:pt x="12888" y="9795"/>
                    <a:pt x="12827" y="9339"/>
                  </a:cubicBezTo>
                  <a:cubicBezTo>
                    <a:pt x="12827" y="9309"/>
                    <a:pt x="12797" y="9278"/>
                    <a:pt x="12797" y="9278"/>
                  </a:cubicBezTo>
                  <a:cubicBezTo>
                    <a:pt x="12918" y="8671"/>
                    <a:pt x="13070" y="8063"/>
                    <a:pt x="13222" y="7455"/>
                  </a:cubicBezTo>
                  <a:cubicBezTo>
                    <a:pt x="13374" y="6847"/>
                    <a:pt x="13526" y="6239"/>
                    <a:pt x="13648" y="5601"/>
                  </a:cubicBezTo>
                  <a:cubicBezTo>
                    <a:pt x="13770" y="4993"/>
                    <a:pt x="13830" y="4354"/>
                    <a:pt x="13830" y="3746"/>
                  </a:cubicBezTo>
                  <a:cubicBezTo>
                    <a:pt x="13800" y="3108"/>
                    <a:pt x="13709" y="2500"/>
                    <a:pt x="13526" y="1923"/>
                  </a:cubicBezTo>
                  <a:cubicBezTo>
                    <a:pt x="13314" y="1345"/>
                    <a:pt x="13010" y="798"/>
                    <a:pt x="12736" y="251"/>
                  </a:cubicBezTo>
                  <a:cubicBezTo>
                    <a:pt x="12675" y="190"/>
                    <a:pt x="12645" y="129"/>
                    <a:pt x="12615" y="38"/>
                  </a:cubicBezTo>
                  <a:cubicBezTo>
                    <a:pt x="12597" y="11"/>
                    <a:pt x="12574" y="0"/>
                    <a:pt x="1255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6" name="Google Shape;1836;p59"/>
            <p:cNvSpPr/>
            <p:nvPr/>
          </p:nvSpPr>
          <p:spPr>
            <a:xfrm>
              <a:off x="1498394" y="1520243"/>
              <a:ext cx="74801" cy="74754"/>
            </a:xfrm>
            <a:custGeom>
              <a:rect b="b" l="l" r="r" t="t"/>
              <a:pathLst>
                <a:path extrusionOk="0" fill="none" h="1581" w="1582">
                  <a:moveTo>
                    <a:pt x="1" y="0"/>
                  </a:moveTo>
                  <a:lnTo>
                    <a:pt x="1581" y="0"/>
                  </a:lnTo>
                  <a:lnTo>
                    <a:pt x="1581" y="1581"/>
                  </a:lnTo>
                  <a:lnTo>
                    <a:pt x="1" y="1581"/>
                  </a:lnTo>
                  <a:close/>
                </a:path>
              </a:pathLst>
            </a:custGeom>
            <a:noFill/>
            <a:ln cap="rnd" cmpd="sng" w="7600">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7" name="Google Shape;1837;p59"/>
            <p:cNvSpPr/>
            <p:nvPr/>
          </p:nvSpPr>
          <p:spPr>
            <a:xfrm>
              <a:off x="1392054" y="1520243"/>
              <a:ext cx="74754" cy="74754"/>
            </a:xfrm>
            <a:custGeom>
              <a:rect b="b" l="l" r="r" t="t"/>
              <a:pathLst>
                <a:path extrusionOk="0" fill="none" h="1581" w="1581">
                  <a:moveTo>
                    <a:pt x="0" y="0"/>
                  </a:moveTo>
                  <a:lnTo>
                    <a:pt x="1581" y="0"/>
                  </a:lnTo>
                  <a:lnTo>
                    <a:pt x="1581" y="1581"/>
                  </a:lnTo>
                  <a:lnTo>
                    <a:pt x="0" y="1581"/>
                  </a:lnTo>
                  <a:close/>
                </a:path>
              </a:pathLst>
            </a:custGeom>
            <a:noFill/>
            <a:ln cap="rnd" cmpd="sng" w="7600">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8" name="Google Shape;1838;p59"/>
            <p:cNvSpPr/>
            <p:nvPr/>
          </p:nvSpPr>
          <p:spPr>
            <a:xfrm>
              <a:off x="1466762" y="1557597"/>
              <a:ext cx="33098" cy="47"/>
            </a:xfrm>
            <a:custGeom>
              <a:rect b="b" l="l" r="r" t="t"/>
              <a:pathLst>
                <a:path extrusionOk="0" fill="none" h="1" w="700">
                  <a:moveTo>
                    <a:pt x="1" y="1"/>
                  </a:moveTo>
                  <a:lnTo>
                    <a:pt x="700" y="1"/>
                  </a:lnTo>
                </a:path>
              </a:pathLst>
            </a:custGeom>
            <a:noFill/>
            <a:ln cap="flat" cmpd="sng" w="7600">
              <a:solidFill>
                <a:schemeClr val="accent2"/>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39" name="Google Shape;1839;p59"/>
          <p:cNvGrpSpPr/>
          <p:nvPr/>
        </p:nvGrpSpPr>
        <p:grpSpPr>
          <a:xfrm>
            <a:off x="3048737" y="921103"/>
            <a:ext cx="997385" cy="965104"/>
            <a:chOff x="6739025" y="763225"/>
            <a:chExt cx="798675" cy="772825"/>
          </a:xfrm>
        </p:grpSpPr>
        <p:sp>
          <p:nvSpPr>
            <p:cNvPr id="1840" name="Google Shape;1840;p59"/>
            <p:cNvSpPr/>
            <p:nvPr/>
          </p:nvSpPr>
          <p:spPr>
            <a:xfrm>
              <a:off x="6908475" y="780700"/>
              <a:ext cx="459775" cy="134525"/>
            </a:xfrm>
            <a:custGeom>
              <a:rect b="b" l="l" r="r" t="t"/>
              <a:pathLst>
                <a:path extrusionOk="0" fill="none" h="5381" w="18391">
                  <a:moveTo>
                    <a:pt x="18390" y="5380"/>
                  </a:moveTo>
                  <a:lnTo>
                    <a:pt x="9211" y="0"/>
                  </a:lnTo>
                  <a:lnTo>
                    <a:pt x="1" y="5380"/>
                  </a:lnTo>
                </a:path>
              </a:pathLst>
            </a:custGeom>
            <a:noFill/>
            <a:ln cap="flat" cmpd="sng" w="9875">
              <a:solidFill>
                <a:schemeClr val="accent4"/>
              </a:solidFill>
              <a:prstDash val="solid"/>
              <a:miter lim="3039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1" name="Google Shape;1841;p59"/>
            <p:cNvSpPr/>
            <p:nvPr/>
          </p:nvSpPr>
          <p:spPr>
            <a:xfrm>
              <a:off x="7121250" y="763225"/>
              <a:ext cx="34225" cy="34225"/>
            </a:xfrm>
            <a:custGeom>
              <a:rect b="b" l="l" r="r" t="t"/>
              <a:pathLst>
                <a:path extrusionOk="0" h="1369" w="1369">
                  <a:moveTo>
                    <a:pt x="700" y="0"/>
                  </a:moveTo>
                  <a:cubicBezTo>
                    <a:pt x="305" y="0"/>
                    <a:pt x="1" y="304"/>
                    <a:pt x="1" y="699"/>
                  </a:cubicBezTo>
                  <a:cubicBezTo>
                    <a:pt x="1" y="1064"/>
                    <a:pt x="305" y="1368"/>
                    <a:pt x="700" y="1368"/>
                  </a:cubicBezTo>
                  <a:cubicBezTo>
                    <a:pt x="1065" y="1368"/>
                    <a:pt x="1369" y="1064"/>
                    <a:pt x="1369" y="699"/>
                  </a:cubicBezTo>
                  <a:cubicBezTo>
                    <a:pt x="1369" y="304"/>
                    <a:pt x="1065" y="0"/>
                    <a:pt x="70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2" name="Google Shape;1842;p59"/>
            <p:cNvSpPr/>
            <p:nvPr/>
          </p:nvSpPr>
          <p:spPr>
            <a:xfrm>
              <a:off x="6739025" y="900000"/>
              <a:ext cx="798675" cy="636050"/>
            </a:xfrm>
            <a:custGeom>
              <a:rect b="b" l="l" r="r" t="t"/>
              <a:pathLst>
                <a:path extrusionOk="0" h="25442" w="31947">
                  <a:moveTo>
                    <a:pt x="1" y="1"/>
                  </a:moveTo>
                  <a:lnTo>
                    <a:pt x="1" y="25442"/>
                  </a:lnTo>
                  <a:lnTo>
                    <a:pt x="31947" y="25442"/>
                  </a:lnTo>
                  <a:lnTo>
                    <a:pt x="31947" y="1"/>
                  </a:lnTo>
                  <a:close/>
                </a:path>
              </a:pathLst>
            </a:custGeom>
            <a:solidFill>
              <a:schemeClr val="accent4"/>
            </a:solid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3" name="Google Shape;1843;p59"/>
            <p:cNvSpPr/>
            <p:nvPr/>
          </p:nvSpPr>
          <p:spPr>
            <a:xfrm>
              <a:off x="6761075" y="921275"/>
              <a:ext cx="754600" cy="592750"/>
            </a:xfrm>
            <a:custGeom>
              <a:rect b="b" l="l" r="r" t="t"/>
              <a:pathLst>
                <a:path extrusionOk="0" h="23710" w="30184">
                  <a:moveTo>
                    <a:pt x="0" y="1"/>
                  </a:moveTo>
                  <a:lnTo>
                    <a:pt x="0" y="23709"/>
                  </a:lnTo>
                  <a:lnTo>
                    <a:pt x="30183" y="23709"/>
                  </a:lnTo>
                  <a:lnTo>
                    <a:pt x="30183"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4" name="Google Shape;1844;p59"/>
            <p:cNvSpPr/>
            <p:nvPr/>
          </p:nvSpPr>
          <p:spPr>
            <a:xfrm>
              <a:off x="6783875" y="950925"/>
              <a:ext cx="418725" cy="534225"/>
            </a:xfrm>
            <a:custGeom>
              <a:rect b="b" l="l" r="r" t="t"/>
              <a:pathLst>
                <a:path extrusionOk="0" h="21369" w="16749">
                  <a:moveTo>
                    <a:pt x="0" y="0"/>
                  </a:moveTo>
                  <a:lnTo>
                    <a:pt x="0" y="21368"/>
                  </a:lnTo>
                  <a:lnTo>
                    <a:pt x="16748" y="21368"/>
                  </a:lnTo>
                  <a:lnTo>
                    <a:pt x="16748"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5" name="Google Shape;1845;p59"/>
            <p:cNvSpPr/>
            <p:nvPr/>
          </p:nvSpPr>
          <p:spPr>
            <a:xfrm>
              <a:off x="7277800" y="1283750"/>
              <a:ext cx="189225" cy="12175"/>
            </a:xfrm>
            <a:custGeom>
              <a:rect b="b" l="l" r="r" t="t"/>
              <a:pathLst>
                <a:path extrusionOk="0" fill="none" h="487" w="7569">
                  <a:moveTo>
                    <a:pt x="7569" y="487"/>
                  </a:moveTo>
                  <a:lnTo>
                    <a:pt x="7265" y="183"/>
                  </a:lnTo>
                  <a:cubicBezTo>
                    <a:pt x="7083" y="0"/>
                    <a:pt x="6809" y="0"/>
                    <a:pt x="6627" y="183"/>
                  </a:cubicBezTo>
                  <a:lnTo>
                    <a:pt x="6627" y="183"/>
                  </a:lnTo>
                  <a:cubicBezTo>
                    <a:pt x="6444" y="365"/>
                    <a:pt x="6171" y="365"/>
                    <a:pt x="5988" y="183"/>
                  </a:cubicBezTo>
                  <a:lnTo>
                    <a:pt x="5988" y="183"/>
                  </a:lnTo>
                  <a:cubicBezTo>
                    <a:pt x="5836" y="0"/>
                    <a:pt x="5532" y="0"/>
                    <a:pt x="5380" y="183"/>
                  </a:cubicBezTo>
                  <a:lnTo>
                    <a:pt x="5380" y="183"/>
                  </a:lnTo>
                  <a:cubicBezTo>
                    <a:pt x="5198" y="365"/>
                    <a:pt x="4924" y="365"/>
                    <a:pt x="4742" y="183"/>
                  </a:cubicBezTo>
                  <a:lnTo>
                    <a:pt x="4742" y="183"/>
                  </a:lnTo>
                  <a:cubicBezTo>
                    <a:pt x="4560" y="0"/>
                    <a:pt x="4286" y="0"/>
                    <a:pt x="4104" y="183"/>
                  </a:cubicBezTo>
                  <a:lnTo>
                    <a:pt x="4104" y="183"/>
                  </a:lnTo>
                  <a:cubicBezTo>
                    <a:pt x="3921" y="365"/>
                    <a:pt x="3648" y="365"/>
                    <a:pt x="3465" y="183"/>
                  </a:cubicBezTo>
                  <a:lnTo>
                    <a:pt x="3465" y="183"/>
                  </a:lnTo>
                  <a:cubicBezTo>
                    <a:pt x="3313" y="0"/>
                    <a:pt x="3009" y="0"/>
                    <a:pt x="2858" y="183"/>
                  </a:cubicBezTo>
                  <a:lnTo>
                    <a:pt x="2858" y="183"/>
                  </a:lnTo>
                  <a:cubicBezTo>
                    <a:pt x="2675" y="365"/>
                    <a:pt x="2402" y="365"/>
                    <a:pt x="2219" y="183"/>
                  </a:cubicBezTo>
                  <a:lnTo>
                    <a:pt x="2219" y="183"/>
                  </a:lnTo>
                  <a:cubicBezTo>
                    <a:pt x="2037" y="0"/>
                    <a:pt x="1763" y="0"/>
                    <a:pt x="1581" y="183"/>
                  </a:cubicBezTo>
                  <a:lnTo>
                    <a:pt x="1581" y="183"/>
                  </a:lnTo>
                  <a:cubicBezTo>
                    <a:pt x="1399" y="365"/>
                    <a:pt x="1125" y="365"/>
                    <a:pt x="943" y="183"/>
                  </a:cubicBezTo>
                  <a:lnTo>
                    <a:pt x="943" y="183"/>
                  </a:lnTo>
                  <a:cubicBezTo>
                    <a:pt x="791" y="0"/>
                    <a:pt x="487" y="0"/>
                    <a:pt x="335" y="183"/>
                  </a:cubicBezTo>
                  <a:lnTo>
                    <a:pt x="0" y="487"/>
                  </a:lnTo>
                </a:path>
              </a:pathLst>
            </a:custGeom>
            <a:solidFill>
              <a:schemeClr val="dk2"/>
            </a:solidFill>
            <a:ln cap="rnd" cmpd="sng" w="68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6" name="Google Shape;1846;p59"/>
            <p:cNvSpPr/>
            <p:nvPr/>
          </p:nvSpPr>
          <p:spPr>
            <a:xfrm>
              <a:off x="7277800" y="1314150"/>
              <a:ext cx="189225" cy="12175"/>
            </a:xfrm>
            <a:custGeom>
              <a:rect b="b" l="l" r="r" t="t"/>
              <a:pathLst>
                <a:path extrusionOk="0" fill="none" h="487" w="7569">
                  <a:moveTo>
                    <a:pt x="7569" y="486"/>
                  </a:moveTo>
                  <a:lnTo>
                    <a:pt x="7265" y="182"/>
                  </a:lnTo>
                  <a:cubicBezTo>
                    <a:pt x="7083" y="0"/>
                    <a:pt x="6809" y="0"/>
                    <a:pt x="6627" y="182"/>
                  </a:cubicBezTo>
                  <a:lnTo>
                    <a:pt x="6627" y="182"/>
                  </a:lnTo>
                  <a:cubicBezTo>
                    <a:pt x="6444" y="365"/>
                    <a:pt x="6171" y="365"/>
                    <a:pt x="5988" y="182"/>
                  </a:cubicBezTo>
                  <a:lnTo>
                    <a:pt x="5988" y="182"/>
                  </a:lnTo>
                  <a:cubicBezTo>
                    <a:pt x="5836" y="0"/>
                    <a:pt x="5532" y="0"/>
                    <a:pt x="5380" y="182"/>
                  </a:cubicBezTo>
                  <a:lnTo>
                    <a:pt x="5380" y="182"/>
                  </a:lnTo>
                  <a:cubicBezTo>
                    <a:pt x="5198" y="365"/>
                    <a:pt x="4924" y="365"/>
                    <a:pt x="4742" y="182"/>
                  </a:cubicBezTo>
                  <a:lnTo>
                    <a:pt x="4742" y="182"/>
                  </a:lnTo>
                  <a:cubicBezTo>
                    <a:pt x="4560" y="0"/>
                    <a:pt x="4286" y="0"/>
                    <a:pt x="4104" y="182"/>
                  </a:cubicBezTo>
                  <a:lnTo>
                    <a:pt x="4104" y="182"/>
                  </a:lnTo>
                  <a:cubicBezTo>
                    <a:pt x="3921" y="365"/>
                    <a:pt x="3648" y="365"/>
                    <a:pt x="3465" y="182"/>
                  </a:cubicBezTo>
                  <a:lnTo>
                    <a:pt x="3465" y="182"/>
                  </a:lnTo>
                  <a:cubicBezTo>
                    <a:pt x="3313" y="0"/>
                    <a:pt x="3009" y="0"/>
                    <a:pt x="2858" y="182"/>
                  </a:cubicBezTo>
                  <a:lnTo>
                    <a:pt x="2858" y="182"/>
                  </a:lnTo>
                  <a:cubicBezTo>
                    <a:pt x="2675" y="365"/>
                    <a:pt x="2402" y="365"/>
                    <a:pt x="2219" y="182"/>
                  </a:cubicBezTo>
                  <a:lnTo>
                    <a:pt x="2219" y="182"/>
                  </a:lnTo>
                  <a:cubicBezTo>
                    <a:pt x="2037" y="0"/>
                    <a:pt x="1763" y="0"/>
                    <a:pt x="1581" y="182"/>
                  </a:cubicBezTo>
                  <a:lnTo>
                    <a:pt x="1581" y="182"/>
                  </a:lnTo>
                  <a:cubicBezTo>
                    <a:pt x="1399" y="365"/>
                    <a:pt x="1125" y="365"/>
                    <a:pt x="943" y="182"/>
                  </a:cubicBezTo>
                  <a:lnTo>
                    <a:pt x="943" y="182"/>
                  </a:lnTo>
                  <a:cubicBezTo>
                    <a:pt x="791" y="0"/>
                    <a:pt x="487" y="0"/>
                    <a:pt x="335" y="182"/>
                  </a:cubicBezTo>
                  <a:lnTo>
                    <a:pt x="0" y="486"/>
                  </a:lnTo>
                </a:path>
              </a:pathLst>
            </a:custGeom>
            <a:solidFill>
              <a:schemeClr val="dk2"/>
            </a:solidFill>
            <a:ln cap="rnd" cmpd="sng" w="68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7" name="Google Shape;1847;p59"/>
            <p:cNvSpPr/>
            <p:nvPr/>
          </p:nvSpPr>
          <p:spPr>
            <a:xfrm>
              <a:off x="7277800" y="1344525"/>
              <a:ext cx="95000" cy="12200"/>
            </a:xfrm>
            <a:custGeom>
              <a:rect b="b" l="l" r="r" t="t"/>
              <a:pathLst>
                <a:path extrusionOk="0" fill="none" h="488" w="3800">
                  <a:moveTo>
                    <a:pt x="3800" y="487"/>
                  </a:moveTo>
                  <a:lnTo>
                    <a:pt x="3465" y="183"/>
                  </a:lnTo>
                  <a:cubicBezTo>
                    <a:pt x="3313" y="1"/>
                    <a:pt x="3009" y="1"/>
                    <a:pt x="2858" y="183"/>
                  </a:cubicBezTo>
                  <a:lnTo>
                    <a:pt x="2858" y="183"/>
                  </a:lnTo>
                  <a:cubicBezTo>
                    <a:pt x="2675" y="335"/>
                    <a:pt x="2402" y="335"/>
                    <a:pt x="2219" y="183"/>
                  </a:cubicBezTo>
                  <a:lnTo>
                    <a:pt x="2219" y="183"/>
                  </a:lnTo>
                  <a:cubicBezTo>
                    <a:pt x="2037" y="1"/>
                    <a:pt x="1763" y="1"/>
                    <a:pt x="1581" y="183"/>
                  </a:cubicBezTo>
                  <a:lnTo>
                    <a:pt x="1581" y="183"/>
                  </a:lnTo>
                  <a:cubicBezTo>
                    <a:pt x="1399" y="335"/>
                    <a:pt x="1125" y="335"/>
                    <a:pt x="943" y="183"/>
                  </a:cubicBezTo>
                  <a:lnTo>
                    <a:pt x="943" y="183"/>
                  </a:lnTo>
                  <a:cubicBezTo>
                    <a:pt x="791" y="1"/>
                    <a:pt x="487" y="1"/>
                    <a:pt x="335" y="183"/>
                  </a:cubicBezTo>
                  <a:lnTo>
                    <a:pt x="0" y="487"/>
                  </a:lnTo>
                </a:path>
              </a:pathLst>
            </a:custGeom>
            <a:solidFill>
              <a:schemeClr val="dk2"/>
            </a:solidFill>
            <a:ln cap="rnd" cmpd="sng" w="68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8" name="Google Shape;1848;p59"/>
            <p:cNvSpPr/>
            <p:nvPr/>
          </p:nvSpPr>
          <p:spPr>
            <a:xfrm>
              <a:off x="7277800" y="1374925"/>
              <a:ext cx="95000" cy="12200"/>
            </a:xfrm>
            <a:custGeom>
              <a:rect b="b" l="l" r="r" t="t"/>
              <a:pathLst>
                <a:path extrusionOk="0" fill="none" h="488" w="3800">
                  <a:moveTo>
                    <a:pt x="3800" y="487"/>
                  </a:moveTo>
                  <a:lnTo>
                    <a:pt x="3465" y="153"/>
                  </a:lnTo>
                  <a:cubicBezTo>
                    <a:pt x="3313" y="1"/>
                    <a:pt x="3009" y="1"/>
                    <a:pt x="2858" y="153"/>
                  </a:cubicBezTo>
                  <a:lnTo>
                    <a:pt x="2858" y="153"/>
                  </a:lnTo>
                  <a:cubicBezTo>
                    <a:pt x="2675" y="335"/>
                    <a:pt x="2402" y="335"/>
                    <a:pt x="2219" y="153"/>
                  </a:cubicBezTo>
                  <a:lnTo>
                    <a:pt x="2219" y="153"/>
                  </a:lnTo>
                  <a:cubicBezTo>
                    <a:pt x="2037" y="1"/>
                    <a:pt x="1763" y="1"/>
                    <a:pt x="1581" y="153"/>
                  </a:cubicBezTo>
                  <a:lnTo>
                    <a:pt x="1581" y="153"/>
                  </a:lnTo>
                  <a:cubicBezTo>
                    <a:pt x="1399" y="335"/>
                    <a:pt x="1125" y="335"/>
                    <a:pt x="943" y="153"/>
                  </a:cubicBezTo>
                  <a:lnTo>
                    <a:pt x="943" y="153"/>
                  </a:lnTo>
                  <a:cubicBezTo>
                    <a:pt x="791" y="1"/>
                    <a:pt x="487" y="1"/>
                    <a:pt x="335" y="153"/>
                  </a:cubicBezTo>
                  <a:lnTo>
                    <a:pt x="0" y="487"/>
                  </a:lnTo>
                </a:path>
              </a:pathLst>
            </a:custGeom>
            <a:solidFill>
              <a:schemeClr val="dk2"/>
            </a:solidFill>
            <a:ln cap="rnd" cmpd="sng" w="68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9" name="Google Shape;1849;p59"/>
            <p:cNvSpPr/>
            <p:nvPr/>
          </p:nvSpPr>
          <p:spPr>
            <a:xfrm>
              <a:off x="7287675" y="1428125"/>
              <a:ext cx="28150" cy="27375"/>
            </a:xfrm>
            <a:custGeom>
              <a:rect b="b" l="l" r="r" t="t"/>
              <a:pathLst>
                <a:path extrusionOk="0" h="1095" w="1126">
                  <a:moveTo>
                    <a:pt x="578" y="0"/>
                  </a:moveTo>
                  <a:cubicBezTo>
                    <a:pt x="274" y="0"/>
                    <a:pt x="0" y="244"/>
                    <a:pt x="0" y="548"/>
                  </a:cubicBezTo>
                  <a:cubicBezTo>
                    <a:pt x="0" y="852"/>
                    <a:pt x="274" y="1095"/>
                    <a:pt x="578" y="1095"/>
                  </a:cubicBezTo>
                  <a:cubicBezTo>
                    <a:pt x="882" y="1095"/>
                    <a:pt x="1125" y="852"/>
                    <a:pt x="1125" y="548"/>
                  </a:cubicBezTo>
                  <a:cubicBezTo>
                    <a:pt x="1125" y="244"/>
                    <a:pt x="882" y="0"/>
                    <a:pt x="578" y="0"/>
                  </a:cubicBezTo>
                  <a:close/>
                </a:path>
              </a:pathLst>
            </a:cu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0" name="Google Shape;1850;p59"/>
            <p:cNvSpPr/>
            <p:nvPr/>
          </p:nvSpPr>
          <p:spPr>
            <a:xfrm>
              <a:off x="7349225" y="1428125"/>
              <a:ext cx="28150" cy="27375"/>
            </a:xfrm>
            <a:custGeom>
              <a:rect b="b" l="l" r="r" t="t"/>
              <a:pathLst>
                <a:path extrusionOk="0" h="1095" w="1126">
                  <a:moveTo>
                    <a:pt x="548" y="0"/>
                  </a:moveTo>
                  <a:cubicBezTo>
                    <a:pt x="274" y="0"/>
                    <a:pt x="1" y="244"/>
                    <a:pt x="1" y="548"/>
                  </a:cubicBezTo>
                  <a:cubicBezTo>
                    <a:pt x="1" y="852"/>
                    <a:pt x="244" y="1095"/>
                    <a:pt x="548" y="1095"/>
                  </a:cubicBezTo>
                  <a:cubicBezTo>
                    <a:pt x="852" y="1095"/>
                    <a:pt x="1125" y="852"/>
                    <a:pt x="1125" y="548"/>
                  </a:cubicBezTo>
                  <a:cubicBezTo>
                    <a:pt x="1125" y="244"/>
                    <a:pt x="882" y="0"/>
                    <a:pt x="548" y="0"/>
                  </a:cubicBezTo>
                  <a:close/>
                </a:path>
              </a:pathLst>
            </a:cu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1" name="Google Shape;1851;p59"/>
            <p:cNvSpPr/>
            <p:nvPr/>
          </p:nvSpPr>
          <p:spPr>
            <a:xfrm>
              <a:off x="7251200" y="979800"/>
              <a:ext cx="113250" cy="192275"/>
            </a:xfrm>
            <a:custGeom>
              <a:rect b="b" l="l" r="r" t="t"/>
              <a:pathLst>
                <a:path extrusionOk="0" h="7691" w="4530">
                  <a:moveTo>
                    <a:pt x="4529" y="0"/>
                  </a:moveTo>
                  <a:cubicBezTo>
                    <a:pt x="2037" y="0"/>
                    <a:pt x="0" y="2006"/>
                    <a:pt x="0" y="4499"/>
                  </a:cubicBezTo>
                  <a:cubicBezTo>
                    <a:pt x="0" y="5745"/>
                    <a:pt x="517" y="6869"/>
                    <a:pt x="1338" y="7690"/>
                  </a:cubicBezTo>
                  <a:lnTo>
                    <a:pt x="4529" y="4499"/>
                  </a:lnTo>
                  <a:lnTo>
                    <a:pt x="4529" y="0"/>
                  </a:lnTo>
                  <a:close/>
                </a:path>
              </a:pathLst>
            </a:custGeom>
            <a:no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2" name="Google Shape;1852;p59"/>
            <p:cNvSpPr/>
            <p:nvPr/>
          </p:nvSpPr>
          <p:spPr>
            <a:xfrm>
              <a:off x="7284625" y="1012475"/>
              <a:ext cx="192275" cy="192275"/>
            </a:xfrm>
            <a:custGeom>
              <a:rect b="b" l="l" r="r" t="t"/>
              <a:pathLst>
                <a:path extrusionOk="0" h="7691" w="7691">
                  <a:moveTo>
                    <a:pt x="6354" y="0"/>
                  </a:moveTo>
                  <a:lnTo>
                    <a:pt x="3192" y="3192"/>
                  </a:lnTo>
                  <a:lnTo>
                    <a:pt x="1" y="6383"/>
                  </a:lnTo>
                  <a:cubicBezTo>
                    <a:pt x="822" y="7204"/>
                    <a:pt x="1946" y="7690"/>
                    <a:pt x="3192" y="7690"/>
                  </a:cubicBezTo>
                  <a:cubicBezTo>
                    <a:pt x="5654" y="7690"/>
                    <a:pt x="7691" y="5684"/>
                    <a:pt x="7691" y="3192"/>
                  </a:cubicBezTo>
                  <a:cubicBezTo>
                    <a:pt x="7691" y="1945"/>
                    <a:pt x="7174" y="821"/>
                    <a:pt x="6354" y="0"/>
                  </a:cubicBezTo>
                  <a:close/>
                </a:path>
              </a:pathLst>
            </a:custGeom>
            <a:no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3" name="Google Shape;1853;p59"/>
            <p:cNvSpPr/>
            <p:nvPr/>
          </p:nvSpPr>
          <p:spPr>
            <a:xfrm>
              <a:off x="7364425" y="979800"/>
              <a:ext cx="79050" cy="112475"/>
            </a:xfrm>
            <a:custGeom>
              <a:rect b="b" l="l" r="r" t="t"/>
              <a:pathLst>
                <a:path extrusionOk="0" h="4499" w="3162">
                  <a:moveTo>
                    <a:pt x="0" y="0"/>
                  </a:moveTo>
                  <a:lnTo>
                    <a:pt x="0" y="4499"/>
                  </a:lnTo>
                  <a:lnTo>
                    <a:pt x="3162" y="1307"/>
                  </a:lnTo>
                  <a:cubicBezTo>
                    <a:pt x="2371" y="486"/>
                    <a:pt x="1216" y="0"/>
                    <a:pt x="0" y="0"/>
                  </a:cubicBezTo>
                  <a:close/>
                </a:path>
              </a:pathLst>
            </a:custGeom>
            <a:solidFill>
              <a:schemeClr val="accent4"/>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4" name="Google Shape;1854;p59"/>
            <p:cNvSpPr/>
            <p:nvPr/>
          </p:nvSpPr>
          <p:spPr>
            <a:xfrm>
              <a:off x="7322625" y="1050450"/>
              <a:ext cx="100325" cy="100350"/>
            </a:xfrm>
            <a:custGeom>
              <a:rect b="b" l="l" r="r" t="t"/>
              <a:pathLst>
                <a:path extrusionOk="0" h="4014" w="4013">
                  <a:moveTo>
                    <a:pt x="3314" y="1"/>
                  </a:moveTo>
                  <a:lnTo>
                    <a:pt x="1642" y="1673"/>
                  </a:lnTo>
                  <a:lnTo>
                    <a:pt x="1" y="3314"/>
                  </a:lnTo>
                  <a:cubicBezTo>
                    <a:pt x="426" y="3739"/>
                    <a:pt x="1004" y="4013"/>
                    <a:pt x="1642" y="4013"/>
                  </a:cubicBezTo>
                  <a:cubicBezTo>
                    <a:pt x="2949" y="4013"/>
                    <a:pt x="3982" y="2949"/>
                    <a:pt x="3982" y="1673"/>
                  </a:cubicBezTo>
                  <a:cubicBezTo>
                    <a:pt x="4013" y="1034"/>
                    <a:pt x="3739" y="426"/>
                    <a:pt x="331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5" name="Google Shape;1855;p59"/>
            <p:cNvSpPr/>
            <p:nvPr/>
          </p:nvSpPr>
          <p:spPr>
            <a:xfrm>
              <a:off x="7305150" y="1033750"/>
              <a:ext cx="59300" cy="99550"/>
            </a:xfrm>
            <a:custGeom>
              <a:rect b="b" l="l" r="r" t="t"/>
              <a:pathLst>
                <a:path extrusionOk="0" h="3982" w="2372">
                  <a:moveTo>
                    <a:pt x="2371" y="0"/>
                  </a:moveTo>
                  <a:cubicBezTo>
                    <a:pt x="1064" y="0"/>
                    <a:pt x="1" y="1034"/>
                    <a:pt x="1" y="2341"/>
                  </a:cubicBezTo>
                  <a:cubicBezTo>
                    <a:pt x="1" y="2979"/>
                    <a:pt x="274" y="3556"/>
                    <a:pt x="700" y="3982"/>
                  </a:cubicBezTo>
                  <a:lnTo>
                    <a:pt x="2371" y="2341"/>
                  </a:lnTo>
                  <a:lnTo>
                    <a:pt x="237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6" name="Google Shape;1856;p59"/>
            <p:cNvSpPr/>
            <p:nvPr/>
          </p:nvSpPr>
          <p:spPr>
            <a:xfrm>
              <a:off x="7364425" y="1033750"/>
              <a:ext cx="41050" cy="58525"/>
            </a:xfrm>
            <a:custGeom>
              <a:rect b="b" l="l" r="r" t="t"/>
              <a:pathLst>
                <a:path extrusionOk="0" h="2341" w="1642">
                  <a:moveTo>
                    <a:pt x="0" y="0"/>
                  </a:moveTo>
                  <a:lnTo>
                    <a:pt x="0" y="2341"/>
                  </a:lnTo>
                  <a:lnTo>
                    <a:pt x="1642" y="669"/>
                  </a:lnTo>
                  <a:cubicBezTo>
                    <a:pt x="1216" y="274"/>
                    <a:pt x="639" y="0"/>
                    <a:pt x="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57" name="Google Shape;1857;p59"/>
          <p:cNvGrpSpPr/>
          <p:nvPr/>
        </p:nvGrpSpPr>
        <p:grpSpPr>
          <a:xfrm rot="5400000">
            <a:off x="3165997" y="3019001"/>
            <a:ext cx="1306200" cy="286025"/>
            <a:chOff x="2387919" y="2656100"/>
            <a:chExt cx="1306200" cy="286025"/>
          </a:xfrm>
        </p:grpSpPr>
        <p:sp>
          <p:nvSpPr>
            <p:cNvPr id="1858" name="Google Shape;1858;p59"/>
            <p:cNvSpPr/>
            <p:nvPr/>
          </p:nvSpPr>
          <p:spPr>
            <a:xfrm rot="5400000">
              <a:off x="360831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9" name="Google Shape;1859;p59"/>
            <p:cNvSpPr/>
            <p:nvPr/>
          </p:nvSpPr>
          <p:spPr>
            <a:xfrm rot="5400000">
              <a:off x="360831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0" name="Google Shape;1860;p59"/>
            <p:cNvSpPr/>
            <p:nvPr/>
          </p:nvSpPr>
          <p:spPr>
            <a:xfrm rot="5400000">
              <a:off x="345576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1" name="Google Shape;1861;p59"/>
            <p:cNvSpPr/>
            <p:nvPr/>
          </p:nvSpPr>
          <p:spPr>
            <a:xfrm rot="5400000">
              <a:off x="345576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2" name="Google Shape;1862;p59"/>
            <p:cNvSpPr/>
            <p:nvPr/>
          </p:nvSpPr>
          <p:spPr>
            <a:xfrm rot="5400000">
              <a:off x="330321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3" name="Google Shape;1863;p59"/>
            <p:cNvSpPr/>
            <p:nvPr/>
          </p:nvSpPr>
          <p:spPr>
            <a:xfrm rot="5400000">
              <a:off x="330321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4" name="Google Shape;1864;p59"/>
            <p:cNvSpPr/>
            <p:nvPr/>
          </p:nvSpPr>
          <p:spPr>
            <a:xfrm rot="5400000">
              <a:off x="315066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5" name="Google Shape;1865;p59"/>
            <p:cNvSpPr/>
            <p:nvPr/>
          </p:nvSpPr>
          <p:spPr>
            <a:xfrm rot="5400000">
              <a:off x="315066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6" name="Google Shape;1866;p59"/>
            <p:cNvSpPr/>
            <p:nvPr/>
          </p:nvSpPr>
          <p:spPr>
            <a:xfrm rot="5400000">
              <a:off x="299811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7" name="Google Shape;1867;p59"/>
            <p:cNvSpPr/>
            <p:nvPr/>
          </p:nvSpPr>
          <p:spPr>
            <a:xfrm rot="5400000">
              <a:off x="299811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8" name="Google Shape;1868;p59"/>
            <p:cNvSpPr/>
            <p:nvPr/>
          </p:nvSpPr>
          <p:spPr>
            <a:xfrm rot="5400000">
              <a:off x="284556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9" name="Google Shape;1869;p59"/>
            <p:cNvSpPr/>
            <p:nvPr/>
          </p:nvSpPr>
          <p:spPr>
            <a:xfrm rot="5400000">
              <a:off x="284556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0" name="Google Shape;1870;p59"/>
            <p:cNvSpPr/>
            <p:nvPr/>
          </p:nvSpPr>
          <p:spPr>
            <a:xfrm rot="5400000">
              <a:off x="269301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1" name="Google Shape;1871;p59"/>
            <p:cNvSpPr/>
            <p:nvPr/>
          </p:nvSpPr>
          <p:spPr>
            <a:xfrm rot="5400000">
              <a:off x="269301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2" name="Google Shape;1872;p59"/>
            <p:cNvSpPr/>
            <p:nvPr/>
          </p:nvSpPr>
          <p:spPr>
            <a:xfrm rot="5400000">
              <a:off x="254046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p59"/>
            <p:cNvSpPr/>
            <p:nvPr/>
          </p:nvSpPr>
          <p:spPr>
            <a:xfrm rot="5400000">
              <a:off x="254046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4" name="Google Shape;1874;p59"/>
            <p:cNvSpPr/>
            <p:nvPr/>
          </p:nvSpPr>
          <p:spPr>
            <a:xfrm rot="5400000">
              <a:off x="2387919" y="26561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5" name="Google Shape;1875;p59"/>
            <p:cNvSpPr/>
            <p:nvPr/>
          </p:nvSpPr>
          <p:spPr>
            <a:xfrm rot="5400000">
              <a:off x="2387919" y="28563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76" name="Google Shape;1876;p59"/>
          <p:cNvGrpSpPr/>
          <p:nvPr/>
        </p:nvGrpSpPr>
        <p:grpSpPr>
          <a:xfrm>
            <a:off x="685934" y="410001"/>
            <a:ext cx="286025" cy="696000"/>
            <a:chOff x="3408106" y="3912500"/>
            <a:chExt cx="286025" cy="696000"/>
          </a:xfrm>
        </p:grpSpPr>
        <p:sp>
          <p:nvSpPr>
            <p:cNvPr id="1877" name="Google Shape;1877;p59"/>
            <p:cNvSpPr/>
            <p:nvPr/>
          </p:nvSpPr>
          <p:spPr>
            <a:xfrm rot="10800000">
              <a:off x="3608331" y="4522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8" name="Google Shape;1878;p59"/>
            <p:cNvSpPr/>
            <p:nvPr/>
          </p:nvSpPr>
          <p:spPr>
            <a:xfrm rot="10800000">
              <a:off x="3408106" y="45227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9" name="Google Shape;1879;p59"/>
            <p:cNvSpPr/>
            <p:nvPr/>
          </p:nvSpPr>
          <p:spPr>
            <a:xfrm rot="10800000">
              <a:off x="3608331" y="43701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0" name="Google Shape;1880;p59"/>
            <p:cNvSpPr/>
            <p:nvPr/>
          </p:nvSpPr>
          <p:spPr>
            <a:xfrm rot="10800000">
              <a:off x="3408106" y="43701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1" name="Google Shape;1881;p59"/>
            <p:cNvSpPr/>
            <p:nvPr/>
          </p:nvSpPr>
          <p:spPr>
            <a:xfrm rot="10800000">
              <a:off x="3608331" y="42176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2" name="Google Shape;1882;p59"/>
            <p:cNvSpPr/>
            <p:nvPr/>
          </p:nvSpPr>
          <p:spPr>
            <a:xfrm rot="10800000">
              <a:off x="3408106" y="42176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3" name="Google Shape;1883;p59"/>
            <p:cNvSpPr/>
            <p:nvPr/>
          </p:nvSpPr>
          <p:spPr>
            <a:xfrm rot="10800000">
              <a:off x="3608331" y="40650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4" name="Google Shape;1884;p59"/>
            <p:cNvSpPr/>
            <p:nvPr/>
          </p:nvSpPr>
          <p:spPr>
            <a:xfrm rot="10800000">
              <a:off x="3408106" y="406505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5" name="Google Shape;1885;p59"/>
            <p:cNvSpPr/>
            <p:nvPr/>
          </p:nvSpPr>
          <p:spPr>
            <a:xfrm rot="10800000">
              <a:off x="3608331" y="39125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6" name="Google Shape;1886;p59"/>
            <p:cNvSpPr/>
            <p:nvPr/>
          </p:nvSpPr>
          <p:spPr>
            <a:xfrm rot="10800000">
              <a:off x="3408106" y="39125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87" name="Google Shape;1887;p59"/>
          <p:cNvGrpSpPr/>
          <p:nvPr/>
        </p:nvGrpSpPr>
        <p:grpSpPr>
          <a:xfrm>
            <a:off x="2259247" y="3505926"/>
            <a:ext cx="390900" cy="286025"/>
            <a:chOff x="429069" y="4608500"/>
            <a:chExt cx="390900" cy="286025"/>
          </a:xfrm>
        </p:grpSpPr>
        <p:sp>
          <p:nvSpPr>
            <p:cNvPr id="1888" name="Google Shape;1888;p59"/>
            <p:cNvSpPr/>
            <p:nvPr/>
          </p:nvSpPr>
          <p:spPr>
            <a:xfrm rot="5400000">
              <a:off x="734169" y="46085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9" name="Google Shape;1889;p59"/>
            <p:cNvSpPr/>
            <p:nvPr/>
          </p:nvSpPr>
          <p:spPr>
            <a:xfrm rot="5400000">
              <a:off x="734169" y="48087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0" name="Google Shape;1890;p59"/>
            <p:cNvSpPr/>
            <p:nvPr/>
          </p:nvSpPr>
          <p:spPr>
            <a:xfrm rot="5400000">
              <a:off x="581619" y="46085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1" name="Google Shape;1891;p59"/>
            <p:cNvSpPr/>
            <p:nvPr/>
          </p:nvSpPr>
          <p:spPr>
            <a:xfrm rot="5400000">
              <a:off x="581619" y="48087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2" name="Google Shape;1892;p59"/>
            <p:cNvSpPr/>
            <p:nvPr/>
          </p:nvSpPr>
          <p:spPr>
            <a:xfrm rot="5400000">
              <a:off x="429069" y="4608500"/>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3" name="Google Shape;1893;p59"/>
            <p:cNvSpPr/>
            <p:nvPr/>
          </p:nvSpPr>
          <p:spPr>
            <a:xfrm rot="5400000">
              <a:off x="429069" y="4808725"/>
              <a:ext cx="85800" cy="858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Slidesgo Final Pages">
  <a:themeElements>
    <a:clrScheme name="Simple Light">
      <a:dk1>
        <a:srgbClr val="0E2A47"/>
      </a:dk1>
      <a:lt1>
        <a:srgbClr val="FFFFFF"/>
      </a:lt1>
      <a:dk2>
        <a:srgbClr val="869FB2"/>
      </a:dk2>
      <a:lt2>
        <a:srgbClr val="FFFFFF"/>
      </a:lt2>
      <a:accent1>
        <a:srgbClr val="FFFFFF"/>
      </a:accent1>
      <a:accent2>
        <a:srgbClr val="FFFFFF"/>
      </a:accent2>
      <a:accent3>
        <a:srgbClr val="FFFFFF"/>
      </a:accent3>
      <a:accent4>
        <a:srgbClr val="FFFFFF"/>
      </a:accent4>
      <a:accent5>
        <a:srgbClr val="FFFFFF"/>
      </a:accent5>
      <a:accent6>
        <a:srgbClr val="FFFFFF"/>
      </a:accent6>
      <a:hlink>
        <a:srgbClr val="869FB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New Product Launch Marketing Plan by Slidesgo">
  <a:themeElements>
    <a:clrScheme name="Simple Light">
      <a:dk1>
        <a:srgbClr val="0D0D0D"/>
      </a:dk1>
      <a:lt1>
        <a:srgbClr val="F3F3F3"/>
      </a:lt1>
      <a:dk2>
        <a:srgbClr val="8C8C8C"/>
      </a:dk2>
      <a:lt2>
        <a:srgbClr val="595859"/>
      </a:lt2>
      <a:accent1>
        <a:srgbClr val="3C735F"/>
      </a:accent1>
      <a:accent2>
        <a:srgbClr val="4CB18C"/>
      </a:accent2>
      <a:accent3>
        <a:srgbClr val="BEEDD8"/>
      </a:accent3>
      <a:accent4>
        <a:srgbClr val="85E0BE"/>
      </a:accent4>
      <a:accent5>
        <a:srgbClr val="FFFFFF"/>
      </a:accent5>
      <a:accent6>
        <a:srgbClr val="FFFFFF"/>
      </a:accent6>
      <a:hlink>
        <a:srgbClr val="19191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