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47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80" r:id="rId5"/>
    <p:sldMasterId id="2147483681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</p:sldIdLst>
  <p:sldSz cy="5143500" cx="9144000"/>
  <p:notesSz cx="6858000" cy="9144000"/>
  <p:embeddedFontLst>
    <p:embeddedFont>
      <p:font typeface="Proxima Nova"/>
      <p:regular r:id="rId55"/>
      <p:bold r:id="rId56"/>
      <p:italic r:id="rId57"/>
      <p:boldItalic r:id="rId58"/>
    </p:embeddedFont>
    <p:embeddedFont>
      <p:font typeface="Poppins"/>
      <p:regular r:id="rId59"/>
      <p:bold r:id="rId60"/>
      <p:italic r:id="rId61"/>
      <p:boldItalic r:id="rId62"/>
    </p:embeddedFont>
    <p:embeddedFont>
      <p:font typeface="Palanquin Dark"/>
      <p:regular r:id="rId63"/>
      <p:bold r:id="rId64"/>
    </p:embeddedFont>
    <p:embeddedFont>
      <p:font typeface="Lato"/>
      <p:regular r:id="rId65"/>
      <p:bold r:id="rId66"/>
      <p:italic r:id="rId67"/>
      <p:boldItalic r:id="rId6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552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95A34C43-EAE0-4AFD-8F0C-23579D97EBE8}">
  <a:tblStyle styleId="{95A34C43-EAE0-4AFD-8F0C-23579D97EBE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552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3.xml"/><Relationship Id="rId42" Type="http://schemas.openxmlformats.org/officeDocument/2006/relationships/slide" Target="slides/slide35.xml"/><Relationship Id="rId41" Type="http://schemas.openxmlformats.org/officeDocument/2006/relationships/slide" Target="slides/slide34.xml"/><Relationship Id="rId44" Type="http://schemas.openxmlformats.org/officeDocument/2006/relationships/slide" Target="slides/slide37.xml"/><Relationship Id="rId43" Type="http://schemas.openxmlformats.org/officeDocument/2006/relationships/slide" Target="slides/slide36.xml"/><Relationship Id="rId46" Type="http://schemas.openxmlformats.org/officeDocument/2006/relationships/slide" Target="slides/slide39.xml"/><Relationship Id="rId45" Type="http://schemas.openxmlformats.org/officeDocument/2006/relationships/slide" Target="slides/slide3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48" Type="http://schemas.openxmlformats.org/officeDocument/2006/relationships/slide" Target="slides/slide41.xml"/><Relationship Id="rId47" Type="http://schemas.openxmlformats.org/officeDocument/2006/relationships/slide" Target="slides/slide40.xml"/><Relationship Id="rId49" Type="http://schemas.openxmlformats.org/officeDocument/2006/relationships/slide" Target="slides/slide42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3" Type="http://schemas.openxmlformats.org/officeDocument/2006/relationships/slide" Target="slides/slide26.xml"/><Relationship Id="rId32" Type="http://schemas.openxmlformats.org/officeDocument/2006/relationships/slide" Target="slides/slide25.xml"/><Relationship Id="rId35" Type="http://schemas.openxmlformats.org/officeDocument/2006/relationships/slide" Target="slides/slide28.xml"/><Relationship Id="rId34" Type="http://schemas.openxmlformats.org/officeDocument/2006/relationships/slide" Target="slides/slide27.xml"/><Relationship Id="rId37" Type="http://schemas.openxmlformats.org/officeDocument/2006/relationships/slide" Target="slides/slide30.xml"/><Relationship Id="rId36" Type="http://schemas.openxmlformats.org/officeDocument/2006/relationships/slide" Target="slides/slide29.xml"/><Relationship Id="rId39" Type="http://schemas.openxmlformats.org/officeDocument/2006/relationships/slide" Target="slides/slide32.xml"/><Relationship Id="rId38" Type="http://schemas.openxmlformats.org/officeDocument/2006/relationships/slide" Target="slides/slide31.xml"/><Relationship Id="rId62" Type="http://schemas.openxmlformats.org/officeDocument/2006/relationships/font" Target="fonts/Poppins-boldItalic.fntdata"/><Relationship Id="rId61" Type="http://schemas.openxmlformats.org/officeDocument/2006/relationships/font" Target="fonts/Poppins-italic.fntdata"/><Relationship Id="rId20" Type="http://schemas.openxmlformats.org/officeDocument/2006/relationships/slide" Target="slides/slide13.xml"/><Relationship Id="rId64" Type="http://schemas.openxmlformats.org/officeDocument/2006/relationships/font" Target="fonts/PalanquinDark-bold.fntdata"/><Relationship Id="rId63" Type="http://schemas.openxmlformats.org/officeDocument/2006/relationships/font" Target="fonts/PalanquinDark-regular.fntdata"/><Relationship Id="rId22" Type="http://schemas.openxmlformats.org/officeDocument/2006/relationships/slide" Target="slides/slide15.xml"/><Relationship Id="rId66" Type="http://schemas.openxmlformats.org/officeDocument/2006/relationships/font" Target="fonts/Lato-bold.fntdata"/><Relationship Id="rId21" Type="http://schemas.openxmlformats.org/officeDocument/2006/relationships/slide" Target="slides/slide14.xml"/><Relationship Id="rId65" Type="http://schemas.openxmlformats.org/officeDocument/2006/relationships/font" Target="fonts/Lato-regular.fntdata"/><Relationship Id="rId24" Type="http://schemas.openxmlformats.org/officeDocument/2006/relationships/slide" Target="slides/slide17.xml"/><Relationship Id="rId68" Type="http://schemas.openxmlformats.org/officeDocument/2006/relationships/font" Target="fonts/Lato-boldItalic.fntdata"/><Relationship Id="rId23" Type="http://schemas.openxmlformats.org/officeDocument/2006/relationships/slide" Target="slides/slide16.xml"/><Relationship Id="rId67" Type="http://schemas.openxmlformats.org/officeDocument/2006/relationships/font" Target="fonts/Lato-italic.fntdata"/><Relationship Id="rId60" Type="http://schemas.openxmlformats.org/officeDocument/2006/relationships/font" Target="fonts/Poppins-bold.fntdata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9" Type="http://schemas.openxmlformats.org/officeDocument/2006/relationships/slide" Target="slides/slide22.xml"/><Relationship Id="rId51" Type="http://schemas.openxmlformats.org/officeDocument/2006/relationships/slide" Target="slides/slide44.xml"/><Relationship Id="rId50" Type="http://schemas.openxmlformats.org/officeDocument/2006/relationships/slide" Target="slides/slide43.xml"/><Relationship Id="rId53" Type="http://schemas.openxmlformats.org/officeDocument/2006/relationships/slide" Target="slides/slide46.xml"/><Relationship Id="rId52" Type="http://schemas.openxmlformats.org/officeDocument/2006/relationships/slide" Target="slides/slide45.xml"/><Relationship Id="rId11" Type="http://schemas.openxmlformats.org/officeDocument/2006/relationships/slide" Target="slides/slide4.xml"/><Relationship Id="rId55" Type="http://schemas.openxmlformats.org/officeDocument/2006/relationships/font" Target="fonts/ProximaNova-regular.fntdata"/><Relationship Id="rId10" Type="http://schemas.openxmlformats.org/officeDocument/2006/relationships/slide" Target="slides/slide3.xml"/><Relationship Id="rId54" Type="http://schemas.openxmlformats.org/officeDocument/2006/relationships/slide" Target="slides/slide47.xml"/><Relationship Id="rId13" Type="http://schemas.openxmlformats.org/officeDocument/2006/relationships/slide" Target="slides/slide6.xml"/><Relationship Id="rId57" Type="http://schemas.openxmlformats.org/officeDocument/2006/relationships/font" Target="fonts/ProximaNova-italic.fntdata"/><Relationship Id="rId12" Type="http://schemas.openxmlformats.org/officeDocument/2006/relationships/slide" Target="slides/slide5.xml"/><Relationship Id="rId56" Type="http://schemas.openxmlformats.org/officeDocument/2006/relationships/font" Target="fonts/ProximaNova-bold.fntdata"/><Relationship Id="rId15" Type="http://schemas.openxmlformats.org/officeDocument/2006/relationships/slide" Target="slides/slide8.xml"/><Relationship Id="rId59" Type="http://schemas.openxmlformats.org/officeDocument/2006/relationships/font" Target="fonts/Poppins-regular.fntdata"/><Relationship Id="rId14" Type="http://schemas.openxmlformats.org/officeDocument/2006/relationships/slide" Target="slides/slide7.xml"/><Relationship Id="rId58" Type="http://schemas.openxmlformats.org/officeDocument/2006/relationships/font" Target="fonts/ProximaNova-boldItalic.fntdata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11fd4e82847_0_7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11fd4e82847_0_7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340ad11090_0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1340ad11090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877b642fd3_0_2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3" name="Google Shape;283;g877b642fd3_0_2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11fd715dd0f_0_3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1" name="Google Shape;371;g11fd715dd0f_0_3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g11fd4e82847_0_2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9" name="Google Shape;389;g11fd4e82847_0_2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g8794a74c9d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9" name="Google Shape;419;g8794a74c9d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g283224e3542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0" name="Google Shape;460;g283224e3542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g11fd4e82847_0_5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0" name="Google Shape;500;g11fd4e82847_0_5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9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g283224e3542_0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1" name="Google Shape;531;g283224e3542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0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g877498f77e_1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2" name="Google Shape;562;g877498f77e_1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g283224e3542_0_1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5" name="Google Shape;585;g283224e3542_0_1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g283224e3542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8" name="Google Shape;608;g283224e3542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6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11fd4e82847_0_3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8" name="Google Shape;648;g11fd4e82847_0_3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4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Google Shape;685;g283224e3542_0_1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6" name="Google Shape;686;g283224e3542_0_1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4" name="Shape 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5" name="Google Shape;725;g877b642fd3_0_2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6" name="Google Shape;726;g877b642fd3_0_2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4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" name="Google Shape;745;g283224e3542_0_1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6" name="Google Shape;746;g283224e3542_0_1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4" name="Shape 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" name="Google Shape;765;g283224e3542_0_1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6" name="Google Shape;766;g283224e3542_0_1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0" name="Shape 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Google Shape;791;g283224e3542_0_2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2" name="Google Shape;792;g283224e3542_0_2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0" name="Shape 8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1" name="Google Shape;811;g283224e3542_0_2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2" name="Google Shape;812;g283224e3542_0_2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0" name="Shape 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1" name="Google Shape;831;g283224e3542_0_2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2" name="Google Shape;832;g283224e3542_0_2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0" name="Shape 8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1" name="Google Shape;851;g85cf8b5f36_0_60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2" name="Google Shape;852;g85cf8b5f36_0_60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3" name="Shape 8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4" name="Google Shape;864;g283224e3542_0_2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5" name="Google Shape;865;g283224e3542_0_2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6" name="Shape 8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Google Shape;877;g283224e3542_0_2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8" name="Google Shape;878;g283224e3542_0_2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9" name="Shape 8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" name="Google Shape;890;g11fd4e82847_0_4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1" name="Google Shape;891;g11fd4e82847_0_4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7" name="Shape 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8" name="Google Shape;928;g1352082ade4_0_1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9" name="Google Shape;929;g1352082ade4_0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9" name="Shape 9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0" name="Google Shape;950;g1352082ade4_0_1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1" name="Google Shape;951;g1352082ade4_0_1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2" name="Shape 9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" name="Google Shape;963;g283224e3542_0_3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4" name="Google Shape;964;g283224e3542_0_3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5" name="Shape 9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6" name="Google Shape;976;g283224e3542_0_2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7" name="Google Shape;977;g283224e3542_0_2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8" name="Shape 9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9" name="Google Shape;989;g11fd4e82847_0_7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0" name="Google Shape;990;g11fd4e82847_0_7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8" name="Shape 9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9" name="Google Shape;999;g11fd4e82847_0_8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0" name="Google Shape;1000;g11fd4e82847_0_8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7" name="Shape 10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8" name="Google Shape;1038;g11fd4e82847_0_17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9" name="Google Shape;1039;g11fd4e82847_0_17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0" name="Shape 1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1" name="Google Shape;1101;g11fd4e82847_0_8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2" name="Google Shape;1102;g11fd4e82847_0_8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7" name="Shape 1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8" name="Google Shape;1118;g11fd4e82847_0_8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9" name="Google Shape;1119;g11fd4e82847_0_8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1" name="Shape 1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2" name="Google Shape;1152;g11fd4e82847_0_6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3" name="Google Shape;1153;g11fd4e82847_0_6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2" name="Shape 1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3" name="Google Shape;1183;g283224e3542_0_3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4" name="Google Shape;1184;g283224e3542_0_3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3" name="Shape 1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4" name="Google Shape;1214;g11fd4e82847_0_11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5" name="Google Shape;1215;g11fd4e82847_0_11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2" name="Shape 1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3" name="Google Shape;1243;g283224e3542_0_3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4" name="Google Shape;1244;g283224e3542_0_3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9" name="Shape 1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0" name="Google Shape;1270;g11fd4e82847_0_13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1" name="Google Shape;1271;g11fd4e82847_0_13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6" name="Shape 1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7" name="Google Shape;1307;g283224e3542_0_3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8" name="Google Shape;1308;g283224e3542_0_3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3" name="Shape 1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4" name="Google Shape;1344;g283224e3542_0_4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5" name="Google Shape;1345;g283224e3542_0_4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0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1" name="Google Shape;1381;g283224e3542_0_4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2" name="Google Shape;1382;g283224e3542_0_4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7" name="Shape 1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8" name="Google Shape;1418;g283224e3542_0_4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9" name="Google Shape;1419;g283224e3542_0_4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4" name="Shape 1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5" name="Google Shape;1455;g11fd4e82847_0_17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6" name="Google Shape;1456;g11fd4e82847_0_17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3" name="Shape 1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" name="Google Shape;1474;g283224e3542_0_5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5" name="Google Shape;1475;g283224e3542_0_5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2" name="Shape 1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3" name="Google Shape;1493;g283224e3542_0_5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4" name="Google Shape;1494;g283224e3542_0_5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0" name="Shape 1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1" name="Google Shape;1511;g11fd4e82847_0_150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2" name="Google Shape;1512;g11fd4e82847_0_150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9" name="Shape 1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0" name="Google Shape;1530;g11fd4e82847_0_16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1" name="Google Shape;1531;g11fd4e82847_0_16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://bit.ly/2Tynxth" TargetMode="External"/><Relationship Id="rId3" Type="http://schemas.openxmlformats.org/officeDocument/2006/relationships/hyperlink" Target="http://bit.ly/2TyoMsr" TargetMode="External"/><Relationship Id="rId4" Type="http://schemas.openxmlformats.org/officeDocument/2006/relationships/hyperlink" Target="http://bit.ly/2TtBDfr" TargetMode="Externa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365700" y="365700"/>
            <a:ext cx="8412600" cy="4412100"/>
          </a:xfrm>
          <a:prstGeom prst="roundRect">
            <a:avLst>
              <a:gd fmla="val 3331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" name="Google Shape;10;p2"/>
          <p:cNvSpPr txBox="1"/>
          <p:nvPr>
            <p:ph type="ctrTitle"/>
          </p:nvPr>
        </p:nvSpPr>
        <p:spPr>
          <a:xfrm>
            <a:off x="1506647" y="1410524"/>
            <a:ext cx="6111000" cy="17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500"/>
              <a:buNone/>
              <a:defRPr sz="5500"/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1516500" y="3546356"/>
            <a:ext cx="6111000" cy="463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title"/>
          </p:nvPr>
        </p:nvSpPr>
        <p:spPr>
          <a:xfrm>
            <a:off x="559950" y="2038800"/>
            <a:ext cx="4419000" cy="151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55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/>
        </p:txBody>
      </p:sp>
      <p:sp>
        <p:nvSpPr>
          <p:cNvPr id="14" name="Google Shape;14;p3"/>
          <p:cNvSpPr txBox="1"/>
          <p:nvPr>
            <p:ph hasCustomPrompt="1" idx="2" type="title"/>
          </p:nvPr>
        </p:nvSpPr>
        <p:spPr>
          <a:xfrm>
            <a:off x="2112900" y="752412"/>
            <a:ext cx="1313100" cy="926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5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15" name="Google Shape;15;p3"/>
          <p:cNvSpPr txBox="1"/>
          <p:nvPr>
            <p:ph idx="1" type="subTitle"/>
          </p:nvPr>
        </p:nvSpPr>
        <p:spPr>
          <a:xfrm>
            <a:off x="1249800" y="3816330"/>
            <a:ext cx="3039300" cy="650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/>
          <p:nvPr/>
        </p:nvSpPr>
        <p:spPr>
          <a:xfrm>
            <a:off x="365700" y="1203800"/>
            <a:ext cx="8412600" cy="3573900"/>
          </a:xfrm>
          <a:prstGeom prst="roundRect">
            <a:avLst>
              <a:gd fmla="val 406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720525" y="1377100"/>
            <a:ext cx="3388500" cy="308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 Condensed Light"/>
              <a:buChar char="○"/>
              <a:defRPr/>
            </a:lvl2pPr>
            <a:lvl3pPr indent="-317500" lvl="2" marL="1371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 Condensed Light"/>
              <a:buChar char="■"/>
              <a:defRPr/>
            </a:lvl3pPr>
            <a:lvl4pPr indent="-317500" lvl="3" marL="1828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 Condensed Light"/>
              <a:buChar char="●"/>
              <a:defRPr/>
            </a:lvl4pPr>
            <a:lvl5pPr indent="-317500" lvl="4" marL="2286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 Condensed Light"/>
              <a:buChar char="○"/>
              <a:defRPr/>
            </a:lvl5pPr>
            <a:lvl6pPr indent="-317500" lvl="5" marL="2743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 Condensed Light"/>
              <a:buChar char="■"/>
              <a:defRPr/>
            </a:lvl6pPr>
            <a:lvl7pPr indent="-317500" lvl="6" marL="3200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 Condensed Light"/>
              <a:buChar char="●"/>
              <a:defRPr/>
            </a:lvl7pPr>
            <a:lvl8pPr indent="-317500" lvl="7" marL="3657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 Condensed Light"/>
              <a:buChar char="○"/>
              <a:defRPr/>
            </a:lvl8pPr>
            <a:lvl9pPr indent="-317500" lvl="8" marL="411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 Condensed Light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idx="1" type="subTitle"/>
          </p:nvPr>
        </p:nvSpPr>
        <p:spPr>
          <a:xfrm>
            <a:off x="1024200" y="2946981"/>
            <a:ext cx="27768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22" name="Google Shape;22;p5"/>
          <p:cNvSpPr txBox="1"/>
          <p:nvPr>
            <p:ph idx="2" type="subTitle"/>
          </p:nvPr>
        </p:nvSpPr>
        <p:spPr>
          <a:xfrm>
            <a:off x="1024200" y="3281430"/>
            <a:ext cx="2776800" cy="888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3" type="subTitle"/>
          </p:nvPr>
        </p:nvSpPr>
        <p:spPr>
          <a:xfrm>
            <a:off x="5343000" y="2946981"/>
            <a:ext cx="27768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24" name="Google Shape;24;p5"/>
          <p:cNvSpPr txBox="1"/>
          <p:nvPr>
            <p:ph idx="4" type="subTitle"/>
          </p:nvPr>
        </p:nvSpPr>
        <p:spPr>
          <a:xfrm>
            <a:off x="5343000" y="3281430"/>
            <a:ext cx="2776800" cy="888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/>
          <p:nvPr/>
        </p:nvSpPr>
        <p:spPr>
          <a:xfrm>
            <a:off x="365700" y="1203800"/>
            <a:ext cx="8412600" cy="3573900"/>
          </a:xfrm>
          <a:prstGeom prst="roundRect">
            <a:avLst>
              <a:gd fmla="val 406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" name="Google Shape;28;p6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/>
          <p:nvPr/>
        </p:nvSpPr>
        <p:spPr>
          <a:xfrm>
            <a:off x="365700" y="365700"/>
            <a:ext cx="8412600" cy="4412100"/>
          </a:xfrm>
          <a:prstGeom prst="roundRect">
            <a:avLst>
              <a:gd fmla="val 3331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" name="Google Shape;31;p7"/>
          <p:cNvSpPr txBox="1"/>
          <p:nvPr>
            <p:ph idx="1" type="subTitle"/>
          </p:nvPr>
        </p:nvSpPr>
        <p:spPr>
          <a:xfrm>
            <a:off x="1111488" y="2589782"/>
            <a:ext cx="2958900" cy="105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type="title"/>
          </p:nvPr>
        </p:nvSpPr>
        <p:spPr>
          <a:xfrm>
            <a:off x="1111488" y="1446037"/>
            <a:ext cx="2958900" cy="1163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/>
          <p:nvPr/>
        </p:nvSpPr>
        <p:spPr>
          <a:xfrm>
            <a:off x="365700" y="365700"/>
            <a:ext cx="8412600" cy="4412100"/>
          </a:xfrm>
          <a:prstGeom prst="roundRect">
            <a:avLst>
              <a:gd fmla="val 3331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" name="Google Shape;35;p8"/>
          <p:cNvSpPr txBox="1"/>
          <p:nvPr>
            <p:ph type="title"/>
          </p:nvPr>
        </p:nvSpPr>
        <p:spPr>
          <a:xfrm>
            <a:off x="1353600" y="1448709"/>
            <a:ext cx="6436800" cy="222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8500"/>
              <a:buNone/>
              <a:defRPr sz="8500"/>
            </a:lvl1pPr>
            <a:lvl2pPr lvl="1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 txBox="1"/>
          <p:nvPr>
            <p:ph idx="1" type="subTitle"/>
          </p:nvPr>
        </p:nvSpPr>
        <p:spPr>
          <a:xfrm>
            <a:off x="699750" y="2096296"/>
            <a:ext cx="3942600" cy="1643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rtl="0" algn="ctr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rtl="0" algn="ctr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rtl="0" algn="ctr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rtl="0" algn="ctr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rtl="0" algn="ctr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rtl="0" algn="ctr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rtl="0" algn="ctr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rtl="0" algn="ctr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/>
        </p:txBody>
      </p:sp>
      <p:sp>
        <p:nvSpPr>
          <p:cNvPr id="38" name="Google Shape;38;p9"/>
          <p:cNvSpPr txBox="1"/>
          <p:nvPr>
            <p:ph type="title"/>
          </p:nvPr>
        </p:nvSpPr>
        <p:spPr>
          <a:xfrm>
            <a:off x="699750" y="1460393"/>
            <a:ext cx="3942600" cy="472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6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0"/>
          <p:cNvSpPr txBox="1"/>
          <p:nvPr>
            <p:ph type="title"/>
          </p:nvPr>
        </p:nvSpPr>
        <p:spPr>
          <a:xfrm>
            <a:off x="5071575" y="1444800"/>
            <a:ext cx="2859600" cy="22539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hasCustomPrompt="1" type="title"/>
          </p:nvPr>
        </p:nvSpPr>
        <p:spPr>
          <a:xfrm>
            <a:off x="999925" y="1601450"/>
            <a:ext cx="7144500" cy="1255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500"/>
              <a:buNone/>
              <a:defRPr sz="8500"/>
            </a:lvl1pPr>
            <a:lvl2pPr lvl="1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/>
          <p:nvPr>
            <p:ph idx="1" type="subTitle"/>
          </p:nvPr>
        </p:nvSpPr>
        <p:spPr>
          <a:xfrm flipH="1">
            <a:off x="999672" y="3290150"/>
            <a:ext cx="7144500" cy="463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bg>
      <p:bgPr>
        <a:noFill/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s">
  <p:cSld name="CUSTOM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3"/>
          <p:cNvSpPr txBox="1"/>
          <p:nvPr>
            <p:ph hasCustomPrompt="1" type="title"/>
          </p:nvPr>
        </p:nvSpPr>
        <p:spPr>
          <a:xfrm>
            <a:off x="1249800" y="1952895"/>
            <a:ext cx="8859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47" name="Google Shape;47;p13"/>
          <p:cNvSpPr txBox="1"/>
          <p:nvPr>
            <p:ph idx="1" type="subTitle"/>
          </p:nvPr>
        </p:nvSpPr>
        <p:spPr>
          <a:xfrm>
            <a:off x="716550" y="2797800"/>
            <a:ext cx="1952400" cy="667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9pPr>
          </a:lstStyle>
          <a:p/>
        </p:txBody>
      </p:sp>
      <p:sp>
        <p:nvSpPr>
          <p:cNvPr id="48" name="Google Shape;48;p13"/>
          <p:cNvSpPr txBox="1"/>
          <p:nvPr>
            <p:ph idx="2" type="subTitle"/>
          </p:nvPr>
        </p:nvSpPr>
        <p:spPr>
          <a:xfrm>
            <a:off x="716550" y="3523949"/>
            <a:ext cx="1952400" cy="735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49" name="Google Shape;49;p13"/>
          <p:cNvSpPr txBox="1"/>
          <p:nvPr>
            <p:ph hasCustomPrompt="1" idx="3" type="title"/>
          </p:nvPr>
        </p:nvSpPr>
        <p:spPr>
          <a:xfrm>
            <a:off x="4129122" y="1952895"/>
            <a:ext cx="8859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13"/>
          <p:cNvSpPr txBox="1"/>
          <p:nvPr>
            <p:ph idx="4" type="subTitle"/>
          </p:nvPr>
        </p:nvSpPr>
        <p:spPr>
          <a:xfrm>
            <a:off x="3595872" y="2797800"/>
            <a:ext cx="1952400" cy="667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9pPr>
          </a:lstStyle>
          <a:p/>
        </p:txBody>
      </p:sp>
      <p:sp>
        <p:nvSpPr>
          <p:cNvPr id="51" name="Google Shape;51;p13"/>
          <p:cNvSpPr txBox="1"/>
          <p:nvPr>
            <p:ph idx="5" type="subTitle"/>
          </p:nvPr>
        </p:nvSpPr>
        <p:spPr>
          <a:xfrm>
            <a:off x="3595872" y="3523949"/>
            <a:ext cx="1952400" cy="735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hasCustomPrompt="1" idx="6" type="title"/>
          </p:nvPr>
        </p:nvSpPr>
        <p:spPr>
          <a:xfrm>
            <a:off x="7008444" y="1952895"/>
            <a:ext cx="8859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3" name="Google Shape;53;p13"/>
          <p:cNvSpPr txBox="1"/>
          <p:nvPr>
            <p:ph idx="7" type="subTitle"/>
          </p:nvPr>
        </p:nvSpPr>
        <p:spPr>
          <a:xfrm>
            <a:off x="6475194" y="2797800"/>
            <a:ext cx="1952400" cy="667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Muli"/>
                <a:ea typeface="Muli"/>
                <a:cs typeface="Muli"/>
                <a:sym typeface="Muli"/>
              </a:defRPr>
            </a:lvl9pPr>
          </a:lstStyle>
          <a:p/>
        </p:txBody>
      </p:sp>
      <p:sp>
        <p:nvSpPr>
          <p:cNvPr id="54" name="Google Shape;54;p13"/>
          <p:cNvSpPr txBox="1"/>
          <p:nvPr>
            <p:ph idx="8" type="subTitle"/>
          </p:nvPr>
        </p:nvSpPr>
        <p:spPr>
          <a:xfrm>
            <a:off x="6475194" y="3523949"/>
            <a:ext cx="1952400" cy="735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9"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">
  <p:cSld name="CUSTOM_18_1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/>
          <p:nvPr/>
        </p:nvSpPr>
        <p:spPr>
          <a:xfrm>
            <a:off x="365700" y="365700"/>
            <a:ext cx="8412600" cy="4412100"/>
          </a:xfrm>
          <a:prstGeom prst="roundRect">
            <a:avLst>
              <a:gd fmla="val 3331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14"/>
          <p:cNvSpPr txBox="1"/>
          <p:nvPr>
            <p:ph type="title"/>
          </p:nvPr>
        </p:nvSpPr>
        <p:spPr>
          <a:xfrm>
            <a:off x="974674" y="3565773"/>
            <a:ext cx="3392700" cy="402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rtl="0" algn="ctr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rtl="0" algn="ctr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rtl="0" algn="ctr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rtl="0" algn="ctr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rtl="0" algn="ctr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rtl="0" algn="ctr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rtl="0" algn="ctr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rtl="0" algn="ctr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/>
        </p:txBody>
      </p:sp>
      <p:sp>
        <p:nvSpPr>
          <p:cNvPr id="59" name="Google Shape;59;p14"/>
          <p:cNvSpPr txBox="1"/>
          <p:nvPr>
            <p:ph idx="1" type="subTitle"/>
          </p:nvPr>
        </p:nvSpPr>
        <p:spPr>
          <a:xfrm>
            <a:off x="974674" y="1096613"/>
            <a:ext cx="3392700" cy="2429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 algn="ctr">
              <a:spcBef>
                <a:spcPts val="0"/>
              </a:spcBef>
              <a:spcAft>
                <a:spcPts val="0"/>
              </a:spcAft>
              <a:buNone/>
              <a:defRPr sz="2400"/>
            </a:lvl2pPr>
            <a:lvl3pPr lvl="2" rtl="0" algn="ctr">
              <a:spcBef>
                <a:spcPts val="0"/>
              </a:spcBef>
              <a:spcAft>
                <a:spcPts val="0"/>
              </a:spcAft>
              <a:buNone/>
              <a:defRPr sz="2400"/>
            </a:lvl3pPr>
            <a:lvl4pPr lvl="3" rtl="0" algn="ctr">
              <a:spcBef>
                <a:spcPts val="0"/>
              </a:spcBef>
              <a:spcAft>
                <a:spcPts val="0"/>
              </a:spcAft>
              <a:buNone/>
              <a:defRPr sz="2400"/>
            </a:lvl4pPr>
            <a:lvl5pPr lvl="4" rtl="0" algn="ctr">
              <a:spcBef>
                <a:spcPts val="0"/>
              </a:spcBef>
              <a:spcAft>
                <a:spcPts val="0"/>
              </a:spcAft>
              <a:buNone/>
              <a:defRPr sz="2400"/>
            </a:lvl5pPr>
            <a:lvl6pPr lvl="5" rtl="0" algn="ctr">
              <a:spcBef>
                <a:spcPts val="0"/>
              </a:spcBef>
              <a:spcAft>
                <a:spcPts val="0"/>
              </a:spcAft>
              <a:buNone/>
              <a:defRPr sz="2400"/>
            </a:lvl6pPr>
            <a:lvl7pPr lvl="6" rtl="0" algn="ctr">
              <a:spcBef>
                <a:spcPts val="0"/>
              </a:spcBef>
              <a:spcAft>
                <a:spcPts val="0"/>
              </a:spcAft>
              <a:buNone/>
              <a:defRPr sz="2400"/>
            </a:lvl7pPr>
            <a:lvl8pPr lvl="7" rtl="0" algn="ctr">
              <a:spcBef>
                <a:spcPts val="0"/>
              </a:spcBef>
              <a:spcAft>
                <a:spcPts val="0"/>
              </a:spcAft>
              <a:buNone/>
              <a:defRPr sz="2400"/>
            </a:lvl8pPr>
            <a:lvl9pPr lvl="8" rtl="0" algn="ctr">
              <a:spcBef>
                <a:spcPts val="0"/>
              </a:spcBef>
              <a:spcAft>
                <a:spcPts val="0"/>
              </a:spcAft>
              <a:buNone/>
              <a:defRPr sz="2400"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CUSTOM_23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/>
          <p:nvPr/>
        </p:nvSpPr>
        <p:spPr>
          <a:xfrm>
            <a:off x="365700" y="1203800"/>
            <a:ext cx="8412600" cy="3573900"/>
          </a:xfrm>
          <a:prstGeom prst="roundRect">
            <a:avLst>
              <a:gd fmla="val 406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5"/>
          <p:cNvSpPr txBox="1"/>
          <p:nvPr>
            <p:ph idx="1" type="body"/>
          </p:nvPr>
        </p:nvSpPr>
        <p:spPr>
          <a:xfrm>
            <a:off x="4660488" y="1377100"/>
            <a:ext cx="3763500" cy="308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3" name="Google Shape;63;p15"/>
          <p:cNvSpPr txBox="1"/>
          <p:nvPr>
            <p:ph idx="2" type="body"/>
          </p:nvPr>
        </p:nvSpPr>
        <p:spPr>
          <a:xfrm>
            <a:off x="720012" y="1377100"/>
            <a:ext cx="3763500" cy="308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4" name="Google Shape;64;p15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2">
  <p:cSld name="CUSTOM_23_1_2_2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/>
        </p:txBody>
      </p:sp>
      <p:sp>
        <p:nvSpPr>
          <p:cNvPr id="67" name="Google Shape;67;p16"/>
          <p:cNvSpPr txBox="1"/>
          <p:nvPr>
            <p:ph idx="1" type="subTitle"/>
          </p:nvPr>
        </p:nvSpPr>
        <p:spPr>
          <a:xfrm>
            <a:off x="5547098" y="1548975"/>
            <a:ext cx="2773800" cy="3714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68" name="Google Shape;68;p16"/>
          <p:cNvSpPr txBox="1"/>
          <p:nvPr>
            <p:ph idx="2" type="subTitle"/>
          </p:nvPr>
        </p:nvSpPr>
        <p:spPr>
          <a:xfrm>
            <a:off x="5547098" y="1927484"/>
            <a:ext cx="2773800" cy="6993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69" name="Google Shape;69;p16"/>
          <p:cNvSpPr txBox="1"/>
          <p:nvPr>
            <p:ph idx="3" type="subTitle"/>
          </p:nvPr>
        </p:nvSpPr>
        <p:spPr>
          <a:xfrm>
            <a:off x="5547098" y="3450366"/>
            <a:ext cx="2773800" cy="3714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70" name="Google Shape;70;p16"/>
          <p:cNvSpPr txBox="1"/>
          <p:nvPr>
            <p:ph idx="4" type="subTitle"/>
          </p:nvPr>
        </p:nvSpPr>
        <p:spPr>
          <a:xfrm>
            <a:off x="5547098" y="3828876"/>
            <a:ext cx="2773800" cy="6993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3">
  <p:cSld name="CUSTOM_23_1_2_1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7"/>
          <p:cNvSpPr txBox="1"/>
          <p:nvPr>
            <p:ph type="title"/>
          </p:nvPr>
        </p:nvSpPr>
        <p:spPr>
          <a:xfrm>
            <a:off x="720000" y="387600"/>
            <a:ext cx="7701600" cy="5922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/>
        </p:txBody>
      </p:sp>
      <p:sp>
        <p:nvSpPr>
          <p:cNvPr id="73" name="Google Shape;73;p17"/>
          <p:cNvSpPr txBox="1"/>
          <p:nvPr>
            <p:ph idx="1" type="subTitle"/>
          </p:nvPr>
        </p:nvSpPr>
        <p:spPr>
          <a:xfrm>
            <a:off x="1737824" y="1548975"/>
            <a:ext cx="2781000" cy="3714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74" name="Google Shape;74;p17"/>
          <p:cNvSpPr txBox="1"/>
          <p:nvPr>
            <p:ph idx="2" type="subTitle"/>
          </p:nvPr>
        </p:nvSpPr>
        <p:spPr>
          <a:xfrm>
            <a:off x="1737824" y="1927484"/>
            <a:ext cx="2781000" cy="6993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75" name="Google Shape;75;p17"/>
          <p:cNvSpPr txBox="1"/>
          <p:nvPr>
            <p:ph idx="3" type="subTitle"/>
          </p:nvPr>
        </p:nvSpPr>
        <p:spPr>
          <a:xfrm>
            <a:off x="1737824" y="3450366"/>
            <a:ext cx="2781000" cy="3714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76" name="Google Shape;76;p17"/>
          <p:cNvSpPr txBox="1"/>
          <p:nvPr>
            <p:ph idx="4" type="subTitle"/>
          </p:nvPr>
        </p:nvSpPr>
        <p:spPr>
          <a:xfrm>
            <a:off x="1737824" y="3828876"/>
            <a:ext cx="2781000" cy="6993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">
  <p:cSld name="CUSTOM_2_2_1_1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8"/>
          <p:cNvSpPr txBox="1"/>
          <p:nvPr>
            <p:ph idx="1" type="subTitle"/>
          </p:nvPr>
        </p:nvSpPr>
        <p:spPr>
          <a:xfrm>
            <a:off x="587850" y="2946975"/>
            <a:ext cx="22098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79" name="Google Shape;79;p18"/>
          <p:cNvSpPr txBox="1"/>
          <p:nvPr>
            <p:ph idx="2" type="subTitle"/>
          </p:nvPr>
        </p:nvSpPr>
        <p:spPr>
          <a:xfrm>
            <a:off x="587850" y="3281425"/>
            <a:ext cx="2209800" cy="888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80" name="Google Shape;80;p18"/>
          <p:cNvSpPr txBox="1"/>
          <p:nvPr>
            <p:ph idx="3" type="subTitle"/>
          </p:nvPr>
        </p:nvSpPr>
        <p:spPr>
          <a:xfrm>
            <a:off x="3463856" y="2946975"/>
            <a:ext cx="22098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81" name="Google Shape;81;p18"/>
          <p:cNvSpPr txBox="1"/>
          <p:nvPr>
            <p:ph idx="4" type="subTitle"/>
          </p:nvPr>
        </p:nvSpPr>
        <p:spPr>
          <a:xfrm>
            <a:off x="3463856" y="3281425"/>
            <a:ext cx="2209800" cy="888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82" name="Google Shape;82;p18"/>
          <p:cNvSpPr txBox="1"/>
          <p:nvPr>
            <p:ph idx="5" type="subTitle"/>
          </p:nvPr>
        </p:nvSpPr>
        <p:spPr>
          <a:xfrm>
            <a:off x="6339862" y="2946975"/>
            <a:ext cx="22098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83" name="Google Shape;83;p18"/>
          <p:cNvSpPr txBox="1"/>
          <p:nvPr>
            <p:ph idx="6" type="subTitle"/>
          </p:nvPr>
        </p:nvSpPr>
        <p:spPr>
          <a:xfrm>
            <a:off x="6339862" y="3281425"/>
            <a:ext cx="2209800" cy="888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84" name="Google Shape;84;p18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four columns">
  <p:cSld name="CUSTOM_3_1_4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9"/>
          <p:cNvSpPr txBox="1"/>
          <p:nvPr>
            <p:ph type="title"/>
          </p:nvPr>
        </p:nvSpPr>
        <p:spPr>
          <a:xfrm>
            <a:off x="720000" y="387600"/>
            <a:ext cx="7701600" cy="5922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/>
        </p:txBody>
      </p:sp>
      <p:sp>
        <p:nvSpPr>
          <p:cNvPr id="87" name="Google Shape;87;p19"/>
          <p:cNvSpPr txBox="1"/>
          <p:nvPr>
            <p:ph idx="1" type="subTitle"/>
          </p:nvPr>
        </p:nvSpPr>
        <p:spPr>
          <a:xfrm>
            <a:off x="1737831" y="1548975"/>
            <a:ext cx="2269200" cy="3714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88" name="Google Shape;88;p19"/>
          <p:cNvSpPr txBox="1"/>
          <p:nvPr>
            <p:ph idx="2" type="subTitle"/>
          </p:nvPr>
        </p:nvSpPr>
        <p:spPr>
          <a:xfrm>
            <a:off x="1737831" y="1927485"/>
            <a:ext cx="2269200" cy="6993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89" name="Google Shape;89;p19"/>
          <p:cNvSpPr txBox="1"/>
          <p:nvPr>
            <p:ph idx="3" type="subTitle"/>
          </p:nvPr>
        </p:nvSpPr>
        <p:spPr>
          <a:xfrm>
            <a:off x="1737831" y="3450368"/>
            <a:ext cx="2269200" cy="3714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90" name="Google Shape;90;p19"/>
          <p:cNvSpPr txBox="1"/>
          <p:nvPr>
            <p:ph idx="4" type="subTitle"/>
          </p:nvPr>
        </p:nvSpPr>
        <p:spPr>
          <a:xfrm>
            <a:off x="1737831" y="3828878"/>
            <a:ext cx="2269200" cy="6993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91" name="Google Shape;91;p19"/>
          <p:cNvSpPr txBox="1"/>
          <p:nvPr>
            <p:ph hasCustomPrompt="1" idx="5" type="title"/>
          </p:nvPr>
        </p:nvSpPr>
        <p:spPr>
          <a:xfrm>
            <a:off x="843042" y="1779962"/>
            <a:ext cx="768000" cy="5274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2" name="Google Shape;92;p19"/>
          <p:cNvSpPr txBox="1"/>
          <p:nvPr>
            <p:ph hasCustomPrompt="1" idx="6" type="title"/>
          </p:nvPr>
        </p:nvSpPr>
        <p:spPr>
          <a:xfrm>
            <a:off x="843042" y="3681362"/>
            <a:ext cx="768000" cy="5274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3" name="Google Shape;93;p19"/>
          <p:cNvSpPr txBox="1"/>
          <p:nvPr>
            <p:ph idx="7" type="subTitle"/>
          </p:nvPr>
        </p:nvSpPr>
        <p:spPr>
          <a:xfrm>
            <a:off x="6051408" y="1548975"/>
            <a:ext cx="2269200" cy="3714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94" name="Google Shape;94;p19"/>
          <p:cNvSpPr txBox="1"/>
          <p:nvPr>
            <p:ph idx="8" type="subTitle"/>
          </p:nvPr>
        </p:nvSpPr>
        <p:spPr>
          <a:xfrm>
            <a:off x="6051408" y="1927485"/>
            <a:ext cx="2269200" cy="6993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9" type="subTitle"/>
          </p:nvPr>
        </p:nvSpPr>
        <p:spPr>
          <a:xfrm>
            <a:off x="6051408" y="3450368"/>
            <a:ext cx="2269200" cy="3714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96" name="Google Shape;96;p19"/>
          <p:cNvSpPr txBox="1"/>
          <p:nvPr>
            <p:ph idx="13" type="subTitle"/>
          </p:nvPr>
        </p:nvSpPr>
        <p:spPr>
          <a:xfrm>
            <a:off x="6051408" y="3828878"/>
            <a:ext cx="2269200" cy="6993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hasCustomPrompt="1" idx="14" type="title"/>
          </p:nvPr>
        </p:nvSpPr>
        <p:spPr>
          <a:xfrm>
            <a:off x="5156619" y="1779962"/>
            <a:ext cx="768000" cy="5274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9"/>
          <p:cNvSpPr txBox="1"/>
          <p:nvPr>
            <p:ph hasCustomPrompt="1" idx="15" type="title"/>
          </p:nvPr>
        </p:nvSpPr>
        <p:spPr>
          <a:xfrm>
            <a:off x="5156619" y="3681362"/>
            <a:ext cx="768000" cy="5274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six columns">
  <p:cSld name="CUSTOM_4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/>
          <p:nvPr/>
        </p:nvSpPr>
        <p:spPr>
          <a:xfrm>
            <a:off x="365700" y="1203800"/>
            <a:ext cx="8412600" cy="3573900"/>
          </a:xfrm>
          <a:prstGeom prst="roundRect">
            <a:avLst>
              <a:gd fmla="val 406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20"/>
          <p:cNvSpPr txBox="1"/>
          <p:nvPr>
            <p:ph idx="1" type="subTitle"/>
          </p:nvPr>
        </p:nvSpPr>
        <p:spPr>
          <a:xfrm>
            <a:off x="885175" y="3518650"/>
            <a:ext cx="20709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102" name="Google Shape;102;p20"/>
          <p:cNvSpPr txBox="1"/>
          <p:nvPr>
            <p:ph idx="2" type="subTitle"/>
          </p:nvPr>
        </p:nvSpPr>
        <p:spPr>
          <a:xfrm>
            <a:off x="885175" y="3842822"/>
            <a:ext cx="2070900" cy="61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03" name="Google Shape;103;p20"/>
          <p:cNvSpPr txBox="1"/>
          <p:nvPr>
            <p:ph idx="3" type="subTitle"/>
          </p:nvPr>
        </p:nvSpPr>
        <p:spPr>
          <a:xfrm>
            <a:off x="3536543" y="3518650"/>
            <a:ext cx="20709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104" name="Google Shape;104;p20"/>
          <p:cNvSpPr txBox="1"/>
          <p:nvPr>
            <p:ph idx="4" type="subTitle"/>
          </p:nvPr>
        </p:nvSpPr>
        <p:spPr>
          <a:xfrm>
            <a:off x="3536557" y="3842822"/>
            <a:ext cx="2070900" cy="61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05" name="Google Shape;105;p20"/>
          <p:cNvSpPr txBox="1"/>
          <p:nvPr>
            <p:ph idx="5" type="subTitle"/>
          </p:nvPr>
        </p:nvSpPr>
        <p:spPr>
          <a:xfrm>
            <a:off x="6187925" y="3518650"/>
            <a:ext cx="2070900" cy="3714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106" name="Google Shape;106;p20"/>
          <p:cNvSpPr txBox="1"/>
          <p:nvPr>
            <p:ph idx="6" type="subTitle"/>
          </p:nvPr>
        </p:nvSpPr>
        <p:spPr>
          <a:xfrm>
            <a:off x="6187925" y="3842822"/>
            <a:ext cx="2070900" cy="61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07" name="Google Shape;107;p20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Font typeface="Fredoka One"/>
              <a:buNone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/>
        </p:txBody>
      </p:sp>
      <p:sp>
        <p:nvSpPr>
          <p:cNvPr id="108" name="Google Shape;108;p20"/>
          <p:cNvSpPr txBox="1"/>
          <p:nvPr>
            <p:ph idx="7" type="subTitle"/>
          </p:nvPr>
        </p:nvSpPr>
        <p:spPr>
          <a:xfrm>
            <a:off x="885175" y="1992561"/>
            <a:ext cx="20709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109" name="Google Shape;109;p20"/>
          <p:cNvSpPr txBox="1"/>
          <p:nvPr>
            <p:ph idx="8" type="subTitle"/>
          </p:nvPr>
        </p:nvSpPr>
        <p:spPr>
          <a:xfrm>
            <a:off x="885175" y="2316733"/>
            <a:ext cx="2070900" cy="61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10" name="Google Shape;110;p20"/>
          <p:cNvSpPr txBox="1"/>
          <p:nvPr>
            <p:ph idx="9" type="subTitle"/>
          </p:nvPr>
        </p:nvSpPr>
        <p:spPr>
          <a:xfrm>
            <a:off x="3536543" y="1992561"/>
            <a:ext cx="20709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111" name="Google Shape;111;p20"/>
          <p:cNvSpPr txBox="1"/>
          <p:nvPr>
            <p:ph idx="13" type="subTitle"/>
          </p:nvPr>
        </p:nvSpPr>
        <p:spPr>
          <a:xfrm>
            <a:off x="3536557" y="2316733"/>
            <a:ext cx="2070900" cy="61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12" name="Google Shape;112;p20"/>
          <p:cNvSpPr txBox="1"/>
          <p:nvPr>
            <p:ph idx="14" type="subTitle"/>
          </p:nvPr>
        </p:nvSpPr>
        <p:spPr>
          <a:xfrm>
            <a:off x="6187925" y="1992561"/>
            <a:ext cx="20709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113" name="Google Shape;113;p20"/>
          <p:cNvSpPr txBox="1"/>
          <p:nvPr>
            <p:ph idx="15" type="subTitle"/>
          </p:nvPr>
        </p:nvSpPr>
        <p:spPr>
          <a:xfrm>
            <a:off x="6187925" y="2316733"/>
            <a:ext cx="2070900" cy="61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14" name="Google Shape;114;p20"/>
          <p:cNvSpPr/>
          <p:nvPr/>
        </p:nvSpPr>
        <p:spPr>
          <a:xfrm>
            <a:off x="252700" y="3769225"/>
            <a:ext cx="226000" cy="226025"/>
          </a:xfrm>
          <a:custGeom>
            <a:rect b="b" l="l" r="r" t="t"/>
            <a:pathLst>
              <a:path extrusionOk="0" h="9041" w="9040">
                <a:moveTo>
                  <a:pt x="3936" y="1"/>
                </a:moveTo>
                <a:cubicBezTo>
                  <a:pt x="3436" y="1"/>
                  <a:pt x="3036" y="401"/>
                  <a:pt x="3036" y="902"/>
                </a:cubicBezTo>
                <a:lnTo>
                  <a:pt x="3036" y="3036"/>
                </a:lnTo>
                <a:lnTo>
                  <a:pt x="901" y="3036"/>
                </a:lnTo>
                <a:cubicBezTo>
                  <a:pt x="400" y="3036"/>
                  <a:pt x="0" y="3437"/>
                  <a:pt x="0" y="3937"/>
                </a:cubicBezTo>
                <a:lnTo>
                  <a:pt x="0" y="5105"/>
                </a:lnTo>
                <a:cubicBezTo>
                  <a:pt x="0" y="5605"/>
                  <a:pt x="400" y="6005"/>
                  <a:pt x="901" y="6005"/>
                </a:cubicBezTo>
                <a:lnTo>
                  <a:pt x="3036" y="6005"/>
                </a:lnTo>
                <a:lnTo>
                  <a:pt x="3036" y="8140"/>
                </a:lnTo>
                <a:cubicBezTo>
                  <a:pt x="3036" y="8640"/>
                  <a:pt x="3436" y="9041"/>
                  <a:pt x="3936" y="9041"/>
                </a:cubicBezTo>
                <a:lnTo>
                  <a:pt x="5104" y="9041"/>
                </a:lnTo>
                <a:cubicBezTo>
                  <a:pt x="5604" y="9041"/>
                  <a:pt x="6004" y="8640"/>
                  <a:pt x="6004" y="8140"/>
                </a:cubicBezTo>
                <a:lnTo>
                  <a:pt x="6004" y="6005"/>
                </a:lnTo>
                <a:lnTo>
                  <a:pt x="8139" y="6005"/>
                </a:lnTo>
                <a:cubicBezTo>
                  <a:pt x="8640" y="6005"/>
                  <a:pt x="9040" y="5605"/>
                  <a:pt x="9040" y="5105"/>
                </a:cubicBezTo>
                <a:lnTo>
                  <a:pt x="9040" y="3937"/>
                </a:lnTo>
                <a:cubicBezTo>
                  <a:pt x="9040" y="3455"/>
                  <a:pt x="8668" y="3035"/>
                  <a:pt x="8193" y="3035"/>
                </a:cubicBezTo>
                <a:cubicBezTo>
                  <a:pt x="8175" y="3035"/>
                  <a:pt x="8157" y="3035"/>
                  <a:pt x="8139" y="3036"/>
                </a:cubicBezTo>
                <a:lnTo>
                  <a:pt x="6004" y="3036"/>
                </a:lnTo>
                <a:lnTo>
                  <a:pt x="6004" y="902"/>
                </a:lnTo>
                <a:cubicBezTo>
                  <a:pt x="6004" y="401"/>
                  <a:pt x="5604" y="1"/>
                  <a:pt x="5104" y="1"/>
                </a:cubicBezTo>
                <a:close/>
              </a:path>
            </a:pathLst>
          </a:cu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s and text">
  <p:cSld name="CUSTOM_5_3_2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1"/>
          <p:cNvSpPr txBox="1"/>
          <p:nvPr>
            <p:ph hasCustomPrompt="1" type="title"/>
          </p:nvPr>
        </p:nvSpPr>
        <p:spPr>
          <a:xfrm>
            <a:off x="1125600" y="3073163"/>
            <a:ext cx="2574000" cy="74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117" name="Google Shape;117;p21"/>
          <p:cNvSpPr txBox="1"/>
          <p:nvPr>
            <p:ph idx="1" type="subTitle"/>
          </p:nvPr>
        </p:nvSpPr>
        <p:spPr>
          <a:xfrm>
            <a:off x="1125600" y="3868869"/>
            <a:ext cx="2574000" cy="438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18" name="Google Shape;118;p21"/>
          <p:cNvSpPr txBox="1"/>
          <p:nvPr>
            <p:ph hasCustomPrompt="1" idx="2" type="title"/>
          </p:nvPr>
        </p:nvSpPr>
        <p:spPr>
          <a:xfrm>
            <a:off x="3285000" y="754163"/>
            <a:ext cx="2574000" cy="74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5000"/>
              <a:buNone/>
              <a:defRPr sz="5000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119" name="Google Shape;119;p21"/>
          <p:cNvSpPr txBox="1"/>
          <p:nvPr>
            <p:ph idx="3" type="subTitle"/>
          </p:nvPr>
        </p:nvSpPr>
        <p:spPr>
          <a:xfrm>
            <a:off x="3285000" y="1549869"/>
            <a:ext cx="2574000" cy="438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20" name="Google Shape;120;p21"/>
          <p:cNvSpPr txBox="1"/>
          <p:nvPr>
            <p:ph hasCustomPrompt="1" idx="4" type="title"/>
          </p:nvPr>
        </p:nvSpPr>
        <p:spPr>
          <a:xfrm>
            <a:off x="5444400" y="3073163"/>
            <a:ext cx="2574000" cy="74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1" name="Google Shape;121;p21"/>
          <p:cNvSpPr txBox="1"/>
          <p:nvPr>
            <p:ph idx="5" type="subTitle"/>
          </p:nvPr>
        </p:nvSpPr>
        <p:spPr>
          <a:xfrm>
            <a:off x="5444400" y="3868869"/>
            <a:ext cx="2574000" cy="438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s and text 1">
  <p:cSld name="CUSTOM_5_1_1_1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/>
          <p:nvPr>
            <p:ph hasCustomPrompt="1" type="title"/>
          </p:nvPr>
        </p:nvSpPr>
        <p:spPr>
          <a:xfrm>
            <a:off x="1265550" y="1755274"/>
            <a:ext cx="22941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r>
              <a:t>xx%</a:t>
            </a:r>
          </a:p>
        </p:txBody>
      </p:sp>
      <p:sp>
        <p:nvSpPr>
          <p:cNvPr id="124" name="Google Shape;124;p22"/>
          <p:cNvSpPr txBox="1"/>
          <p:nvPr>
            <p:ph hasCustomPrompt="1" idx="2" type="title"/>
          </p:nvPr>
        </p:nvSpPr>
        <p:spPr>
          <a:xfrm>
            <a:off x="5584350" y="1755274"/>
            <a:ext cx="22941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5" name="Google Shape;125;p22"/>
          <p:cNvSpPr txBox="1"/>
          <p:nvPr>
            <p:ph idx="3"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/>
        </p:txBody>
      </p:sp>
      <p:sp>
        <p:nvSpPr>
          <p:cNvPr id="126" name="Google Shape;126;p22"/>
          <p:cNvSpPr txBox="1"/>
          <p:nvPr>
            <p:ph idx="1" type="subTitle"/>
          </p:nvPr>
        </p:nvSpPr>
        <p:spPr>
          <a:xfrm flipH="1">
            <a:off x="985950" y="3265035"/>
            <a:ext cx="28533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127" name="Google Shape;127;p22"/>
          <p:cNvSpPr txBox="1"/>
          <p:nvPr>
            <p:ph idx="4" type="subTitle"/>
          </p:nvPr>
        </p:nvSpPr>
        <p:spPr>
          <a:xfrm flipH="1">
            <a:off x="985950" y="3586897"/>
            <a:ext cx="2853300" cy="699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28" name="Google Shape;128;p22"/>
          <p:cNvSpPr txBox="1"/>
          <p:nvPr>
            <p:ph idx="5" type="subTitle"/>
          </p:nvPr>
        </p:nvSpPr>
        <p:spPr>
          <a:xfrm flipH="1">
            <a:off x="5304750" y="3265035"/>
            <a:ext cx="28533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200"/>
            </a:lvl9pPr>
          </a:lstStyle>
          <a:p/>
        </p:txBody>
      </p:sp>
      <p:sp>
        <p:nvSpPr>
          <p:cNvPr id="129" name="Google Shape;129;p22"/>
          <p:cNvSpPr txBox="1"/>
          <p:nvPr>
            <p:ph idx="6" type="subTitle"/>
          </p:nvPr>
        </p:nvSpPr>
        <p:spPr>
          <a:xfrm flipH="1">
            <a:off x="5304750" y="3586897"/>
            <a:ext cx="2853300" cy="699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>
  <p:cSld name="CUSTOM_29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3"/>
          <p:cNvSpPr/>
          <p:nvPr/>
        </p:nvSpPr>
        <p:spPr>
          <a:xfrm>
            <a:off x="365700" y="365700"/>
            <a:ext cx="8412600" cy="4412100"/>
          </a:xfrm>
          <a:prstGeom prst="roundRect">
            <a:avLst>
              <a:gd fmla="val 3331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23"/>
          <p:cNvSpPr txBox="1"/>
          <p:nvPr>
            <p:ph idx="1" type="subTitle"/>
          </p:nvPr>
        </p:nvSpPr>
        <p:spPr>
          <a:xfrm>
            <a:off x="1880400" y="3198980"/>
            <a:ext cx="5383200" cy="650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rtl="0" algn="ctr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rtl="0" algn="ctr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rtl="0" algn="ctr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rtl="0" algn="ctr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rtl="0" algn="ctr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rtl="0" algn="ctr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rtl="0" algn="ctr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rtl="0" algn="ctr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/>
        </p:txBody>
      </p:sp>
      <p:sp>
        <p:nvSpPr>
          <p:cNvPr id="133" name="Google Shape;133;p23"/>
          <p:cNvSpPr txBox="1"/>
          <p:nvPr>
            <p:ph type="title"/>
          </p:nvPr>
        </p:nvSpPr>
        <p:spPr>
          <a:xfrm>
            <a:off x="1880400" y="1431450"/>
            <a:ext cx="5383200" cy="1245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8500"/>
              <a:buNone/>
              <a:defRPr sz="85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1">
  <p:cSld name="CUSTOM_17"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4"/>
          <p:cNvSpPr txBox="1"/>
          <p:nvPr>
            <p:ph idx="1" type="body"/>
          </p:nvPr>
        </p:nvSpPr>
        <p:spPr>
          <a:xfrm>
            <a:off x="727800" y="1516100"/>
            <a:ext cx="3844200" cy="268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30200" lvl="0" marL="457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600"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600"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600"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600"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600"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600"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600"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600"/>
            </a:lvl9pPr>
          </a:lstStyle>
          <a:p/>
        </p:txBody>
      </p:sp>
      <p:sp>
        <p:nvSpPr>
          <p:cNvPr id="136" name="Google Shape;136;p24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2">
  <p:cSld name="CUSTOM_10"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5"/>
          <p:cNvSpPr/>
          <p:nvPr/>
        </p:nvSpPr>
        <p:spPr>
          <a:xfrm>
            <a:off x="365700" y="365700"/>
            <a:ext cx="8412600" cy="4412100"/>
          </a:xfrm>
          <a:prstGeom prst="roundRect">
            <a:avLst>
              <a:gd fmla="val 3331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25"/>
          <p:cNvSpPr txBox="1"/>
          <p:nvPr>
            <p:ph idx="1" type="subTitle"/>
          </p:nvPr>
        </p:nvSpPr>
        <p:spPr>
          <a:xfrm>
            <a:off x="5073613" y="2589782"/>
            <a:ext cx="2958900" cy="105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40" name="Google Shape;140;p25"/>
          <p:cNvSpPr txBox="1"/>
          <p:nvPr>
            <p:ph type="title"/>
          </p:nvPr>
        </p:nvSpPr>
        <p:spPr>
          <a:xfrm>
            <a:off x="5073613" y="1446037"/>
            <a:ext cx="2958900" cy="1163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3">
  <p:cSld name="CUSTOM_10_1"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6"/>
          <p:cNvSpPr/>
          <p:nvPr/>
        </p:nvSpPr>
        <p:spPr>
          <a:xfrm>
            <a:off x="365700" y="365700"/>
            <a:ext cx="8412600" cy="4412100"/>
          </a:xfrm>
          <a:prstGeom prst="roundRect">
            <a:avLst>
              <a:gd fmla="val 3331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26"/>
          <p:cNvSpPr txBox="1"/>
          <p:nvPr>
            <p:ph idx="1" type="subTitle"/>
          </p:nvPr>
        </p:nvSpPr>
        <p:spPr>
          <a:xfrm>
            <a:off x="1111488" y="2589782"/>
            <a:ext cx="2958900" cy="105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44" name="Google Shape;144;p26"/>
          <p:cNvSpPr txBox="1"/>
          <p:nvPr>
            <p:ph type="title"/>
          </p:nvPr>
        </p:nvSpPr>
        <p:spPr>
          <a:xfrm>
            <a:off x="1111488" y="1446037"/>
            <a:ext cx="2958900" cy="1163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4">
  <p:cSld name="CUSTOM_10_1_1_1_1"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7"/>
          <p:cNvSpPr/>
          <p:nvPr/>
        </p:nvSpPr>
        <p:spPr>
          <a:xfrm>
            <a:off x="365700" y="365700"/>
            <a:ext cx="8412600" cy="4412100"/>
          </a:xfrm>
          <a:prstGeom prst="roundRect">
            <a:avLst>
              <a:gd fmla="val 3331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27"/>
          <p:cNvSpPr txBox="1"/>
          <p:nvPr>
            <p:ph type="title"/>
          </p:nvPr>
        </p:nvSpPr>
        <p:spPr>
          <a:xfrm>
            <a:off x="4918124" y="1314216"/>
            <a:ext cx="3166500" cy="1431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 algn="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8" name="Google Shape;148;p27"/>
          <p:cNvSpPr txBox="1"/>
          <p:nvPr>
            <p:ph idx="1" type="subTitle"/>
          </p:nvPr>
        </p:nvSpPr>
        <p:spPr>
          <a:xfrm>
            <a:off x="4918125" y="2887746"/>
            <a:ext cx="3166500" cy="936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1">
  <p:cSld name="CUSTOM_20"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8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s">
  <p:cSld name="CUSTOM_12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9"/>
          <p:cNvSpPr/>
          <p:nvPr/>
        </p:nvSpPr>
        <p:spPr>
          <a:xfrm>
            <a:off x="365700" y="365700"/>
            <a:ext cx="8412600" cy="4412100"/>
          </a:xfrm>
          <a:prstGeom prst="roundRect">
            <a:avLst>
              <a:gd fmla="val 3331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29"/>
          <p:cNvSpPr txBox="1"/>
          <p:nvPr>
            <p:ph type="title"/>
          </p:nvPr>
        </p:nvSpPr>
        <p:spPr>
          <a:xfrm>
            <a:off x="2646000" y="776974"/>
            <a:ext cx="3852000" cy="97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5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154" name="Google Shape;154;p29"/>
          <p:cNvSpPr txBox="1"/>
          <p:nvPr>
            <p:ph idx="1" type="subTitle"/>
          </p:nvPr>
        </p:nvSpPr>
        <p:spPr>
          <a:xfrm>
            <a:off x="2646000" y="1614939"/>
            <a:ext cx="3852000" cy="97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55" name="Google Shape;155;p29"/>
          <p:cNvSpPr txBox="1"/>
          <p:nvPr/>
        </p:nvSpPr>
        <p:spPr>
          <a:xfrm>
            <a:off x="1724250" y="3784400"/>
            <a:ext cx="5695500" cy="43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CREDITS: This presentation template was created by </a:t>
            </a:r>
            <a:r>
              <a:rPr b="1" lang="en" sz="1200">
                <a:solidFill>
                  <a:schemeClr val="dk1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Slidesgo</a:t>
            </a:r>
            <a:r>
              <a:rPr lang="en"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, including icons by </a:t>
            </a:r>
            <a:r>
              <a:rPr b="1" lang="en" sz="1200">
                <a:solidFill>
                  <a:schemeClr val="dk1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Flaticon</a:t>
            </a:r>
            <a:r>
              <a:rPr lang="en"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, and infographics &amp; images by </a:t>
            </a:r>
            <a:r>
              <a:rPr b="1" lang="en" sz="1200">
                <a:solidFill>
                  <a:schemeClr val="dk1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Freepik</a:t>
            </a:r>
            <a:endParaRPr b="1" sz="1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">
  <p:cSld name="CUSTOM_24"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0"/>
          <p:cNvSpPr/>
          <p:nvPr/>
        </p:nvSpPr>
        <p:spPr>
          <a:xfrm>
            <a:off x="365700" y="365700"/>
            <a:ext cx="8412600" cy="4412100"/>
          </a:xfrm>
          <a:prstGeom prst="roundRect">
            <a:avLst>
              <a:gd fmla="val 3331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58" name="Google Shape;158;p30"/>
          <p:cNvGrpSpPr/>
          <p:nvPr/>
        </p:nvGrpSpPr>
        <p:grpSpPr>
          <a:xfrm>
            <a:off x="8378513" y="199625"/>
            <a:ext cx="527900" cy="434500"/>
            <a:chOff x="4559250" y="2583950"/>
            <a:chExt cx="527900" cy="434500"/>
          </a:xfrm>
        </p:grpSpPr>
        <p:sp>
          <p:nvSpPr>
            <p:cNvPr id="159" name="Google Shape;159;p30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" name="Google Shape;160;p30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1" name="Google Shape;161;p30"/>
          <p:cNvGrpSpPr/>
          <p:nvPr/>
        </p:nvGrpSpPr>
        <p:grpSpPr>
          <a:xfrm>
            <a:off x="209125" y="4277775"/>
            <a:ext cx="602100" cy="666100"/>
            <a:chOff x="1820650" y="1393100"/>
            <a:chExt cx="602100" cy="666100"/>
          </a:xfrm>
        </p:grpSpPr>
        <p:sp>
          <p:nvSpPr>
            <p:cNvPr id="162" name="Google Shape;162;p30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" name="Google Shape;163;p30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4" name="Google Shape;164;p30"/>
          <p:cNvGrpSpPr/>
          <p:nvPr/>
        </p:nvGrpSpPr>
        <p:grpSpPr>
          <a:xfrm>
            <a:off x="8197650" y="4316725"/>
            <a:ext cx="737225" cy="627150"/>
            <a:chOff x="3475975" y="624225"/>
            <a:chExt cx="737225" cy="627150"/>
          </a:xfrm>
        </p:grpSpPr>
        <p:sp>
          <p:nvSpPr>
            <p:cNvPr id="165" name="Google Shape;165;p30"/>
            <p:cNvSpPr/>
            <p:nvPr/>
          </p:nvSpPr>
          <p:spPr>
            <a:xfrm>
              <a:off x="3475975" y="624225"/>
              <a:ext cx="737225" cy="627150"/>
            </a:xfrm>
            <a:custGeom>
              <a:rect b="b" l="l" r="r" t="t"/>
              <a:pathLst>
                <a:path extrusionOk="0" h="25086" w="29489">
                  <a:moveTo>
                    <a:pt x="2369" y="0"/>
                  </a:moveTo>
                  <a:cubicBezTo>
                    <a:pt x="1068" y="0"/>
                    <a:pt x="1" y="1068"/>
                    <a:pt x="1" y="2369"/>
                  </a:cubicBezTo>
                  <a:lnTo>
                    <a:pt x="1" y="14611"/>
                  </a:lnTo>
                  <a:cubicBezTo>
                    <a:pt x="1" y="15912"/>
                    <a:pt x="1068" y="16979"/>
                    <a:pt x="2369" y="16979"/>
                  </a:cubicBezTo>
                  <a:lnTo>
                    <a:pt x="11276" y="16979"/>
                  </a:lnTo>
                  <a:lnTo>
                    <a:pt x="9274" y="25085"/>
                  </a:lnTo>
                  <a:lnTo>
                    <a:pt x="19115" y="16979"/>
                  </a:lnTo>
                  <a:lnTo>
                    <a:pt x="27120" y="16979"/>
                  </a:lnTo>
                  <a:cubicBezTo>
                    <a:pt x="28421" y="16979"/>
                    <a:pt x="29489" y="15912"/>
                    <a:pt x="29489" y="14611"/>
                  </a:cubicBezTo>
                  <a:lnTo>
                    <a:pt x="29489" y="2369"/>
                  </a:lnTo>
                  <a:cubicBezTo>
                    <a:pt x="29489" y="1068"/>
                    <a:pt x="28421" y="0"/>
                    <a:pt x="27120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" name="Google Shape;166;p30"/>
            <p:cNvSpPr/>
            <p:nvPr/>
          </p:nvSpPr>
          <p:spPr>
            <a:xfrm>
              <a:off x="36169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8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3" y="2201"/>
                    <a:pt x="3203" y="1368"/>
                  </a:cubicBezTo>
                  <a:cubicBezTo>
                    <a:pt x="3203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" name="Google Shape;167;p30"/>
            <p:cNvSpPr/>
            <p:nvPr/>
          </p:nvSpPr>
          <p:spPr>
            <a:xfrm>
              <a:off x="37987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7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2" y="2201"/>
                    <a:pt x="3202" y="1368"/>
                  </a:cubicBezTo>
                  <a:cubicBezTo>
                    <a:pt x="3202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" name="Google Shape;168;p30"/>
            <p:cNvSpPr/>
            <p:nvPr/>
          </p:nvSpPr>
          <p:spPr>
            <a:xfrm>
              <a:off x="39805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0" y="0"/>
                    <a:pt x="0" y="1502"/>
                    <a:pt x="867" y="2335"/>
                  </a:cubicBezTo>
                  <a:cubicBezTo>
                    <a:pt x="1139" y="2618"/>
                    <a:pt x="1481" y="2745"/>
                    <a:pt x="1819" y="2745"/>
                  </a:cubicBezTo>
                  <a:cubicBezTo>
                    <a:pt x="2520" y="2745"/>
                    <a:pt x="3202" y="2201"/>
                    <a:pt x="3202" y="1368"/>
                  </a:cubicBezTo>
                  <a:cubicBezTo>
                    <a:pt x="3202" y="634"/>
                    <a:pt x="2569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9" name="Google Shape;169;p30"/>
          <p:cNvGrpSpPr/>
          <p:nvPr/>
        </p:nvGrpSpPr>
        <p:grpSpPr>
          <a:xfrm>
            <a:off x="209125" y="199625"/>
            <a:ext cx="822125" cy="619150"/>
            <a:chOff x="1574625" y="624700"/>
            <a:chExt cx="822125" cy="619150"/>
          </a:xfrm>
        </p:grpSpPr>
        <p:sp>
          <p:nvSpPr>
            <p:cNvPr id="170" name="Google Shape;170;p30"/>
            <p:cNvSpPr/>
            <p:nvPr/>
          </p:nvSpPr>
          <p:spPr>
            <a:xfrm>
              <a:off x="1574625" y="624700"/>
              <a:ext cx="822125" cy="547350"/>
            </a:xfrm>
            <a:custGeom>
              <a:rect b="b" l="l" r="r" t="t"/>
              <a:pathLst>
                <a:path extrusionOk="0" h="21894" w="32885">
                  <a:moveTo>
                    <a:pt x="13561" y="1"/>
                  </a:moveTo>
                  <a:cubicBezTo>
                    <a:pt x="13302" y="1"/>
                    <a:pt x="13040" y="16"/>
                    <a:pt x="12776" y="48"/>
                  </a:cubicBezTo>
                  <a:cubicBezTo>
                    <a:pt x="9474" y="415"/>
                    <a:pt x="6972" y="3217"/>
                    <a:pt x="6972" y="6553"/>
                  </a:cubicBezTo>
                  <a:lnTo>
                    <a:pt x="6972" y="6920"/>
                  </a:lnTo>
                  <a:cubicBezTo>
                    <a:pt x="6372" y="6686"/>
                    <a:pt x="5771" y="6553"/>
                    <a:pt x="5138" y="6553"/>
                  </a:cubicBezTo>
                  <a:cubicBezTo>
                    <a:pt x="2336" y="6553"/>
                    <a:pt x="34" y="8788"/>
                    <a:pt x="34" y="11590"/>
                  </a:cubicBezTo>
                  <a:cubicBezTo>
                    <a:pt x="1" y="14392"/>
                    <a:pt x="2236" y="16693"/>
                    <a:pt x="5071" y="16727"/>
                  </a:cubicBezTo>
                  <a:cubicBezTo>
                    <a:pt x="4771" y="18962"/>
                    <a:pt x="6172" y="21097"/>
                    <a:pt x="8373" y="21730"/>
                  </a:cubicBezTo>
                  <a:cubicBezTo>
                    <a:pt x="8777" y="21840"/>
                    <a:pt x="9185" y="21893"/>
                    <a:pt x="9588" y="21893"/>
                  </a:cubicBezTo>
                  <a:cubicBezTo>
                    <a:pt x="11383" y="21893"/>
                    <a:pt x="13075" y="20845"/>
                    <a:pt x="13811" y="19128"/>
                  </a:cubicBezTo>
                  <a:cubicBezTo>
                    <a:pt x="14381" y="20490"/>
                    <a:pt x="15588" y="21125"/>
                    <a:pt x="16793" y="21125"/>
                  </a:cubicBezTo>
                  <a:cubicBezTo>
                    <a:pt x="18335" y="21125"/>
                    <a:pt x="19876" y="20085"/>
                    <a:pt x="20082" y="18194"/>
                  </a:cubicBezTo>
                  <a:cubicBezTo>
                    <a:pt x="21408" y="19659"/>
                    <a:pt x="23175" y="20351"/>
                    <a:pt x="24925" y="20351"/>
                  </a:cubicBezTo>
                  <a:cubicBezTo>
                    <a:pt x="27401" y="20351"/>
                    <a:pt x="29842" y="18967"/>
                    <a:pt x="30956" y="16426"/>
                  </a:cubicBezTo>
                  <a:cubicBezTo>
                    <a:pt x="32884" y="12071"/>
                    <a:pt x="29677" y="7186"/>
                    <a:pt x="24966" y="7186"/>
                  </a:cubicBezTo>
                  <a:cubicBezTo>
                    <a:pt x="24950" y="7186"/>
                    <a:pt x="24934" y="7186"/>
                    <a:pt x="24918" y="7187"/>
                  </a:cubicBezTo>
                  <a:cubicBezTo>
                    <a:pt x="24585" y="7187"/>
                    <a:pt x="24251" y="7220"/>
                    <a:pt x="23918" y="7253"/>
                  </a:cubicBezTo>
                  <a:cubicBezTo>
                    <a:pt x="24785" y="5474"/>
                    <a:pt x="23311" y="3944"/>
                    <a:pt x="21803" y="3944"/>
                  </a:cubicBezTo>
                  <a:cubicBezTo>
                    <a:pt x="21105" y="3944"/>
                    <a:pt x="20400" y="4271"/>
                    <a:pt x="19915" y="5052"/>
                  </a:cubicBezTo>
                  <a:cubicBezTo>
                    <a:pt x="19209" y="2074"/>
                    <a:pt x="16554" y="1"/>
                    <a:pt x="13561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" name="Google Shape;171;p30"/>
            <p:cNvSpPr/>
            <p:nvPr/>
          </p:nvSpPr>
          <p:spPr>
            <a:xfrm>
              <a:off x="1790625" y="837925"/>
              <a:ext cx="274375" cy="405925"/>
            </a:xfrm>
            <a:custGeom>
              <a:rect b="b" l="l" r="r" t="t"/>
              <a:pathLst>
                <a:path extrusionOk="0" h="16237" w="10975">
                  <a:moveTo>
                    <a:pt x="5471" y="0"/>
                  </a:moveTo>
                  <a:cubicBezTo>
                    <a:pt x="5196" y="0"/>
                    <a:pt x="4920" y="109"/>
                    <a:pt x="4704" y="325"/>
                  </a:cubicBezTo>
                  <a:lnTo>
                    <a:pt x="601" y="4462"/>
                  </a:lnTo>
                  <a:cubicBezTo>
                    <a:pt x="0" y="5062"/>
                    <a:pt x="167" y="5996"/>
                    <a:pt x="1268" y="5996"/>
                  </a:cubicBezTo>
                  <a:lnTo>
                    <a:pt x="3269" y="5996"/>
                  </a:lnTo>
                  <a:lnTo>
                    <a:pt x="3269" y="15169"/>
                  </a:lnTo>
                  <a:cubicBezTo>
                    <a:pt x="3269" y="15736"/>
                    <a:pt x="3736" y="16237"/>
                    <a:pt x="4337" y="16237"/>
                  </a:cubicBezTo>
                  <a:lnTo>
                    <a:pt x="6572" y="16237"/>
                  </a:lnTo>
                  <a:cubicBezTo>
                    <a:pt x="7172" y="16237"/>
                    <a:pt x="7672" y="15770"/>
                    <a:pt x="7672" y="15169"/>
                  </a:cubicBezTo>
                  <a:lnTo>
                    <a:pt x="7672" y="5996"/>
                  </a:lnTo>
                  <a:lnTo>
                    <a:pt x="9674" y="5996"/>
                  </a:lnTo>
                  <a:cubicBezTo>
                    <a:pt x="10775" y="5996"/>
                    <a:pt x="10975" y="5062"/>
                    <a:pt x="10374" y="4462"/>
                  </a:cubicBezTo>
                  <a:lnTo>
                    <a:pt x="6238" y="325"/>
                  </a:lnTo>
                  <a:cubicBezTo>
                    <a:pt x="6021" y="109"/>
                    <a:pt x="5746" y="0"/>
                    <a:pt x="5471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2" name="Google Shape;172;p30"/>
          <p:cNvSpPr/>
          <p:nvPr/>
        </p:nvSpPr>
        <p:spPr>
          <a:xfrm>
            <a:off x="8670010" y="963625"/>
            <a:ext cx="226000" cy="226025"/>
          </a:xfrm>
          <a:custGeom>
            <a:rect b="b" l="l" r="r" t="t"/>
            <a:pathLst>
              <a:path extrusionOk="0" h="9041" w="9040">
                <a:moveTo>
                  <a:pt x="3936" y="1"/>
                </a:moveTo>
                <a:cubicBezTo>
                  <a:pt x="3436" y="1"/>
                  <a:pt x="3036" y="401"/>
                  <a:pt x="3036" y="902"/>
                </a:cubicBezTo>
                <a:lnTo>
                  <a:pt x="3036" y="3036"/>
                </a:lnTo>
                <a:lnTo>
                  <a:pt x="901" y="3036"/>
                </a:lnTo>
                <a:cubicBezTo>
                  <a:pt x="400" y="3036"/>
                  <a:pt x="0" y="3437"/>
                  <a:pt x="0" y="3937"/>
                </a:cubicBezTo>
                <a:lnTo>
                  <a:pt x="0" y="5105"/>
                </a:lnTo>
                <a:cubicBezTo>
                  <a:pt x="0" y="5605"/>
                  <a:pt x="400" y="6005"/>
                  <a:pt x="901" y="6005"/>
                </a:cubicBezTo>
                <a:lnTo>
                  <a:pt x="3036" y="6005"/>
                </a:lnTo>
                <a:lnTo>
                  <a:pt x="3036" y="8140"/>
                </a:lnTo>
                <a:cubicBezTo>
                  <a:pt x="3036" y="8640"/>
                  <a:pt x="3436" y="9041"/>
                  <a:pt x="3936" y="9041"/>
                </a:cubicBezTo>
                <a:lnTo>
                  <a:pt x="5104" y="9041"/>
                </a:lnTo>
                <a:cubicBezTo>
                  <a:pt x="5604" y="9041"/>
                  <a:pt x="6004" y="8640"/>
                  <a:pt x="6004" y="8140"/>
                </a:cubicBezTo>
                <a:lnTo>
                  <a:pt x="6004" y="6005"/>
                </a:lnTo>
                <a:lnTo>
                  <a:pt x="8139" y="6005"/>
                </a:lnTo>
                <a:cubicBezTo>
                  <a:pt x="8640" y="6005"/>
                  <a:pt x="9040" y="5605"/>
                  <a:pt x="9040" y="5105"/>
                </a:cubicBezTo>
                <a:lnTo>
                  <a:pt x="9040" y="3937"/>
                </a:lnTo>
                <a:cubicBezTo>
                  <a:pt x="9040" y="3455"/>
                  <a:pt x="8668" y="3035"/>
                  <a:pt x="8193" y="3035"/>
                </a:cubicBezTo>
                <a:cubicBezTo>
                  <a:pt x="8175" y="3035"/>
                  <a:pt x="8157" y="3035"/>
                  <a:pt x="8139" y="3036"/>
                </a:cubicBezTo>
                <a:lnTo>
                  <a:pt x="6004" y="3036"/>
                </a:lnTo>
                <a:lnTo>
                  <a:pt x="6004" y="902"/>
                </a:lnTo>
                <a:cubicBezTo>
                  <a:pt x="6004" y="401"/>
                  <a:pt x="5604" y="1"/>
                  <a:pt x="5104" y="1"/>
                </a:cubicBezTo>
                <a:close/>
              </a:path>
            </a:pathLst>
          </a:custGeom>
          <a:solidFill>
            <a:schemeClr val="accent1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1">
  <p:cSld name="CUSTOM_25"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31"/>
          <p:cNvSpPr/>
          <p:nvPr/>
        </p:nvSpPr>
        <p:spPr>
          <a:xfrm>
            <a:off x="365700" y="365700"/>
            <a:ext cx="8412600" cy="4412100"/>
          </a:xfrm>
          <a:prstGeom prst="roundRect">
            <a:avLst>
              <a:gd fmla="val 3331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75" name="Google Shape;175;p31"/>
          <p:cNvGrpSpPr/>
          <p:nvPr/>
        </p:nvGrpSpPr>
        <p:grpSpPr>
          <a:xfrm>
            <a:off x="8379488" y="153663"/>
            <a:ext cx="624625" cy="830925"/>
            <a:chOff x="4863650" y="3815375"/>
            <a:chExt cx="624625" cy="830925"/>
          </a:xfrm>
        </p:grpSpPr>
        <p:sp>
          <p:nvSpPr>
            <p:cNvPr id="176" name="Google Shape;176;p31"/>
            <p:cNvSpPr/>
            <p:nvPr/>
          </p:nvSpPr>
          <p:spPr>
            <a:xfrm>
              <a:off x="5086300" y="4421100"/>
              <a:ext cx="236875" cy="180150"/>
            </a:xfrm>
            <a:custGeom>
              <a:rect b="b" l="l" r="r" t="t"/>
              <a:pathLst>
                <a:path extrusionOk="0" h="7206" w="9475">
                  <a:moveTo>
                    <a:pt x="835" y="1"/>
                  </a:moveTo>
                  <a:cubicBezTo>
                    <a:pt x="301" y="468"/>
                    <a:pt x="1" y="1102"/>
                    <a:pt x="34" y="1802"/>
                  </a:cubicBezTo>
                  <a:lnTo>
                    <a:pt x="34" y="4871"/>
                  </a:lnTo>
                  <a:cubicBezTo>
                    <a:pt x="34" y="6172"/>
                    <a:pt x="1068" y="7206"/>
                    <a:pt x="2369" y="7206"/>
                  </a:cubicBezTo>
                  <a:lnTo>
                    <a:pt x="7106" y="7206"/>
                  </a:lnTo>
                  <a:cubicBezTo>
                    <a:pt x="8407" y="7206"/>
                    <a:pt x="9474" y="6172"/>
                    <a:pt x="9474" y="4871"/>
                  </a:cubicBezTo>
                  <a:lnTo>
                    <a:pt x="9474" y="1802"/>
                  </a:lnTo>
                  <a:cubicBezTo>
                    <a:pt x="9474" y="1102"/>
                    <a:pt x="9174" y="468"/>
                    <a:pt x="867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" name="Google Shape;177;p31"/>
            <p:cNvSpPr/>
            <p:nvPr/>
          </p:nvSpPr>
          <p:spPr>
            <a:xfrm>
              <a:off x="5163850" y="4601225"/>
              <a:ext cx="81750" cy="45075"/>
            </a:xfrm>
            <a:custGeom>
              <a:rect b="b" l="l" r="r" t="t"/>
              <a:pathLst>
                <a:path extrusionOk="0" h="1803" w="3270">
                  <a:moveTo>
                    <a:pt x="1" y="1"/>
                  </a:moveTo>
                  <a:lnTo>
                    <a:pt x="1" y="735"/>
                  </a:lnTo>
                  <a:cubicBezTo>
                    <a:pt x="1" y="1335"/>
                    <a:pt x="468" y="1802"/>
                    <a:pt x="1068" y="1802"/>
                  </a:cubicBezTo>
                  <a:lnTo>
                    <a:pt x="2236" y="1802"/>
                  </a:lnTo>
                  <a:cubicBezTo>
                    <a:pt x="2803" y="1802"/>
                    <a:pt x="3270" y="1335"/>
                    <a:pt x="3270" y="735"/>
                  </a:cubicBezTo>
                  <a:lnTo>
                    <a:pt x="3270" y="1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" name="Google Shape;178;p31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9" name="Google Shape;179;p31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" name="Google Shape;180;p31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" name="Google Shape;181;p31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" name="Google Shape;182;p31"/>
            <p:cNvSpPr/>
            <p:nvPr/>
          </p:nvSpPr>
          <p:spPr>
            <a:xfrm>
              <a:off x="4863650" y="3815375"/>
              <a:ext cx="624625" cy="620775"/>
            </a:xfrm>
            <a:custGeom>
              <a:rect b="b" l="l" r="r" t="t"/>
              <a:pathLst>
                <a:path extrusionOk="0" h="24831" w="24985">
                  <a:moveTo>
                    <a:pt x="13631" y="0"/>
                  </a:moveTo>
                  <a:cubicBezTo>
                    <a:pt x="11583" y="0"/>
                    <a:pt x="9483" y="567"/>
                    <a:pt x="7539" y="1814"/>
                  </a:cubicBezTo>
                  <a:cubicBezTo>
                    <a:pt x="0" y="6651"/>
                    <a:pt x="767" y="17892"/>
                    <a:pt x="8940" y="21628"/>
                  </a:cubicBezTo>
                  <a:lnTo>
                    <a:pt x="8940" y="22462"/>
                  </a:lnTo>
                  <a:cubicBezTo>
                    <a:pt x="8940" y="23763"/>
                    <a:pt x="9974" y="24830"/>
                    <a:pt x="11275" y="24830"/>
                  </a:cubicBezTo>
                  <a:lnTo>
                    <a:pt x="16012" y="24830"/>
                  </a:lnTo>
                  <a:cubicBezTo>
                    <a:pt x="17313" y="24830"/>
                    <a:pt x="18380" y="23763"/>
                    <a:pt x="18380" y="22462"/>
                  </a:cubicBezTo>
                  <a:lnTo>
                    <a:pt x="18380" y="21628"/>
                  </a:lnTo>
                  <a:cubicBezTo>
                    <a:pt x="22383" y="19793"/>
                    <a:pt x="24985" y="15757"/>
                    <a:pt x="24985" y="11354"/>
                  </a:cubicBezTo>
                  <a:cubicBezTo>
                    <a:pt x="24985" y="4694"/>
                    <a:pt x="19527" y="0"/>
                    <a:pt x="13631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3" name="Google Shape;183;p31"/>
          <p:cNvGrpSpPr/>
          <p:nvPr/>
        </p:nvGrpSpPr>
        <p:grpSpPr>
          <a:xfrm>
            <a:off x="139888" y="4556163"/>
            <a:ext cx="527900" cy="433675"/>
            <a:chOff x="2356025" y="3709750"/>
            <a:chExt cx="527900" cy="433675"/>
          </a:xfrm>
        </p:grpSpPr>
        <p:sp>
          <p:nvSpPr>
            <p:cNvPr id="184" name="Google Shape;184;p31"/>
            <p:cNvSpPr/>
            <p:nvPr/>
          </p:nvSpPr>
          <p:spPr>
            <a:xfrm>
              <a:off x="2356025" y="3709750"/>
              <a:ext cx="527900" cy="433675"/>
            </a:xfrm>
            <a:custGeom>
              <a:rect b="b" l="l" r="r" t="t"/>
              <a:pathLst>
                <a:path extrusionOk="0" h="17347" w="21116">
                  <a:moveTo>
                    <a:pt x="8114" y="0"/>
                  </a:moveTo>
                  <a:cubicBezTo>
                    <a:pt x="6841" y="0"/>
                    <a:pt x="5838" y="1055"/>
                    <a:pt x="5838" y="2336"/>
                  </a:cubicBezTo>
                  <a:lnTo>
                    <a:pt x="5838" y="4171"/>
                  </a:lnTo>
                  <a:lnTo>
                    <a:pt x="2335" y="4171"/>
                  </a:lnTo>
                  <a:cubicBezTo>
                    <a:pt x="1034" y="4171"/>
                    <a:pt x="0" y="5205"/>
                    <a:pt x="0" y="6506"/>
                  </a:cubicBezTo>
                  <a:lnTo>
                    <a:pt x="0" y="15012"/>
                  </a:lnTo>
                  <a:cubicBezTo>
                    <a:pt x="0" y="16313"/>
                    <a:pt x="1034" y="17347"/>
                    <a:pt x="2335" y="17347"/>
                  </a:cubicBezTo>
                  <a:lnTo>
                    <a:pt x="18747" y="17347"/>
                  </a:lnTo>
                  <a:cubicBezTo>
                    <a:pt x="20048" y="17347"/>
                    <a:pt x="21115" y="16313"/>
                    <a:pt x="21115" y="15012"/>
                  </a:cubicBezTo>
                  <a:lnTo>
                    <a:pt x="21115" y="6506"/>
                  </a:lnTo>
                  <a:cubicBezTo>
                    <a:pt x="21115" y="5225"/>
                    <a:pt x="20080" y="4170"/>
                    <a:pt x="18806" y="4170"/>
                  </a:cubicBezTo>
                  <a:cubicBezTo>
                    <a:pt x="18787" y="4170"/>
                    <a:pt x="18767" y="4170"/>
                    <a:pt x="18747" y="4171"/>
                  </a:cubicBezTo>
                  <a:lnTo>
                    <a:pt x="15278" y="4171"/>
                  </a:lnTo>
                  <a:lnTo>
                    <a:pt x="15278" y="2336"/>
                  </a:lnTo>
                  <a:cubicBezTo>
                    <a:pt x="15278" y="1055"/>
                    <a:pt x="14243" y="0"/>
                    <a:pt x="12969" y="0"/>
                  </a:cubicBezTo>
                  <a:cubicBezTo>
                    <a:pt x="12949" y="0"/>
                    <a:pt x="12929" y="1"/>
                    <a:pt x="12910" y="1"/>
                  </a:cubicBezTo>
                  <a:lnTo>
                    <a:pt x="8173" y="1"/>
                  </a:lnTo>
                  <a:cubicBezTo>
                    <a:pt x="8153" y="1"/>
                    <a:pt x="8133" y="0"/>
                    <a:pt x="8114" y="0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" name="Google Shape;185;p31"/>
            <p:cNvSpPr/>
            <p:nvPr/>
          </p:nvSpPr>
          <p:spPr>
            <a:xfrm>
              <a:off x="2463600" y="3860700"/>
              <a:ext cx="273550" cy="233750"/>
            </a:xfrm>
            <a:custGeom>
              <a:rect b="b" l="l" r="r" t="t"/>
              <a:pathLst>
                <a:path extrusionOk="0" h="9350" w="10942">
                  <a:moveTo>
                    <a:pt x="6238" y="1"/>
                  </a:moveTo>
                  <a:cubicBezTo>
                    <a:pt x="2102" y="1"/>
                    <a:pt x="0" y="5038"/>
                    <a:pt x="2936" y="7973"/>
                  </a:cubicBezTo>
                  <a:cubicBezTo>
                    <a:pt x="3897" y="8923"/>
                    <a:pt x="5071" y="9349"/>
                    <a:pt x="6221" y="9349"/>
                  </a:cubicBezTo>
                  <a:cubicBezTo>
                    <a:pt x="8623" y="9349"/>
                    <a:pt x="10919" y="7491"/>
                    <a:pt x="10942" y="4671"/>
                  </a:cubicBezTo>
                  <a:cubicBezTo>
                    <a:pt x="10942" y="2102"/>
                    <a:pt x="8840" y="1"/>
                    <a:pt x="6238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" name="Google Shape;186;p31"/>
            <p:cNvSpPr/>
            <p:nvPr/>
          </p:nvSpPr>
          <p:spPr>
            <a:xfrm>
              <a:off x="2546150" y="3922425"/>
              <a:ext cx="128450" cy="110225"/>
            </a:xfrm>
            <a:custGeom>
              <a:rect b="b" l="l" r="r" t="t"/>
              <a:pathLst>
                <a:path extrusionOk="0" h="4409" w="5138">
                  <a:moveTo>
                    <a:pt x="2936" y="0"/>
                  </a:moveTo>
                  <a:cubicBezTo>
                    <a:pt x="1001" y="0"/>
                    <a:pt x="1" y="2369"/>
                    <a:pt x="1402" y="3770"/>
                  </a:cubicBezTo>
                  <a:cubicBezTo>
                    <a:pt x="1843" y="4211"/>
                    <a:pt x="2388" y="4409"/>
                    <a:pt x="2925" y="4409"/>
                  </a:cubicBezTo>
                  <a:cubicBezTo>
                    <a:pt x="4051" y="4409"/>
                    <a:pt x="5138" y="3535"/>
                    <a:pt x="5138" y="2202"/>
                  </a:cubicBezTo>
                  <a:cubicBezTo>
                    <a:pt x="5138" y="1001"/>
                    <a:pt x="4170" y="0"/>
                    <a:pt x="2936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" name="Google Shape;187;p31"/>
            <p:cNvSpPr/>
            <p:nvPr/>
          </p:nvSpPr>
          <p:spPr>
            <a:xfrm>
              <a:off x="2553650" y="3753975"/>
              <a:ext cx="132625" cy="51725"/>
            </a:xfrm>
            <a:custGeom>
              <a:rect b="b" l="l" r="r" t="t"/>
              <a:pathLst>
                <a:path extrusionOk="0" h="2069" w="5305">
                  <a:moveTo>
                    <a:pt x="1" y="0"/>
                  </a:moveTo>
                  <a:lnTo>
                    <a:pt x="1" y="2068"/>
                  </a:lnTo>
                  <a:lnTo>
                    <a:pt x="5305" y="2068"/>
                  </a:lnTo>
                  <a:lnTo>
                    <a:pt x="5305" y="0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8" name="Google Shape;188;p31"/>
          <p:cNvGrpSpPr/>
          <p:nvPr/>
        </p:nvGrpSpPr>
        <p:grpSpPr>
          <a:xfrm>
            <a:off x="8166813" y="4266588"/>
            <a:ext cx="837300" cy="723250"/>
            <a:chOff x="5203050" y="2778050"/>
            <a:chExt cx="837300" cy="723250"/>
          </a:xfrm>
        </p:grpSpPr>
        <p:sp>
          <p:nvSpPr>
            <p:cNvPr id="189" name="Google Shape;189;p31"/>
            <p:cNvSpPr/>
            <p:nvPr/>
          </p:nvSpPr>
          <p:spPr>
            <a:xfrm>
              <a:off x="5203050" y="2778050"/>
              <a:ext cx="837300" cy="514375"/>
            </a:xfrm>
            <a:custGeom>
              <a:rect b="b" l="l" r="r" t="t"/>
              <a:pathLst>
                <a:path extrusionOk="0" h="20575" w="33492">
                  <a:moveTo>
                    <a:pt x="14195" y="0"/>
                  </a:moveTo>
                  <a:cubicBezTo>
                    <a:pt x="11003" y="0"/>
                    <a:pt x="8215" y="2192"/>
                    <a:pt x="7539" y="5346"/>
                  </a:cubicBezTo>
                  <a:cubicBezTo>
                    <a:pt x="6956" y="5148"/>
                    <a:pt x="6368" y="5054"/>
                    <a:pt x="5792" y="5054"/>
                  </a:cubicBezTo>
                  <a:cubicBezTo>
                    <a:pt x="3271" y="5054"/>
                    <a:pt x="996" y="6848"/>
                    <a:pt x="534" y="9483"/>
                  </a:cubicBezTo>
                  <a:cubicBezTo>
                    <a:pt x="1" y="12718"/>
                    <a:pt x="2502" y="15687"/>
                    <a:pt x="5805" y="15687"/>
                  </a:cubicBezTo>
                  <a:cubicBezTo>
                    <a:pt x="6172" y="15654"/>
                    <a:pt x="6539" y="15620"/>
                    <a:pt x="6906" y="15554"/>
                  </a:cubicBezTo>
                  <a:lnTo>
                    <a:pt x="6906" y="15887"/>
                  </a:lnTo>
                  <a:cubicBezTo>
                    <a:pt x="6906" y="18784"/>
                    <a:pt x="9249" y="20574"/>
                    <a:pt x="11635" y="20574"/>
                  </a:cubicBezTo>
                  <a:cubicBezTo>
                    <a:pt x="13067" y="20574"/>
                    <a:pt x="14515" y="19928"/>
                    <a:pt x="15478" y="18489"/>
                  </a:cubicBezTo>
                  <a:cubicBezTo>
                    <a:pt x="16191" y="19716"/>
                    <a:pt x="17363" y="20270"/>
                    <a:pt x="18526" y="20270"/>
                  </a:cubicBezTo>
                  <a:cubicBezTo>
                    <a:pt x="20302" y="20270"/>
                    <a:pt x="22056" y="18978"/>
                    <a:pt x="22116" y="16821"/>
                  </a:cubicBezTo>
                  <a:cubicBezTo>
                    <a:pt x="23241" y="17509"/>
                    <a:pt x="24467" y="17829"/>
                    <a:pt x="25670" y="17829"/>
                  </a:cubicBezTo>
                  <a:cubicBezTo>
                    <a:pt x="28606" y="17829"/>
                    <a:pt x="31405" y="15928"/>
                    <a:pt x="32257" y="12852"/>
                  </a:cubicBezTo>
                  <a:cubicBezTo>
                    <a:pt x="33491" y="8482"/>
                    <a:pt x="30222" y="4145"/>
                    <a:pt x="25686" y="4145"/>
                  </a:cubicBezTo>
                  <a:cubicBezTo>
                    <a:pt x="23918" y="4145"/>
                    <a:pt x="22183" y="4846"/>
                    <a:pt x="20916" y="6080"/>
                  </a:cubicBezTo>
                  <a:cubicBezTo>
                    <a:pt x="20549" y="2744"/>
                    <a:pt x="17847" y="209"/>
                    <a:pt x="14544" y="9"/>
                  </a:cubicBezTo>
                  <a:cubicBezTo>
                    <a:pt x="14427" y="3"/>
                    <a:pt x="14311" y="0"/>
                    <a:pt x="14195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" name="Google Shape;190;p31"/>
            <p:cNvSpPr/>
            <p:nvPr/>
          </p:nvSpPr>
          <p:spPr>
            <a:xfrm>
              <a:off x="5611675" y="3095150"/>
              <a:ext cx="274400" cy="406150"/>
            </a:xfrm>
            <a:custGeom>
              <a:rect b="b" l="l" r="r" t="t"/>
              <a:pathLst>
                <a:path extrusionOk="0" h="16246" w="10976">
                  <a:moveTo>
                    <a:pt x="4337" y="1"/>
                  </a:moveTo>
                  <a:cubicBezTo>
                    <a:pt x="3737" y="1"/>
                    <a:pt x="3270" y="501"/>
                    <a:pt x="3270" y="1102"/>
                  </a:cubicBezTo>
                  <a:lnTo>
                    <a:pt x="3270" y="10275"/>
                  </a:lnTo>
                  <a:lnTo>
                    <a:pt x="1268" y="10275"/>
                  </a:lnTo>
                  <a:cubicBezTo>
                    <a:pt x="167" y="10275"/>
                    <a:pt x="1" y="11242"/>
                    <a:pt x="601" y="11809"/>
                  </a:cubicBezTo>
                  <a:lnTo>
                    <a:pt x="4704" y="15946"/>
                  </a:lnTo>
                  <a:cubicBezTo>
                    <a:pt x="4921" y="16146"/>
                    <a:pt x="5196" y="16246"/>
                    <a:pt x="5471" y="16246"/>
                  </a:cubicBezTo>
                  <a:cubicBezTo>
                    <a:pt x="5746" y="16246"/>
                    <a:pt x="6022" y="16146"/>
                    <a:pt x="6238" y="15946"/>
                  </a:cubicBezTo>
                  <a:lnTo>
                    <a:pt x="10375" y="11809"/>
                  </a:lnTo>
                  <a:cubicBezTo>
                    <a:pt x="10975" y="11209"/>
                    <a:pt x="10775" y="10275"/>
                    <a:pt x="9674" y="10275"/>
                  </a:cubicBezTo>
                  <a:lnTo>
                    <a:pt x="7673" y="10275"/>
                  </a:lnTo>
                  <a:lnTo>
                    <a:pt x="7673" y="1102"/>
                  </a:lnTo>
                  <a:cubicBezTo>
                    <a:pt x="7673" y="501"/>
                    <a:pt x="7206" y="1"/>
                    <a:pt x="6605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91" name="Google Shape;191;p31"/>
          <p:cNvGrpSpPr/>
          <p:nvPr/>
        </p:nvGrpSpPr>
        <p:grpSpPr>
          <a:xfrm>
            <a:off x="139888" y="153663"/>
            <a:ext cx="678825" cy="602975"/>
            <a:chOff x="2696275" y="963625"/>
            <a:chExt cx="678825" cy="602975"/>
          </a:xfrm>
        </p:grpSpPr>
        <p:sp>
          <p:nvSpPr>
            <p:cNvPr id="192" name="Google Shape;192;p31"/>
            <p:cNvSpPr/>
            <p:nvPr/>
          </p:nvSpPr>
          <p:spPr>
            <a:xfrm>
              <a:off x="2696275" y="963625"/>
              <a:ext cx="678825" cy="602975"/>
            </a:xfrm>
            <a:custGeom>
              <a:rect b="b" l="l" r="r" t="t"/>
              <a:pathLst>
                <a:path extrusionOk="0" h="24119" w="27153">
                  <a:moveTo>
                    <a:pt x="2335" y="1"/>
                  </a:moveTo>
                  <a:cubicBezTo>
                    <a:pt x="1034" y="1"/>
                    <a:pt x="0" y="1035"/>
                    <a:pt x="0" y="2369"/>
                  </a:cubicBezTo>
                  <a:lnTo>
                    <a:pt x="0" y="21750"/>
                  </a:lnTo>
                  <a:cubicBezTo>
                    <a:pt x="0" y="23051"/>
                    <a:pt x="1034" y="24118"/>
                    <a:pt x="2335" y="24118"/>
                  </a:cubicBezTo>
                  <a:lnTo>
                    <a:pt x="24784" y="24118"/>
                  </a:lnTo>
                  <a:cubicBezTo>
                    <a:pt x="26085" y="24118"/>
                    <a:pt x="27153" y="23051"/>
                    <a:pt x="27153" y="21750"/>
                  </a:cubicBezTo>
                  <a:lnTo>
                    <a:pt x="27153" y="9107"/>
                  </a:lnTo>
                  <a:cubicBezTo>
                    <a:pt x="27153" y="7806"/>
                    <a:pt x="26085" y="6739"/>
                    <a:pt x="24784" y="6739"/>
                  </a:cubicBezTo>
                  <a:lnTo>
                    <a:pt x="13643" y="6739"/>
                  </a:lnTo>
                  <a:cubicBezTo>
                    <a:pt x="12275" y="6706"/>
                    <a:pt x="11108" y="5705"/>
                    <a:pt x="10874" y="4371"/>
                  </a:cubicBezTo>
                  <a:lnTo>
                    <a:pt x="10508" y="2336"/>
                  </a:lnTo>
                  <a:cubicBezTo>
                    <a:pt x="10241" y="1001"/>
                    <a:pt x="9073" y="34"/>
                    <a:pt x="7739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" name="Google Shape;193;p31"/>
            <p:cNvSpPr/>
            <p:nvPr/>
          </p:nvSpPr>
          <p:spPr>
            <a:xfrm>
              <a:off x="2957275" y="1015325"/>
              <a:ext cx="365300" cy="116775"/>
            </a:xfrm>
            <a:custGeom>
              <a:rect b="b" l="l" r="r" t="t"/>
              <a:pathLst>
                <a:path extrusionOk="0" h="4671" w="14612">
                  <a:moveTo>
                    <a:pt x="1" y="1"/>
                  </a:moveTo>
                  <a:cubicBezTo>
                    <a:pt x="34" y="101"/>
                    <a:pt x="68" y="201"/>
                    <a:pt x="68" y="268"/>
                  </a:cubicBezTo>
                  <a:lnTo>
                    <a:pt x="434" y="2303"/>
                  </a:lnTo>
                  <a:cubicBezTo>
                    <a:pt x="668" y="3637"/>
                    <a:pt x="1835" y="4638"/>
                    <a:pt x="3203" y="4671"/>
                  </a:cubicBezTo>
                  <a:lnTo>
                    <a:pt x="14611" y="4671"/>
                  </a:lnTo>
                  <a:lnTo>
                    <a:pt x="14611" y="2369"/>
                  </a:lnTo>
                  <a:cubicBezTo>
                    <a:pt x="14611" y="1068"/>
                    <a:pt x="13577" y="1"/>
                    <a:pt x="12276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" name="Google Shape;194;p31"/>
            <p:cNvSpPr/>
            <p:nvPr/>
          </p:nvSpPr>
          <p:spPr>
            <a:xfrm>
              <a:off x="2781325" y="1215475"/>
              <a:ext cx="507875" cy="266875"/>
            </a:xfrm>
            <a:custGeom>
              <a:rect b="b" l="l" r="r" t="t"/>
              <a:pathLst>
                <a:path extrusionOk="0" h="10675" w="20315">
                  <a:moveTo>
                    <a:pt x="2369" y="1"/>
                  </a:moveTo>
                  <a:cubicBezTo>
                    <a:pt x="1068" y="1"/>
                    <a:pt x="0" y="1035"/>
                    <a:pt x="0" y="2336"/>
                  </a:cubicBezTo>
                  <a:lnTo>
                    <a:pt x="0" y="8340"/>
                  </a:lnTo>
                  <a:cubicBezTo>
                    <a:pt x="0" y="9641"/>
                    <a:pt x="1068" y="10675"/>
                    <a:pt x="2369" y="10675"/>
                  </a:cubicBezTo>
                  <a:lnTo>
                    <a:pt x="17947" y="10675"/>
                  </a:lnTo>
                  <a:cubicBezTo>
                    <a:pt x="19248" y="10675"/>
                    <a:pt x="20315" y="9641"/>
                    <a:pt x="20315" y="8340"/>
                  </a:cubicBezTo>
                  <a:lnTo>
                    <a:pt x="20315" y="2336"/>
                  </a:lnTo>
                  <a:cubicBezTo>
                    <a:pt x="20315" y="1035"/>
                    <a:pt x="19248" y="1"/>
                    <a:pt x="17947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95" name="Google Shape;195;p31"/>
          <p:cNvSpPr/>
          <p:nvPr/>
        </p:nvSpPr>
        <p:spPr>
          <a:xfrm>
            <a:off x="220750" y="3858325"/>
            <a:ext cx="295225" cy="246175"/>
          </a:xfrm>
          <a:custGeom>
            <a:rect b="b" l="l" r="r" t="t"/>
            <a:pathLst>
              <a:path extrusionOk="0" h="9847" w="11809">
                <a:moveTo>
                  <a:pt x="2797" y="1"/>
                </a:moveTo>
                <a:cubicBezTo>
                  <a:pt x="1322" y="1"/>
                  <a:pt x="1" y="1204"/>
                  <a:pt x="468" y="3538"/>
                </a:cubicBezTo>
                <a:cubicBezTo>
                  <a:pt x="868" y="5673"/>
                  <a:pt x="2969" y="8175"/>
                  <a:pt x="5304" y="9576"/>
                </a:cubicBezTo>
                <a:cubicBezTo>
                  <a:pt x="5598" y="9755"/>
                  <a:pt x="5748" y="9847"/>
                  <a:pt x="5903" y="9847"/>
                </a:cubicBezTo>
                <a:cubicBezTo>
                  <a:pt x="6064" y="9847"/>
                  <a:pt x="6231" y="9747"/>
                  <a:pt x="6572" y="9542"/>
                </a:cubicBezTo>
                <a:cubicBezTo>
                  <a:pt x="8907" y="8108"/>
                  <a:pt x="10942" y="5639"/>
                  <a:pt x="11342" y="3538"/>
                </a:cubicBezTo>
                <a:cubicBezTo>
                  <a:pt x="11809" y="1204"/>
                  <a:pt x="10488" y="1"/>
                  <a:pt x="9013" y="1"/>
                </a:cubicBezTo>
                <a:cubicBezTo>
                  <a:pt x="7747" y="1"/>
                  <a:pt x="6367" y="886"/>
                  <a:pt x="5905" y="2704"/>
                </a:cubicBezTo>
                <a:cubicBezTo>
                  <a:pt x="5443" y="886"/>
                  <a:pt x="4063" y="1"/>
                  <a:pt x="2797" y="1"/>
                </a:cubicBezTo>
                <a:close/>
              </a:path>
            </a:pathLst>
          </a:cu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 type="blank">
  <p:cSld name="BLANK"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CUSTOM"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4"/>
          <p:cNvSpPr txBox="1"/>
          <p:nvPr>
            <p:ph type="title"/>
          </p:nvPr>
        </p:nvSpPr>
        <p:spPr>
          <a:xfrm>
            <a:off x="1048350" y="323850"/>
            <a:ext cx="7047300" cy="48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29" Type="http://schemas.openxmlformats.org/officeDocument/2006/relationships/slideLayout" Target="../slideLayouts/slideLayout29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1" Type="http://schemas.openxmlformats.org/officeDocument/2006/relationships/theme" Target="../theme/theme1.xml"/><Relationship Id="rId30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1.xml"/><Relationship Id="rId2" Type="http://schemas.openxmlformats.org/officeDocument/2006/relationships/slideLayout" Target="../slideLayouts/slideLayout32.xml"/><Relationship Id="rId3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oppins"/>
              <a:buNone/>
              <a:defRPr b="1" sz="3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b="1" sz="36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b="1" sz="36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b="1" sz="36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b="1" sz="36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b="1" sz="36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b="1" sz="36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b="1" sz="36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b="1" sz="36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720000" y="1300850"/>
            <a:ext cx="7704000" cy="326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oppins"/>
              <a:buChar char="●"/>
              <a:defRPr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indent="-317500" lvl="1" marL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oppins"/>
              <a:buChar char="○"/>
              <a:defRPr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indent="-317500" lvl="2" marL="1371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oppins"/>
              <a:buChar char="■"/>
              <a:defRPr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indent="-317500" lvl="3" marL="1828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oppins"/>
              <a:buChar char="●"/>
              <a:defRPr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indent="-317500" lvl="4" marL="2286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oppins"/>
              <a:buChar char="○"/>
              <a:defRPr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indent="-317500" lvl="5" marL="2743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oppins"/>
              <a:buChar char="■"/>
              <a:defRPr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indent="-317500" lvl="6" marL="3200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oppins"/>
              <a:buChar char="●"/>
              <a:defRPr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indent="-317500" lvl="7" marL="3657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oppins"/>
              <a:buChar char="○"/>
              <a:defRPr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indent="-317500" lvl="8" marL="411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oppins"/>
              <a:buChar char="■"/>
              <a:defRPr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0E2A47"/>
        </a:solidFill>
      </p:bgPr>
    </p:bg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2"/>
          <p:cNvSpPr txBox="1"/>
          <p:nvPr>
            <p:ph type="title"/>
          </p:nvPr>
        </p:nvSpPr>
        <p:spPr>
          <a:xfrm>
            <a:off x="1068100" y="933450"/>
            <a:ext cx="7047300" cy="48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9pPr>
          </a:lstStyle>
          <a:p/>
        </p:txBody>
      </p:sp>
      <p:sp>
        <p:nvSpPr>
          <p:cNvPr id="198" name="Google Shape;198;p32"/>
          <p:cNvSpPr txBox="1"/>
          <p:nvPr>
            <p:ph idx="1" type="body"/>
          </p:nvPr>
        </p:nvSpPr>
        <p:spPr>
          <a:xfrm>
            <a:off x="1068100" y="1695450"/>
            <a:ext cx="7047300" cy="250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-29845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-29845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-298450" lvl="3" marL="1828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-298450" lvl="4" marL="2286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-298450" lvl="5" marL="274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-298450" lvl="6" marL="3200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-298450" lvl="7" marL="3657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-298450" lvl="8" marL="411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8" r:id="rId1"/>
    <p:sldLayoutId id="214748367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4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2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4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5"/>
          <p:cNvSpPr/>
          <p:nvPr/>
        </p:nvSpPr>
        <p:spPr>
          <a:xfrm>
            <a:off x="1353600" y="1226075"/>
            <a:ext cx="6436800" cy="2950500"/>
          </a:xfrm>
          <a:prstGeom prst="roundRect">
            <a:avLst>
              <a:gd fmla="val 4688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latin typeface="Poppins"/>
                <a:ea typeface="Poppins"/>
                <a:cs typeface="Poppins"/>
                <a:sym typeface="Poppins"/>
              </a:rPr>
              <a:t>STRATEGIC MARKETING MANAGEMENT</a:t>
            </a:r>
            <a:endParaRPr b="1" sz="2000"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latin typeface="Poppins"/>
                <a:ea typeface="Poppins"/>
                <a:cs typeface="Poppins"/>
                <a:sym typeface="Poppins"/>
              </a:rPr>
              <a:t>STRATEGIC PLANNING</a:t>
            </a:r>
            <a:endParaRPr b="1" sz="2000"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latin typeface="Poppins"/>
                <a:ea typeface="Poppins"/>
                <a:cs typeface="Poppins"/>
                <a:sym typeface="Poppins"/>
              </a:rPr>
              <a:t>Week 3</a:t>
            </a:r>
            <a:endParaRPr b="1" sz="2000"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latin typeface="Poppins"/>
                <a:ea typeface="Poppins"/>
                <a:cs typeface="Poppins"/>
                <a:sym typeface="Poppins"/>
              </a:rPr>
              <a:t>Lecturer:</a:t>
            </a:r>
            <a:endParaRPr b="1" sz="2000"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latin typeface="Poppins"/>
                <a:ea typeface="Poppins"/>
                <a:cs typeface="Poppins"/>
                <a:sym typeface="Poppins"/>
              </a:rPr>
              <a:t>Fidela Reyes Balajadia</a:t>
            </a:r>
            <a:endParaRPr b="1" sz="2000"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latin typeface="Poppins"/>
                <a:ea typeface="Poppins"/>
                <a:cs typeface="Poppins"/>
                <a:sym typeface="Poppins"/>
              </a:rPr>
              <a:t>Associate Professor 2</a:t>
            </a:r>
            <a:endParaRPr b="1" sz="2000"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latin typeface="Poppins"/>
                <a:ea typeface="Poppins"/>
                <a:cs typeface="Poppins"/>
                <a:sym typeface="Poppins"/>
              </a:rPr>
              <a:t>University of the Assumption, Philippines</a:t>
            </a:r>
            <a:endParaRPr b="1" sz="2000"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207" name="Google Shape;207;p35"/>
          <p:cNvGrpSpPr/>
          <p:nvPr/>
        </p:nvGrpSpPr>
        <p:grpSpPr>
          <a:xfrm>
            <a:off x="1639703" y="678075"/>
            <a:ext cx="5864593" cy="3787373"/>
            <a:chOff x="1438200" y="702550"/>
            <a:chExt cx="6267600" cy="3738400"/>
          </a:xfrm>
        </p:grpSpPr>
        <p:cxnSp>
          <p:nvCxnSpPr>
            <p:cNvPr id="208" name="Google Shape;208;p35"/>
            <p:cNvCxnSpPr/>
            <p:nvPr/>
          </p:nvCxnSpPr>
          <p:spPr>
            <a:xfrm>
              <a:off x="1438200" y="4440950"/>
              <a:ext cx="62676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9" name="Google Shape;209;p35"/>
            <p:cNvCxnSpPr/>
            <p:nvPr/>
          </p:nvCxnSpPr>
          <p:spPr>
            <a:xfrm>
              <a:off x="1438200" y="702550"/>
              <a:ext cx="62676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10" name="Google Shape;210;p35"/>
          <p:cNvGrpSpPr/>
          <p:nvPr/>
        </p:nvGrpSpPr>
        <p:grpSpPr>
          <a:xfrm>
            <a:off x="666494" y="3799337"/>
            <a:ext cx="602100" cy="666100"/>
            <a:chOff x="1820650" y="1393100"/>
            <a:chExt cx="602100" cy="666100"/>
          </a:xfrm>
        </p:grpSpPr>
        <p:sp>
          <p:nvSpPr>
            <p:cNvPr id="211" name="Google Shape;211;p35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" name="Google Shape;212;p35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13" name="Google Shape;213;p35"/>
          <p:cNvGrpSpPr/>
          <p:nvPr/>
        </p:nvGrpSpPr>
        <p:grpSpPr>
          <a:xfrm>
            <a:off x="7659104" y="678063"/>
            <a:ext cx="761406" cy="647721"/>
            <a:chOff x="3475975" y="624225"/>
            <a:chExt cx="737225" cy="627150"/>
          </a:xfrm>
        </p:grpSpPr>
        <p:sp>
          <p:nvSpPr>
            <p:cNvPr id="214" name="Google Shape;214;p35"/>
            <p:cNvSpPr/>
            <p:nvPr/>
          </p:nvSpPr>
          <p:spPr>
            <a:xfrm>
              <a:off x="3475975" y="624225"/>
              <a:ext cx="737225" cy="627150"/>
            </a:xfrm>
            <a:custGeom>
              <a:rect b="b" l="l" r="r" t="t"/>
              <a:pathLst>
                <a:path extrusionOk="0" h="25086" w="29489">
                  <a:moveTo>
                    <a:pt x="2369" y="0"/>
                  </a:moveTo>
                  <a:cubicBezTo>
                    <a:pt x="1068" y="0"/>
                    <a:pt x="1" y="1068"/>
                    <a:pt x="1" y="2369"/>
                  </a:cubicBezTo>
                  <a:lnTo>
                    <a:pt x="1" y="14611"/>
                  </a:lnTo>
                  <a:cubicBezTo>
                    <a:pt x="1" y="15912"/>
                    <a:pt x="1068" y="16979"/>
                    <a:pt x="2369" y="16979"/>
                  </a:cubicBezTo>
                  <a:lnTo>
                    <a:pt x="11276" y="16979"/>
                  </a:lnTo>
                  <a:lnTo>
                    <a:pt x="9274" y="25085"/>
                  </a:lnTo>
                  <a:lnTo>
                    <a:pt x="19115" y="16979"/>
                  </a:lnTo>
                  <a:lnTo>
                    <a:pt x="27120" y="16979"/>
                  </a:lnTo>
                  <a:cubicBezTo>
                    <a:pt x="28421" y="16979"/>
                    <a:pt x="29489" y="15912"/>
                    <a:pt x="29489" y="14611"/>
                  </a:cubicBezTo>
                  <a:lnTo>
                    <a:pt x="29489" y="2369"/>
                  </a:lnTo>
                  <a:cubicBezTo>
                    <a:pt x="29489" y="1068"/>
                    <a:pt x="28421" y="0"/>
                    <a:pt x="27120" y="0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" name="Google Shape;215;p35"/>
            <p:cNvSpPr/>
            <p:nvPr/>
          </p:nvSpPr>
          <p:spPr>
            <a:xfrm>
              <a:off x="36169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8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3" y="2201"/>
                    <a:pt x="3203" y="1368"/>
                  </a:cubicBezTo>
                  <a:cubicBezTo>
                    <a:pt x="3203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" name="Google Shape;216;p35"/>
            <p:cNvSpPr/>
            <p:nvPr/>
          </p:nvSpPr>
          <p:spPr>
            <a:xfrm>
              <a:off x="37987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7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2" y="2201"/>
                    <a:pt x="3202" y="1368"/>
                  </a:cubicBezTo>
                  <a:cubicBezTo>
                    <a:pt x="3202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" name="Google Shape;217;p35"/>
            <p:cNvSpPr/>
            <p:nvPr/>
          </p:nvSpPr>
          <p:spPr>
            <a:xfrm>
              <a:off x="39805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0" y="0"/>
                    <a:pt x="0" y="1502"/>
                    <a:pt x="867" y="2335"/>
                  </a:cubicBezTo>
                  <a:cubicBezTo>
                    <a:pt x="1139" y="2618"/>
                    <a:pt x="1481" y="2745"/>
                    <a:pt x="1819" y="2745"/>
                  </a:cubicBezTo>
                  <a:cubicBezTo>
                    <a:pt x="2520" y="2745"/>
                    <a:pt x="3202" y="2201"/>
                    <a:pt x="3202" y="1368"/>
                  </a:cubicBezTo>
                  <a:cubicBezTo>
                    <a:pt x="3202" y="634"/>
                    <a:pt x="2569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8" name="Google Shape;218;p35"/>
          <p:cNvSpPr/>
          <p:nvPr/>
        </p:nvSpPr>
        <p:spPr>
          <a:xfrm>
            <a:off x="854119" y="1612178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35"/>
          <p:cNvSpPr/>
          <p:nvPr/>
        </p:nvSpPr>
        <p:spPr>
          <a:xfrm>
            <a:off x="8001010" y="1668916"/>
            <a:ext cx="310250" cy="311075"/>
          </a:xfrm>
          <a:custGeom>
            <a:rect b="b" l="l" r="r" t="t"/>
            <a:pathLst>
              <a:path extrusionOk="0" h="12443" w="12410">
                <a:moveTo>
                  <a:pt x="6210" y="4212"/>
                </a:moveTo>
                <a:cubicBezTo>
                  <a:pt x="7245" y="4212"/>
                  <a:pt x="8240" y="5018"/>
                  <a:pt x="8240" y="6238"/>
                </a:cubicBezTo>
                <a:cubicBezTo>
                  <a:pt x="8240" y="7339"/>
                  <a:pt x="7339" y="8240"/>
                  <a:pt x="6205" y="8240"/>
                </a:cubicBezTo>
                <a:cubicBezTo>
                  <a:pt x="4404" y="8240"/>
                  <a:pt x="3503" y="6071"/>
                  <a:pt x="4804" y="4804"/>
                </a:cubicBezTo>
                <a:cubicBezTo>
                  <a:pt x="5213" y="4395"/>
                  <a:pt x="5716" y="4212"/>
                  <a:pt x="6210" y="4212"/>
                </a:cubicBezTo>
                <a:close/>
                <a:moveTo>
                  <a:pt x="5738" y="0"/>
                </a:moveTo>
                <a:cubicBezTo>
                  <a:pt x="5471" y="0"/>
                  <a:pt x="5271" y="201"/>
                  <a:pt x="5238" y="467"/>
                </a:cubicBezTo>
                <a:lnTo>
                  <a:pt x="5137" y="2235"/>
                </a:lnTo>
                <a:cubicBezTo>
                  <a:pt x="4804" y="2302"/>
                  <a:pt x="4437" y="2436"/>
                  <a:pt x="4137" y="2636"/>
                </a:cubicBezTo>
                <a:lnTo>
                  <a:pt x="2836" y="1468"/>
                </a:lnTo>
                <a:cubicBezTo>
                  <a:pt x="2736" y="1385"/>
                  <a:pt x="2619" y="1343"/>
                  <a:pt x="2502" y="1343"/>
                </a:cubicBezTo>
                <a:cubicBezTo>
                  <a:pt x="2386" y="1343"/>
                  <a:pt x="2269" y="1385"/>
                  <a:pt x="2169" y="1468"/>
                </a:cubicBezTo>
                <a:lnTo>
                  <a:pt x="1468" y="2169"/>
                </a:lnTo>
                <a:cubicBezTo>
                  <a:pt x="1301" y="2369"/>
                  <a:pt x="1268" y="2636"/>
                  <a:pt x="1435" y="2836"/>
                </a:cubicBezTo>
                <a:lnTo>
                  <a:pt x="2636" y="4137"/>
                </a:lnTo>
                <a:cubicBezTo>
                  <a:pt x="2436" y="4470"/>
                  <a:pt x="2302" y="4804"/>
                  <a:pt x="2202" y="5137"/>
                </a:cubicBezTo>
                <a:lnTo>
                  <a:pt x="467" y="5238"/>
                </a:lnTo>
                <a:cubicBezTo>
                  <a:pt x="201" y="5271"/>
                  <a:pt x="0" y="5471"/>
                  <a:pt x="0" y="5738"/>
                </a:cubicBezTo>
                <a:lnTo>
                  <a:pt x="0" y="6705"/>
                </a:lnTo>
                <a:cubicBezTo>
                  <a:pt x="0" y="6972"/>
                  <a:pt x="201" y="7172"/>
                  <a:pt x="467" y="7206"/>
                </a:cubicBezTo>
                <a:lnTo>
                  <a:pt x="2202" y="7306"/>
                </a:lnTo>
                <a:cubicBezTo>
                  <a:pt x="2302" y="7639"/>
                  <a:pt x="2436" y="7973"/>
                  <a:pt x="2636" y="8306"/>
                </a:cubicBezTo>
                <a:lnTo>
                  <a:pt x="1468" y="9607"/>
                </a:lnTo>
                <a:cubicBezTo>
                  <a:pt x="1301" y="9807"/>
                  <a:pt x="1301" y="10074"/>
                  <a:pt x="1468" y="10274"/>
                </a:cubicBezTo>
                <a:lnTo>
                  <a:pt x="2169" y="10975"/>
                </a:lnTo>
                <a:cubicBezTo>
                  <a:pt x="2274" y="11063"/>
                  <a:pt x="2408" y="11105"/>
                  <a:pt x="2540" y="11105"/>
                </a:cubicBezTo>
                <a:cubicBezTo>
                  <a:pt x="2658" y="11105"/>
                  <a:pt x="2775" y="11071"/>
                  <a:pt x="2869" y="11008"/>
                </a:cubicBezTo>
                <a:lnTo>
                  <a:pt x="4137" y="9807"/>
                </a:lnTo>
                <a:cubicBezTo>
                  <a:pt x="4470" y="10008"/>
                  <a:pt x="4804" y="10141"/>
                  <a:pt x="5171" y="10241"/>
                </a:cubicBezTo>
                <a:lnTo>
                  <a:pt x="5238" y="11976"/>
                </a:lnTo>
                <a:cubicBezTo>
                  <a:pt x="5271" y="12243"/>
                  <a:pt x="5471" y="12443"/>
                  <a:pt x="5738" y="12443"/>
                </a:cubicBezTo>
                <a:lnTo>
                  <a:pt x="6705" y="12443"/>
                </a:lnTo>
                <a:cubicBezTo>
                  <a:pt x="6972" y="12443"/>
                  <a:pt x="7172" y="12243"/>
                  <a:pt x="7206" y="12009"/>
                </a:cubicBezTo>
                <a:lnTo>
                  <a:pt x="7272" y="10241"/>
                </a:lnTo>
                <a:cubicBezTo>
                  <a:pt x="7639" y="10141"/>
                  <a:pt x="7973" y="10008"/>
                  <a:pt x="8306" y="9807"/>
                </a:cubicBezTo>
                <a:lnTo>
                  <a:pt x="9607" y="11008"/>
                </a:lnTo>
                <a:cubicBezTo>
                  <a:pt x="9682" y="11083"/>
                  <a:pt x="9785" y="11118"/>
                  <a:pt x="9893" y="11118"/>
                </a:cubicBezTo>
                <a:cubicBezTo>
                  <a:pt x="10024" y="11118"/>
                  <a:pt x="10164" y="11067"/>
                  <a:pt x="10274" y="10975"/>
                </a:cubicBezTo>
                <a:lnTo>
                  <a:pt x="10975" y="10274"/>
                </a:lnTo>
                <a:cubicBezTo>
                  <a:pt x="11142" y="10108"/>
                  <a:pt x="11142" y="9807"/>
                  <a:pt x="10975" y="9607"/>
                </a:cubicBezTo>
                <a:lnTo>
                  <a:pt x="9807" y="8306"/>
                </a:lnTo>
                <a:cubicBezTo>
                  <a:pt x="9974" y="7973"/>
                  <a:pt x="10108" y="7639"/>
                  <a:pt x="10208" y="7306"/>
                </a:cubicBezTo>
                <a:lnTo>
                  <a:pt x="11976" y="7206"/>
                </a:lnTo>
                <a:cubicBezTo>
                  <a:pt x="12209" y="7172"/>
                  <a:pt x="12409" y="6972"/>
                  <a:pt x="12409" y="6705"/>
                </a:cubicBezTo>
                <a:lnTo>
                  <a:pt x="12409" y="5738"/>
                </a:lnTo>
                <a:cubicBezTo>
                  <a:pt x="12409" y="5471"/>
                  <a:pt x="12243" y="5271"/>
                  <a:pt x="11976" y="5238"/>
                </a:cubicBezTo>
                <a:lnTo>
                  <a:pt x="10208" y="5137"/>
                </a:lnTo>
                <a:cubicBezTo>
                  <a:pt x="10141" y="4804"/>
                  <a:pt x="10008" y="4470"/>
                  <a:pt x="9807" y="4137"/>
                </a:cubicBezTo>
                <a:lnTo>
                  <a:pt x="10975" y="2836"/>
                </a:lnTo>
                <a:cubicBezTo>
                  <a:pt x="11142" y="2636"/>
                  <a:pt x="11142" y="2369"/>
                  <a:pt x="10975" y="2169"/>
                </a:cubicBezTo>
                <a:lnTo>
                  <a:pt x="10274" y="1468"/>
                </a:lnTo>
                <a:cubicBezTo>
                  <a:pt x="10174" y="1385"/>
                  <a:pt x="10049" y="1343"/>
                  <a:pt x="9928" y="1343"/>
                </a:cubicBezTo>
                <a:cubicBezTo>
                  <a:pt x="9807" y="1343"/>
                  <a:pt x="9691" y="1385"/>
                  <a:pt x="9607" y="1468"/>
                </a:cubicBezTo>
                <a:lnTo>
                  <a:pt x="8273" y="2636"/>
                </a:lnTo>
                <a:cubicBezTo>
                  <a:pt x="7973" y="2436"/>
                  <a:pt x="7639" y="2302"/>
                  <a:pt x="7272" y="2235"/>
                </a:cubicBezTo>
                <a:lnTo>
                  <a:pt x="7206" y="467"/>
                </a:lnTo>
                <a:cubicBezTo>
                  <a:pt x="7172" y="201"/>
                  <a:pt x="6972" y="0"/>
                  <a:pt x="6705" y="0"/>
                </a:cubicBezTo>
                <a:close/>
              </a:path>
            </a:pathLst>
          </a:cu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35"/>
          <p:cNvSpPr/>
          <p:nvPr/>
        </p:nvSpPr>
        <p:spPr>
          <a:xfrm>
            <a:off x="819931" y="3203807"/>
            <a:ext cx="295225" cy="246175"/>
          </a:xfrm>
          <a:custGeom>
            <a:rect b="b" l="l" r="r" t="t"/>
            <a:pathLst>
              <a:path extrusionOk="0" h="9847" w="11809">
                <a:moveTo>
                  <a:pt x="2797" y="1"/>
                </a:moveTo>
                <a:cubicBezTo>
                  <a:pt x="1322" y="1"/>
                  <a:pt x="1" y="1204"/>
                  <a:pt x="468" y="3538"/>
                </a:cubicBezTo>
                <a:cubicBezTo>
                  <a:pt x="868" y="5673"/>
                  <a:pt x="2969" y="8175"/>
                  <a:pt x="5304" y="9576"/>
                </a:cubicBezTo>
                <a:cubicBezTo>
                  <a:pt x="5598" y="9755"/>
                  <a:pt x="5748" y="9847"/>
                  <a:pt x="5903" y="9847"/>
                </a:cubicBezTo>
                <a:cubicBezTo>
                  <a:pt x="6064" y="9847"/>
                  <a:pt x="6231" y="9747"/>
                  <a:pt x="6572" y="9542"/>
                </a:cubicBezTo>
                <a:cubicBezTo>
                  <a:pt x="8907" y="8108"/>
                  <a:pt x="10942" y="5639"/>
                  <a:pt x="11342" y="3538"/>
                </a:cubicBezTo>
                <a:cubicBezTo>
                  <a:pt x="11809" y="1204"/>
                  <a:pt x="10488" y="1"/>
                  <a:pt x="9013" y="1"/>
                </a:cubicBezTo>
                <a:cubicBezTo>
                  <a:pt x="7747" y="1"/>
                  <a:pt x="6367" y="886"/>
                  <a:pt x="5905" y="2704"/>
                </a:cubicBezTo>
                <a:cubicBezTo>
                  <a:pt x="5443" y="886"/>
                  <a:pt x="4063" y="1"/>
                  <a:pt x="2797" y="1"/>
                </a:cubicBezTo>
                <a:close/>
              </a:path>
            </a:pathLst>
          </a:cu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21" name="Google Shape;221;p35"/>
          <p:cNvGrpSpPr/>
          <p:nvPr/>
        </p:nvGrpSpPr>
        <p:grpSpPr>
          <a:xfrm>
            <a:off x="697487" y="2188383"/>
            <a:ext cx="500699" cy="666069"/>
            <a:chOff x="4863650" y="3815375"/>
            <a:chExt cx="624625" cy="830925"/>
          </a:xfrm>
        </p:grpSpPr>
        <p:sp>
          <p:nvSpPr>
            <p:cNvPr id="222" name="Google Shape;222;p35"/>
            <p:cNvSpPr/>
            <p:nvPr/>
          </p:nvSpPr>
          <p:spPr>
            <a:xfrm>
              <a:off x="5086300" y="4421100"/>
              <a:ext cx="236875" cy="180150"/>
            </a:xfrm>
            <a:custGeom>
              <a:rect b="b" l="l" r="r" t="t"/>
              <a:pathLst>
                <a:path extrusionOk="0" h="7206" w="9475">
                  <a:moveTo>
                    <a:pt x="835" y="1"/>
                  </a:moveTo>
                  <a:cubicBezTo>
                    <a:pt x="301" y="468"/>
                    <a:pt x="1" y="1102"/>
                    <a:pt x="34" y="1802"/>
                  </a:cubicBezTo>
                  <a:lnTo>
                    <a:pt x="34" y="4871"/>
                  </a:lnTo>
                  <a:cubicBezTo>
                    <a:pt x="34" y="6172"/>
                    <a:pt x="1068" y="7206"/>
                    <a:pt x="2369" y="7206"/>
                  </a:cubicBezTo>
                  <a:lnTo>
                    <a:pt x="7106" y="7206"/>
                  </a:lnTo>
                  <a:cubicBezTo>
                    <a:pt x="8407" y="7206"/>
                    <a:pt x="9474" y="6172"/>
                    <a:pt x="9474" y="4871"/>
                  </a:cubicBezTo>
                  <a:lnTo>
                    <a:pt x="9474" y="1802"/>
                  </a:lnTo>
                  <a:cubicBezTo>
                    <a:pt x="9474" y="1102"/>
                    <a:pt x="9174" y="468"/>
                    <a:pt x="867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" name="Google Shape;223;p35"/>
            <p:cNvSpPr/>
            <p:nvPr/>
          </p:nvSpPr>
          <p:spPr>
            <a:xfrm>
              <a:off x="5163850" y="4601225"/>
              <a:ext cx="81750" cy="45075"/>
            </a:xfrm>
            <a:custGeom>
              <a:rect b="b" l="l" r="r" t="t"/>
              <a:pathLst>
                <a:path extrusionOk="0" h="1803" w="3270">
                  <a:moveTo>
                    <a:pt x="1" y="1"/>
                  </a:moveTo>
                  <a:lnTo>
                    <a:pt x="1" y="735"/>
                  </a:lnTo>
                  <a:cubicBezTo>
                    <a:pt x="1" y="1335"/>
                    <a:pt x="468" y="1802"/>
                    <a:pt x="1068" y="1802"/>
                  </a:cubicBezTo>
                  <a:lnTo>
                    <a:pt x="2236" y="1802"/>
                  </a:lnTo>
                  <a:cubicBezTo>
                    <a:pt x="2803" y="1802"/>
                    <a:pt x="3270" y="1335"/>
                    <a:pt x="3270" y="735"/>
                  </a:cubicBezTo>
                  <a:lnTo>
                    <a:pt x="3270" y="1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" name="Google Shape;224;p35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" name="Google Shape;225;p35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" name="Google Shape;226;p35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" name="Google Shape;227;p35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" name="Google Shape;228;p35"/>
            <p:cNvSpPr/>
            <p:nvPr/>
          </p:nvSpPr>
          <p:spPr>
            <a:xfrm>
              <a:off x="4863650" y="3815375"/>
              <a:ext cx="624625" cy="620775"/>
            </a:xfrm>
            <a:custGeom>
              <a:rect b="b" l="l" r="r" t="t"/>
              <a:pathLst>
                <a:path extrusionOk="0" h="24831" w="24985">
                  <a:moveTo>
                    <a:pt x="13631" y="0"/>
                  </a:moveTo>
                  <a:cubicBezTo>
                    <a:pt x="11583" y="0"/>
                    <a:pt x="9483" y="567"/>
                    <a:pt x="7539" y="1814"/>
                  </a:cubicBezTo>
                  <a:cubicBezTo>
                    <a:pt x="0" y="6651"/>
                    <a:pt x="767" y="17892"/>
                    <a:pt x="8940" y="21628"/>
                  </a:cubicBezTo>
                  <a:lnTo>
                    <a:pt x="8940" y="22462"/>
                  </a:lnTo>
                  <a:cubicBezTo>
                    <a:pt x="8940" y="23763"/>
                    <a:pt x="9974" y="24830"/>
                    <a:pt x="11275" y="24830"/>
                  </a:cubicBezTo>
                  <a:lnTo>
                    <a:pt x="16012" y="24830"/>
                  </a:lnTo>
                  <a:cubicBezTo>
                    <a:pt x="17313" y="24830"/>
                    <a:pt x="18380" y="23763"/>
                    <a:pt x="18380" y="22462"/>
                  </a:cubicBezTo>
                  <a:lnTo>
                    <a:pt x="18380" y="21628"/>
                  </a:lnTo>
                  <a:cubicBezTo>
                    <a:pt x="22383" y="19793"/>
                    <a:pt x="24985" y="15757"/>
                    <a:pt x="24985" y="11354"/>
                  </a:cubicBezTo>
                  <a:cubicBezTo>
                    <a:pt x="24985" y="4694"/>
                    <a:pt x="19527" y="0"/>
                    <a:pt x="13631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9" name="Google Shape;229;p35"/>
          <p:cNvGrpSpPr/>
          <p:nvPr/>
        </p:nvGrpSpPr>
        <p:grpSpPr>
          <a:xfrm>
            <a:off x="7486242" y="3642162"/>
            <a:ext cx="965350" cy="823275"/>
            <a:chOff x="1481225" y="4240975"/>
            <a:chExt cx="965350" cy="823275"/>
          </a:xfrm>
        </p:grpSpPr>
        <p:sp>
          <p:nvSpPr>
            <p:cNvPr id="230" name="Google Shape;230;p35"/>
            <p:cNvSpPr/>
            <p:nvPr/>
          </p:nvSpPr>
          <p:spPr>
            <a:xfrm>
              <a:off x="2074975" y="4738825"/>
              <a:ext cx="371600" cy="325425"/>
            </a:xfrm>
            <a:custGeom>
              <a:rect b="b" l="l" r="r" t="t"/>
              <a:pathLst>
                <a:path extrusionOk="0" h="13017" w="14864">
                  <a:moveTo>
                    <a:pt x="2136" y="1"/>
                  </a:moveTo>
                  <a:lnTo>
                    <a:pt x="1" y="2169"/>
                  </a:lnTo>
                  <a:cubicBezTo>
                    <a:pt x="1168" y="4871"/>
                    <a:pt x="2703" y="7440"/>
                    <a:pt x="4504" y="9808"/>
                  </a:cubicBezTo>
                  <a:cubicBezTo>
                    <a:pt x="6281" y="12102"/>
                    <a:pt x="8170" y="13016"/>
                    <a:pt x="9713" y="13016"/>
                  </a:cubicBezTo>
                  <a:cubicBezTo>
                    <a:pt x="13149" y="13016"/>
                    <a:pt x="14863" y="8475"/>
                    <a:pt x="9775" y="4537"/>
                  </a:cubicBezTo>
                  <a:cubicBezTo>
                    <a:pt x="7440" y="2703"/>
                    <a:pt x="4871" y="1202"/>
                    <a:pt x="2136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" name="Google Shape;231;p35"/>
            <p:cNvSpPr/>
            <p:nvPr/>
          </p:nvSpPr>
          <p:spPr>
            <a:xfrm>
              <a:off x="1979925" y="4644600"/>
              <a:ext cx="176800" cy="172850"/>
            </a:xfrm>
            <a:custGeom>
              <a:rect b="b" l="l" r="r" t="t"/>
              <a:pathLst>
                <a:path extrusionOk="0" h="6914" w="7072">
                  <a:moveTo>
                    <a:pt x="5437" y="1"/>
                  </a:moveTo>
                  <a:lnTo>
                    <a:pt x="0" y="5438"/>
                  </a:lnTo>
                  <a:lnTo>
                    <a:pt x="1034" y="6438"/>
                  </a:lnTo>
                  <a:cubicBezTo>
                    <a:pt x="1351" y="6755"/>
                    <a:pt x="1751" y="6914"/>
                    <a:pt x="2152" y="6914"/>
                  </a:cubicBezTo>
                  <a:cubicBezTo>
                    <a:pt x="2552" y="6914"/>
                    <a:pt x="2952" y="6755"/>
                    <a:pt x="3269" y="6438"/>
                  </a:cubicBezTo>
                  <a:lnTo>
                    <a:pt x="6472" y="3236"/>
                  </a:lnTo>
                  <a:cubicBezTo>
                    <a:pt x="7072" y="2636"/>
                    <a:pt x="7072" y="1635"/>
                    <a:pt x="6472" y="1035"/>
                  </a:cubicBezTo>
                  <a:lnTo>
                    <a:pt x="5437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" name="Google Shape;232;p35"/>
            <p:cNvSpPr/>
            <p:nvPr/>
          </p:nvSpPr>
          <p:spPr>
            <a:xfrm>
              <a:off x="1481225" y="4240975"/>
              <a:ext cx="683850" cy="566275"/>
            </a:xfrm>
            <a:custGeom>
              <a:rect b="b" l="l" r="r" t="t"/>
              <a:pathLst>
                <a:path extrusionOk="0" h="22651" w="27354">
                  <a:moveTo>
                    <a:pt x="15132" y="1"/>
                  </a:moveTo>
                  <a:cubicBezTo>
                    <a:pt x="12234" y="1"/>
                    <a:pt x="9341" y="1101"/>
                    <a:pt x="7139" y="3303"/>
                  </a:cubicBezTo>
                  <a:cubicBezTo>
                    <a:pt x="1" y="10441"/>
                    <a:pt x="5038" y="22650"/>
                    <a:pt x="15145" y="22650"/>
                  </a:cubicBezTo>
                  <a:cubicBezTo>
                    <a:pt x="19715" y="22650"/>
                    <a:pt x="23851" y="19882"/>
                    <a:pt x="25619" y="15645"/>
                  </a:cubicBezTo>
                  <a:cubicBezTo>
                    <a:pt x="27354" y="11409"/>
                    <a:pt x="26386" y="6539"/>
                    <a:pt x="23151" y="3303"/>
                  </a:cubicBezTo>
                  <a:cubicBezTo>
                    <a:pt x="20932" y="1101"/>
                    <a:pt x="18030" y="1"/>
                    <a:pt x="1513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" name="Google Shape;233;p35"/>
            <p:cNvSpPr/>
            <p:nvPr/>
          </p:nvSpPr>
          <p:spPr>
            <a:xfrm>
              <a:off x="1596300" y="4326875"/>
              <a:ext cx="526250" cy="393650"/>
            </a:xfrm>
            <a:custGeom>
              <a:rect b="b" l="l" r="r" t="t"/>
              <a:pathLst>
                <a:path extrusionOk="0" h="15746" w="21050">
                  <a:moveTo>
                    <a:pt x="10529" y="0"/>
                  </a:moveTo>
                  <a:cubicBezTo>
                    <a:pt x="8515" y="0"/>
                    <a:pt x="6506" y="768"/>
                    <a:pt x="4971" y="2302"/>
                  </a:cubicBezTo>
                  <a:cubicBezTo>
                    <a:pt x="1" y="7272"/>
                    <a:pt x="3537" y="15745"/>
                    <a:pt x="10542" y="15745"/>
                  </a:cubicBezTo>
                  <a:cubicBezTo>
                    <a:pt x="17547" y="15745"/>
                    <a:pt x="21049" y="7272"/>
                    <a:pt x="16112" y="2302"/>
                  </a:cubicBezTo>
                  <a:cubicBezTo>
                    <a:pt x="14561" y="768"/>
                    <a:pt x="12543" y="0"/>
                    <a:pt x="10529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34" name="Google Shape;234;p35"/>
          <p:cNvGrpSpPr/>
          <p:nvPr/>
        </p:nvGrpSpPr>
        <p:grpSpPr>
          <a:xfrm>
            <a:off x="727312" y="678063"/>
            <a:ext cx="837300" cy="723250"/>
            <a:chOff x="5203050" y="2778050"/>
            <a:chExt cx="837300" cy="723250"/>
          </a:xfrm>
        </p:grpSpPr>
        <p:sp>
          <p:nvSpPr>
            <p:cNvPr id="235" name="Google Shape;235;p35"/>
            <p:cNvSpPr/>
            <p:nvPr/>
          </p:nvSpPr>
          <p:spPr>
            <a:xfrm>
              <a:off x="5203050" y="2778050"/>
              <a:ext cx="837300" cy="514375"/>
            </a:xfrm>
            <a:custGeom>
              <a:rect b="b" l="l" r="r" t="t"/>
              <a:pathLst>
                <a:path extrusionOk="0" h="20575" w="33492">
                  <a:moveTo>
                    <a:pt x="14195" y="0"/>
                  </a:moveTo>
                  <a:cubicBezTo>
                    <a:pt x="11003" y="0"/>
                    <a:pt x="8215" y="2192"/>
                    <a:pt x="7539" y="5346"/>
                  </a:cubicBezTo>
                  <a:cubicBezTo>
                    <a:pt x="6956" y="5148"/>
                    <a:pt x="6368" y="5054"/>
                    <a:pt x="5792" y="5054"/>
                  </a:cubicBezTo>
                  <a:cubicBezTo>
                    <a:pt x="3271" y="5054"/>
                    <a:pt x="996" y="6848"/>
                    <a:pt x="534" y="9483"/>
                  </a:cubicBezTo>
                  <a:cubicBezTo>
                    <a:pt x="1" y="12718"/>
                    <a:pt x="2502" y="15687"/>
                    <a:pt x="5805" y="15687"/>
                  </a:cubicBezTo>
                  <a:cubicBezTo>
                    <a:pt x="6172" y="15654"/>
                    <a:pt x="6539" y="15620"/>
                    <a:pt x="6906" y="15554"/>
                  </a:cubicBezTo>
                  <a:lnTo>
                    <a:pt x="6906" y="15887"/>
                  </a:lnTo>
                  <a:cubicBezTo>
                    <a:pt x="6906" y="18784"/>
                    <a:pt x="9249" y="20574"/>
                    <a:pt x="11635" y="20574"/>
                  </a:cubicBezTo>
                  <a:cubicBezTo>
                    <a:pt x="13067" y="20574"/>
                    <a:pt x="14515" y="19928"/>
                    <a:pt x="15478" y="18489"/>
                  </a:cubicBezTo>
                  <a:cubicBezTo>
                    <a:pt x="16191" y="19716"/>
                    <a:pt x="17363" y="20270"/>
                    <a:pt x="18526" y="20270"/>
                  </a:cubicBezTo>
                  <a:cubicBezTo>
                    <a:pt x="20302" y="20270"/>
                    <a:pt x="22056" y="18978"/>
                    <a:pt x="22116" y="16821"/>
                  </a:cubicBezTo>
                  <a:cubicBezTo>
                    <a:pt x="23241" y="17509"/>
                    <a:pt x="24467" y="17829"/>
                    <a:pt x="25670" y="17829"/>
                  </a:cubicBezTo>
                  <a:cubicBezTo>
                    <a:pt x="28606" y="17829"/>
                    <a:pt x="31405" y="15928"/>
                    <a:pt x="32257" y="12852"/>
                  </a:cubicBezTo>
                  <a:cubicBezTo>
                    <a:pt x="33491" y="8482"/>
                    <a:pt x="30222" y="4145"/>
                    <a:pt x="25686" y="4145"/>
                  </a:cubicBezTo>
                  <a:cubicBezTo>
                    <a:pt x="23918" y="4145"/>
                    <a:pt x="22183" y="4846"/>
                    <a:pt x="20916" y="6080"/>
                  </a:cubicBezTo>
                  <a:cubicBezTo>
                    <a:pt x="20549" y="2744"/>
                    <a:pt x="17847" y="209"/>
                    <a:pt x="14544" y="9"/>
                  </a:cubicBezTo>
                  <a:cubicBezTo>
                    <a:pt x="14427" y="3"/>
                    <a:pt x="14311" y="0"/>
                    <a:pt x="14195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" name="Google Shape;236;p35"/>
            <p:cNvSpPr/>
            <p:nvPr/>
          </p:nvSpPr>
          <p:spPr>
            <a:xfrm>
              <a:off x="5700356" y="3095150"/>
              <a:ext cx="274400" cy="406150"/>
            </a:xfrm>
            <a:custGeom>
              <a:rect b="b" l="l" r="r" t="t"/>
              <a:pathLst>
                <a:path extrusionOk="0" h="16246" w="10976">
                  <a:moveTo>
                    <a:pt x="4337" y="1"/>
                  </a:moveTo>
                  <a:cubicBezTo>
                    <a:pt x="3737" y="1"/>
                    <a:pt x="3270" y="501"/>
                    <a:pt x="3270" y="1102"/>
                  </a:cubicBezTo>
                  <a:lnTo>
                    <a:pt x="3270" y="10275"/>
                  </a:lnTo>
                  <a:lnTo>
                    <a:pt x="1268" y="10275"/>
                  </a:lnTo>
                  <a:cubicBezTo>
                    <a:pt x="167" y="10275"/>
                    <a:pt x="1" y="11242"/>
                    <a:pt x="601" y="11809"/>
                  </a:cubicBezTo>
                  <a:lnTo>
                    <a:pt x="4704" y="15946"/>
                  </a:lnTo>
                  <a:cubicBezTo>
                    <a:pt x="4921" y="16146"/>
                    <a:pt x="5196" y="16246"/>
                    <a:pt x="5471" y="16246"/>
                  </a:cubicBezTo>
                  <a:cubicBezTo>
                    <a:pt x="5746" y="16246"/>
                    <a:pt x="6022" y="16146"/>
                    <a:pt x="6238" y="15946"/>
                  </a:cubicBezTo>
                  <a:lnTo>
                    <a:pt x="10375" y="11809"/>
                  </a:lnTo>
                  <a:cubicBezTo>
                    <a:pt x="10975" y="11209"/>
                    <a:pt x="10775" y="10275"/>
                    <a:pt x="9674" y="10275"/>
                  </a:cubicBezTo>
                  <a:lnTo>
                    <a:pt x="7673" y="10275"/>
                  </a:lnTo>
                  <a:lnTo>
                    <a:pt x="7673" y="1102"/>
                  </a:lnTo>
                  <a:cubicBezTo>
                    <a:pt x="7673" y="501"/>
                    <a:pt x="7206" y="1"/>
                    <a:pt x="6605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37" name="Google Shape;237;p35"/>
          <p:cNvSpPr/>
          <p:nvPr/>
        </p:nvSpPr>
        <p:spPr>
          <a:xfrm>
            <a:off x="8042710" y="3072180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35"/>
          <p:cNvSpPr/>
          <p:nvPr/>
        </p:nvSpPr>
        <p:spPr>
          <a:xfrm>
            <a:off x="8018948" y="2323123"/>
            <a:ext cx="274375" cy="405925"/>
          </a:xfrm>
          <a:custGeom>
            <a:rect b="b" l="l" r="r" t="t"/>
            <a:pathLst>
              <a:path extrusionOk="0" h="16237" w="10975">
                <a:moveTo>
                  <a:pt x="5471" y="0"/>
                </a:moveTo>
                <a:cubicBezTo>
                  <a:pt x="5196" y="0"/>
                  <a:pt x="4920" y="109"/>
                  <a:pt x="4704" y="325"/>
                </a:cubicBezTo>
                <a:lnTo>
                  <a:pt x="601" y="4462"/>
                </a:lnTo>
                <a:cubicBezTo>
                  <a:pt x="0" y="5062"/>
                  <a:pt x="167" y="5996"/>
                  <a:pt x="1268" y="5996"/>
                </a:cubicBezTo>
                <a:lnTo>
                  <a:pt x="3269" y="5996"/>
                </a:lnTo>
                <a:lnTo>
                  <a:pt x="3269" y="15169"/>
                </a:lnTo>
                <a:cubicBezTo>
                  <a:pt x="3269" y="15736"/>
                  <a:pt x="3736" y="16237"/>
                  <a:pt x="4337" y="16237"/>
                </a:cubicBezTo>
                <a:lnTo>
                  <a:pt x="6572" y="16237"/>
                </a:lnTo>
                <a:cubicBezTo>
                  <a:pt x="7172" y="16237"/>
                  <a:pt x="7672" y="15770"/>
                  <a:pt x="7672" y="15169"/>
                </a:cubicBezTo>
                <a:lnTo>
                  <a:pt x="7672" y="5996"/>
                </a:lnTo>
                <a:lnTo>
                  <a:pt x="9674" y="5996"/>
                </a:lnTo>
                <a:cubicBezTo>
                  <a:pt x="10775" y="5996"/>
                  <a:pt x="10975" y="5062"/>
                  <a:pt x="10374" y="4462"/>
                </a:cubicBezTo>
                <a:lnTo>
                  <a:pt x="6238" y="325"/>
                </a:lnTo>
                <a:cubicBezTo>
                  <a:pt x="6021" y="109"/>
                  <a:pt x="5746" y="0"/>
                  <a:pt x="5471" y="0"/>
                </a:cubicBezTo>
                <a:close/>
              </a:path>
            </a:pathLst>
          </a:custGeom>
          <a:solidFill>
            <a:schemeClr val="accent1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3" name="Google Shape;243;p36"/>
          <p:cNvGrpSpPr/>
          <p:nvPr/>
        </p:nvGrpSpPr>
        <p:grpSpPr>
          <a:xfrm>
            <a:off x="1484894" y="678075"/>
            <a:ext cx="6174213" cy="3787373"/>
            <a:chOff x="1438200" y="702550"/>
            <a:chExt cx="6267600" cy="3738400"/>
          </a:xfrm>
        </p:grpSpPr>
        <p:cxnSp>
          <p:nvCxnSpPr>
            <p:cNvPr id="244" name="Google Shape;244;p36"/>
            <p:cNvCxnSpPr/>
            <p:nvPr/>
          </p:nvCxnSpPr>
          <p:spPr>
            <a:xfrm>
              <a:off x="1438200" y="4440950"/>
              <a:ext cx="62676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5" name="Google Shape;245;p36"/>
            <p:cNvCxnSpPr/>
            <p:nvPr/>
          </p:nvCxnSpPr>
          <p:spPr>
            <a:xfrm>
              <a:off x="1438200" y="702550"/>
              <a:ext cx="62676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246" name="Google Shape;246;p36"/>
          <p:cNvSpPr/>
          <p:nvPr/>
        </p:nvSpPr>
        <p:spPr>
          <a:xfrm>
            <a:off x="1353450" y="827350"/>
            <a:ext cx="6437100" cy="3468900"/>
          </a:xfrm>
          <a:prstGeom prst="roundRect">
            <a:avLst>
              <a:gd fmla="val 63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2000"/>
              <a:t>Lecture Learning Objectives:</a:t>
            </a:r>
            <a:endParaRPr b="1" sz="2000"/>
          </a:p>
          <a:p>
            <a:pPr indent="1270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/>
              <a:t>At the end of the lecture, you will be able to:</a:t>
            </a:r>
            <a:endParaRPr sz="20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/>
              <a:t>1.</a:t>
            </a:r>
            <a:r>
              <a:rPr lang="en" sz="2000">
                <a:latin typeface="Times New Roman"/>
                <a:ea typeface="Times New Roman"/>
                <a:cs typeface="Times New Roman"/>
                <a:sym typeface="Times New Roman"/>
              </a:rPr>
              <a:t>    </a:t>
            </a:r>
            <a:r>
              <a:rPr lang="en" sz="2000"/>
              <a:t>Explain the basics of strategic planning</a:t>
            </a:r>
            <a:endParaRPr sz="2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2.    Differentiate goals, objectives and targets</a:t>
            </a:r>
            <a:endParaRPr sz="2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3.    Discuss the different strategic planning models</a:t>
            </a:r>
            <a:endParaRPr sz="2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4.    Enumerate the </a:t>
            </a:r>
            <a:r>
              <a:rPr lang="en" sz="2000"/>
              <a:t>components</a:t>
            </a:r>
            <a:r>
              <a:rPr lang="en" sz="2000"/>
              <a:t> of strategic planning</a:t>
            </a:r>
            <a:endParaRPr sz="2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5.    Explain the aspects of strategic planning</a:t>
            </a:r>
            <a:endParaRPr sz="2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p36"/>
          <p:cNvSpPr/>
          <p:nvPr/>
        </p:nvSpPr>
        <p:spPr>
          <a:xfrm>
            <a:off x="1332600" y="3907475"/>
            <a:ext cx="6437100" cy="388800"/>
          </a:xfrm>
          <a:prstGeom prst="roundRect">
            <a:avLst>
              <a:gd fmla="val 20654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36"/>
          <p:cNvSpPr/>
          <p:nvPr/>
        </p:nvSpPr>
        <p:spPr>
          <a:xfrm>
            <a:off x="12812293" y="872774"/>
            <a:ext cx="144983" cy="272315"/>
          </a:xfrm>
          <a:custGeom>
            <a:rect b="b" l="l" r="r" t="t"/>
            <a:pathLst>
              <a:path extrusionOk="0" h="1388" w="739">
                <a:moveTo>
                  <a:pt x="36" y="1"/>
                </a:moveTo>
                <a:cubicBezTo>
                  <a:pt x="27" y="1"/>
                  <a:pt x="18" y="7"/>
                  <a:pt x="12" y="18"/>
                </a:cubicBezTo>
                <a:cubicBezTo>
                  <a:pt x="1" y="30"/>
                  <a:pt x="1" y="42"/>
                  <a:pt x="12" y="54"/>
                </a:cubicBezTo>
                <a:cubicBezTo>
                  <a:pt x="405" y="590"/>
                  <a:pt x="679" y="1352"/>
                  <a:pt x="703" y="1364"/>
                </a:cubicBezTo>
                <a:cubicBezTo>
                  <a:pt x="679" y="1388"/>
                  <a:pt x="715" y="1388"/>
                  <a:pt x="727" y="1388"/>
                </a:cubicBezTo>
                <a:cubicBezTo>
                  <a:pt x="739" y="1364"/>
                  <a:pt x="739" y="1352"/>
                  <a:pt x="739" y="1340"/>
                </a:cubicBezTo>
                <a:cubicBezTo>
                  <a:pt x="739" y="1328"/>
                  <a:pt x="453" y="554"/>
                  <a:pt x="60" y="18"/>
                </a:cubicBezTo>
                <a:cubicBezTo>
                  <a:pt x="54" y="7"/>
                  <a:pt x="45" y="1"/>
                  <a:pt x="36" y="1"/>
                </a:cubicBezTo>
                <a:close/>
              </a:path>
            </a:pathLst>
          </a:custGeom>
          <a:solidFill>
            <a:srgbClr val="FEF8E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9" name="Google Shape;249;p36"/>
          <p:cNvSpPr/>
          <p:nvPr/>
        </p:nvSpPr>
        <p:spPr>
          <a:xfrm>
            <a:off x="12634741" y="984406"/>
            <a:ext cx="165975" cy="226210"/>
          </a:xfrm>
          <a:custGeom>
            <a:rect b="b" l="l" r="r" t="t"/>
            <a:pathLst>
              <a:path extrusionOk="0" h="1153" w="846">
                <a:moveTo>
                  <a:pt x="804" y="0"/>
                </a:moveTo>
                <a:cubicBezTo>
                  <a:pt x="798" y="0"/>
                  <a:pt x="792" y="3"/>
                  <a:pt x="786" y="9"/>
                </a:cubicBezTo>
                <a:cubicBezTo>
                  <a:pt x="751" y="21"/>
                  <a:pt x="179" y="497"/>
                  <a:pt x="1" y="1116"/>
                </a:cubicBezTo>
                <a:cubicBezTo>
                  <a:pt x="1" y="1128"/>
                  <a:pt x="1" y="1140"/>
                  <a:pt x="24" y="1152"/>
                </a:cubicBezTo>
                <a:cubicBezTo>
                  <a:pt x="24" y="1140"/>
                  <a:pt x="36" y="1140"/>
                  <a:pt x="60" y="1140"/>
                </a:cubicBezTo>
                <a:lnTo>
                  <a:pt x="72" y="1128"/>
                </a:lnTo>
                <a:cubicBezTo>
                  <a:pt x="251" y="533"/>
                  <a:pt x="822" y="57"/>
                  <a:pt x="822" y="57"/>
                </a:cubicBezTo>
                <a:cubicBezTo>
                  <a:pt x="846" y="45"/>
                  <a:pt x="846" y="21"/>
                  <a:pt x="822" y="9"/>
                </a:cubicBezTo>
                <a:cubicBezTo>
                  <a:pt x="816" y="3"/>
                  <a:pt x="810" y="0"/>
                  <a:pt x="804" y="0"/>
                </a:cubicBezTo>
                <a:close/>
              </a:path>
            </a:pathLst>
          </a:custGeom>
          <a:solidFill>
            <a:srgbClr val="FEF8E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36"/>
          <p:cNvSpPr/>
          <p:nvPr/>
        </p:nvSpPr>
        <p:spPr>
          <a:xfrm>
            <a:off x="12359096" y="2644566"/>
            <a:ext cx="116928" cy="53953"/>
          </a:xfrm>
          <a:custGeom>
            <a:rect b="b" l="l" r="r" t="t"/>
            <a:pathLst>
              <a:path extrusionOk="0" fill="none" h="275" w="596">
                <a:moveTo>
                  <a:pt x="1" y="274"/>
                </a:moveTo>
                <a:cubicBezTo>
                  <a:pt x="191" y="179"/>
                  <a:pt x="394" y="96"/>
                  <a:pt x="596" y="0"/>
                </a:cubicBezTo>
              </a:path>
            </a:pathLst>
          </a:custGeom>
          <a:noFill/>
          <a:ln cap="rnd" cmpd="sng" w="4475">
            <a:solidFill>
              <a:srgbClr val="2AB59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51" name="Google Shape;251;p36"/>
          <p:cNvGrpSpPr/>
          <p:nvPr/>
        </p:nvGrpSpPr>
        <p:grpSpPr>
          <a:xfrm>
            <a:off x="666494" y="2258440"/>
            <a:ext cx="602100" cy="666100"/>
            <a:chOff x="1820650" y="1393100"/>
            <a:chExt cx="602100" cy="666100"/>
          </a:xfrm>
        </p:grpSpPr>
        <p:sp>
          <p:nvSpPr>
            <p:cNvPr id="252" name="Google Shape;252;p36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" name="Google Shape;253;p36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54" name="Google Shape;254;p36"/>
          <p:cNvGrpSpPr/>
          <p:nvPr/>
        </p:nvGrpSpPr>
        <p:grpSpPr>
          <a:xfrm>
            <a:off x="717379" y="3817716"/>
            <a:ext cx="761406" cy="647721"/>
            <a:chOff x="3475975" y="624225"/>
            <a:chExt cx="737225" cy="627150"/>
          </a:xfrm>
        </p:grpSpPr>
        <p:sp>
          <p:nvSpPr>
            <p:cNvPr id="255" name="Google Shape;255;p36"/>
            <p:cNvSpPr/>
            <p:nvPr/>
          </p:nvSpPr>
          <p:spPr>
            <a:xfrm>
              <a:off x="3475975" y="624225"/>
              <a:ext cx="737225" cy="627150"/>
            </a:xfrm>
            <a:custGeom>
              <a:rect b="b" l="l" r="r" t="t"/>
              <a:pathLst>
                <a:path extrusionOk="0" h="25086" w="29489">
                  <a:moveTo>
                    <a:pt x="2369" y="0"/>
                  </a:moveTo>
                  <a:cubicBezTo>
                    <a:pt x="1068" y="0"/>
                    <a:pt x="1" y="1068"/>
                    <a:pt x="1" y="2369"/>
                  </a:cubicBezTo>
                  <a:lnTo>
                    <a:pt x="1" y="14611"/>
                  </a:lnTo>
                  <a:cubicBezTo>
                    <a:pt x="1" y="15912"/>
                    <a:pt x="1068" y="16979"/>
                    <a:pt x="2369" y="16979"/>
                  </a:cubicBezTo>
                  <a:lnTo>
                    <a:pt x="11276" y="16979"/>
                  </a:lnTo>
                  <a:lnTo>
                    <a:pt x="9274" y="25085"/>
                  </a:lnTo>
                  <a:lnTo>
                    <a:pt x="19115" y="16979"/>
                  </a:lnTo>
                  <a:lnTo>
                    <a:pt x="27120" y="16979"/>
                  </a:lnTo>
                  <a:cubicBezTo>
                    <a:pt x="28421" y="16979"/>
                    <a:pt x="29489" y="15912"/>
                    <a:pt x="29489" y="14611"/>
                  </a:cubicBezTo>
                  <a:lnTo>
                    <a:pt x="29489" y="2369"/>
                  </a:lnTo>
                  <a:cubicBezTo>
                    <a:pt x="29489" y="1068"/>
                    <a:pt x="28421" y="0"/>
                    <a:pt x="27120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" name="Google Shape;256;p36"/>
            <p:cNvSpPr/>
            <p:nvPr/>
          </p:nvSpPr>
          <p:spPr>
            <a:xfrm>
              <a:off x="36169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8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3" y="2201"/>
                    <a:pt x="3203" y="1368"/>
                  </a:cubicBezTo>
                  <a:cubicBezTo>
                    <a:pt x="3203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7" name="Google Shape;257;p36"/>
            <p:cNvSpPr/>
            <p:nvPr/>
          </p:nvSpPr>
          <p:spPr>
            <a:xfrm>
              <a:off x="37987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7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2" y="2201"/>
                    <a:pt x="3202" y="1368"/>
                  </a:cubicBezTo>
                  <a:cubicBezTo>
                    <a:pt x="3202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8" name="Google Shape;258;p36"/>
            <p:cNvSpPr/>
            <p:nvPr/>
          </p:nvSpPr>
          <p:spPr>
            <a:xfrm>
              <a:off x="39805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0" y="0"/>
                    <a:pt x="0" y="1502"/>
                    <a:pt x="867" y="2335"/>
                  </a:cubicBezTo>
                  <a:cubicBezTo>
                    <a:pt x="1139" y="2618"/>
                    <a:pt x="1481" y="2745"/>
                    <a:pt x="1819" y="2745"/>
                  </a:cubicBezTo>
                  <a:cubicBezTo>
                    <a:pt x="2520" y="2745"/>
                    <a:pt x="3202" y="2201"/>
                    <a:pt x="3202" y="1368"/>
                  </a:cubicBezTo>
                  <a:cubicBezTo>
                    <a:pt x="3202" y="634"/>
                    <a:pt x="2569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59" name="Google Shape;259;p36"/>
          <p:cNvGrpSpPr/>
          <p:nvPr/>
        </p:nvGrpSpPr>
        <p:grpSpPr>
          <a:xfrm>
            <a:off x="7607090" y="678063"/>
            <a:ext cx="849091" cy="639458"/>
            <a:chOff x="1574625" y="624700"/>
            <a:chExt cx="822125" cy="619150"/>
          </a:xfrm>
        </p:grpSpPr>
        <p:sp>
          <p:nvSpPr>
            <p:cNvPr id="260" name="Google Shape;260;p36"/>
            <p:cNvSpPr/>
            <p:nvPr/>
          </p:nvSpPr>
          <p:spPr>
            <a:xfrm>
              <a:off x="1574625" y="624700"/>
              <a:ext cx="822125" cy="547350"/>
            </a:xfrm>
            <a:custGeom>
              <a:rect b="b" l="l" r="r" t="t"/>
              <a:pathLst>
                <a:path extrusionOk="0" h="21894" w="32885">
                  <a:moveTo>
                    <a:pt x="13561" y="1"/>
                  </a:moveTo>
                  <a:cubicBezTo>
                    <a:pt x="13302" y="1"/>
                    <a:pt x="13040" y="16"/>
                    <a:pt x="12776" y="48"/>
                  </a:cubicBezTo>
                  <a:cubicBezTo>
                    <a:pt x="9474" y="415"/>
                    <a:pt x="6972" y="3217"/>
                    <a:pt x="6972" y="6553"/>
                  </a:cubicBezTo>
                  <a:lnTo>
                    <a:pt x="6972" y="6920"/>
                  </a:lnTo>
                  <a:cubicBezTo>
                    <a:pt x="6372" y="6686"/>
                    <a:pt x="5771" y="6553"/>
                    <a:pt x="5138" y="6553"/>
                  </a:cubicBezTo>
                  <a:cubicBezTo>
                    <a:pt x="2336" y="6553"/>
                    <a:pt x="34" y="8788"/>
                    <a:pt x="34" y="11590"/>
                  </a:cubicBezTo>
                  <a:cubicBezTo>
                    <a:pt x="1" y="14392"/>
                    <a:pt x="2236" y="16693"/>
                    <a:pt x="5071" y="16727"/>
                  </a:cubicBezTo>
                  <a:cubicBezTo>
                    <a:pt x="4771" y="18962"/>
                    <a:pt x="6172" y="21097"/>
                    <a:pt x="8373" y="21730"/>
                  </a:cubicBezTo>
                  <a:cubicBezTo>
                    <a:pt x="8777" y="21840"/>
                    <a:pt x="9185" y="21893"/>
                    <a:pt x="9588" y="21893"/>
                  </a:cubicBezTo>
                  <a:cubicBezTo>
                    <a:pt x="11383" y="21893"/>
                    <a:pt x="13075" y="20845"/>
                    <a:pt x="13811" y="19128"/>
                  </a:cubicBezTo>
                  <a:cubicBezTo>
                    <a:pt x="14381" y="20490"/>
                    <a:pt x="15588" y="21125"/>
                    <a:pt x="16793" y="21125"/>
                  </a:cubicBezTo>
                  <a:cubicBezTo>
                    <a:pt x="18335" y="21125"/>
                    <a:pt x="19876" y="20085"/>
                    <a:pt x="20082" y="18194"/>
                  </a:cubicBezTo>
                  <a:cubicBezTo>
                    <a:pt x="21408" y="19659"/>
                    <a:pt x="23175" y="20351"/>
                    <a:pt x="24925" y="20351"/>
                  </a:cubicBezTo>
                  <a:cubicBezTo>
                    <a:pt x="27401" y="20351"/>
                    <a:pt x="29842" y="18967"/>
                    <a:pt x="30956" y="16426"/>
                  </a:cubicBezTo>
                  <a:cubicBezTo>
                    <a:pt x="32884" y="12071"/>
                    <a:pt x="29677" y="7186"/>
                    <a:pt x="24966" y="7186"/>
                  </a:cubicBezTo>
                  <a:cubicBezTo>
                    <a:pt x="24950" y="7186"/>
                    <a:pt x="24934" y="7186"/>
                    <a:pt x="24918" y="7187"/>
                  </a:cubicBezTo>
                  <a:cubicBezTo>
                    <a:pt x="24585" y="7187"/>
                    <a:pt x="24251" y="7220"/>
                    <a:pt x="23918" y="7253"/>
                  </a:cubicBezTo>
                  <a:cubicBezTo>
                    <a:pt x="24785" y="5474"/>
                    <a:pt x="23311" y="3944"/>
                    <a:pt x="21803" y="3944"/>
                  </a:cubicBezTo>
                  <a:cubicBezTo>
                    <a:pt x="21105" y="3944"/>
                    <a:pt x="20400" y="4271"/>
                    <a:pt x="19915" y="5052"/>
                  </a:cubicBezTo>
                  <a:cubicBezTo>
                    <a:pt x="19209" y="2074"/>
                    <a:pt x="16554" y="1"/>
                    <a:pt x="13561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" name="Google Shape;261;p36"/>
            <p:cNvSpPr/>
            <p:nvPr/>
          </p:nvSpPr>
          <p:spPr>
            <a:xfrm>
              <a:off x="1790625" y="837925"/>
              <a:ext cx="274375" cy="405925"/>
            </a:xfrm>
            <a:custGeom>
              <a:rect b="b" l="l" r="r" t="t"/>
              <a:pathLst>
                <a:path extrusionOk="0" h="16237" w="10975">
                  <a:moveTo>
                    <a:pt x="5471" y="0"/>
                  </a:moveTo>
                  <a:cubicBezTo>
                    <a:pt x="5196" y="0"/>
                    <a:pt x="4920" y="109"/>
                    <a:pt x="4704" y="325"/>
                  </a:cubicBezTo>
                  <a:lnTo>
                    <a:pt x="601" y="4462"/>
                  </a:lnTo>
                  <a:cubicBezTo>
                    <a:pt x="0" y="5062"/>
                    <a:pt x="167" y="5996"/>
                    <a:pt x="1268" y="5996"/>
                  </a:cubicBezTo>
                  <a:lnTo>
                    <a:pt x="3269" y="5996"/>
                  </a:lnTo>
                  <a:lnTo>
                    <a:pt x="3269" y="15169"/>
                  </a:lnTo>
                  <a:cubicBezTo>
                    <a:pt x="3269" y="15736"/>
                    <a:pt x="3736" y="16237"/>
                    <a:pt x="4337" y="16237"/>
                  </a:cubicBezTo>
                  <a:lnTo>
                    <a:pt x="6572" y="16237"/>
                  </a:lnTo>
                  <a:cubicBezTo>
                    <a:pt x="7172" y="16237"/>
                    <a:pt x="7672" y="15770"/>
                    <a:pt x="7672" y="15169"/>
                  </a:cubicBezTo>
                  <a:lnTo>
                    <a:pt x="7672" y="5996"/>
                  </a:lnTo>
                  <a:lnTo>
                    <a:pt x="9674" y="5996"/>
                  </a:lnTo>
                  <a:cubicBezTo>
                    <a:pt x="10775" y="5996"/>
                    <a:pt x="10975" y="5062"/>
                    <a:pt x="10374" y="4462"/>
                  </a:cubicBezTo>
                  <a:lnTo>
                    <a:pt x="6238" y="325"/>
                  </a:lnTo>
                  <a:cubicBezTo>
                    <a:pt x="6021" y="109"/>
                    <a:pt x="5746" y="0"/>
                    <a:pt x="5471" y="0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62" name="Google Shape;262;p36"/>
          <p:cNvSpPr/>
          <p:nvPr/>
        </p:nvSpPr>
        <p:spPr>
          <a:xfrm>
            <a:off x="854119" y="3257703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dk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63" name="Google Shape;263;p36"/>
          <p:cNvGrpSpPr/>
          <p:nvPr/>
        </p:nvGrpSpPr>
        <p:grpSpPr>
          <a:xfrm>
            <a:off x="7875406" y="3799337"/>
            <a:ext cx="602100" cy="666100"/>
            <a:chOff x="1820650" y="1393100"/>
            <a:chExt cx="602100" cy="666100"/>
          </a:xfrm>
        </p:grpSpPr>
        <p:sp>
          <p:nvSpPr>
            <p:cNvPr id="264" name="Google Shape;264;p36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" name="Google Shape;265;p36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6" name="Google Shape;266;p36"/>
          <p:cNvGrpSpPr/>
          <p:nvPr/>
        </p:nvGrpSpPr>
        <p:grpSpPr>
          <a:xfrm>
            <a:off x="727312" y="678063"/>
            <a:ext cx="678825" cy="602975"/>
            <a:chOff x="2696275" y="963625"/>
            <a:chExt cx="678825" cy="602975"/>
          </a:xfrm>
        </p:grpSpPr>
        <p:sp>
          <p:nvSpPr>
            <p:cNvPr id="267" name="Google Shape;267;p36"/>
            <p:cNvSpPr/>
            <p:nvPr/>
          </p:nvSpPr>
          <p:spPr>
            <a:xfrm>
              <a:off x="2696275" y="963625"/>
              <a:ext cx="678825" cy="602975"/>
            </a:xfrm>
            <a:custGeom>
              <a:rect b="b" l="l" r="r" t="t"/>
              <a:pathLst>
                <a:path extrusionOk="0" h="24119" w="27153">
                  <a:moveTo>
                    <a:pt x="2335" y="1"/>
                  </a:moveTo>
                  <a:cubicBezTo>
                    <a:pt x="1034" y="1"/>
                    <a:pt x="0" y="1035"/>
                    <a:pt x="0" y="2369"/>
                  </a:cubicBezTo>
                  <a:lnTo>
                    <a:pt x="0" y="21750"/>
                  </a:lnTo>
                  <a:cubicBezTo>
                    <a:pt x="0" y="23051"/>
                    <a:pt x="1034" y="24118"/>
                    <a:pt x="2335" y="24118"/>
                  </a:cubicBezTo>
                  <a:lnTo>
                    <a:pt x="24784" y="24118"/>
                  </a:lnTo>
                  <a:cubicBezTo>
                    <a:pt x="26085" y="24118"/>
                    <a:pt x="27153" y="23051"/>
                    <a:pt x="27153" y="21750"/>
                  </a:cubicBezTo>
                  <a:lnTo>
                    <a:pt x="27153" y="9107"/>
                  </a:lnTo>
                  <a:cubicBezTo>
                    <a:pt x="27153" y="7806"/>
                    <a:pt x="26085" y="6739"/>
                    <a:pt x="24784" y="6739"/>
                  </a:cubicBezTo>
                  <a:lnTo>
                    <a:pt x="13643" y="6739"/>
                  </a:lnTo>
                  <a:cubicBezTo>
                    <a:pt x="12275" y="6706"/>
                    <a:pt x="11108" y="5705"/>
                    <a:pt x="10874" y="4371"/>
                  </a:cubicBezTo>
                  <a:lnTo>
                    <a:pt x="10508" y="2336"/>
                  </a:lnTo>
                  <a:cubicBezTo>
                    <a:pt x="10241" y="1001"/>
                    <a:pt x="9073" y="34"/>
                    <a:pt x="7739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" name="Google Shape;268;p36"/>
            <p:cNvSpPr/>
            <p:nvPr/>
          </p:nvSpPr>
          <p:spPr>
            <a:xfrm>
              <a:off x="2957275" y="1015325"/>
              <a:ext cx="365300" cy="116775"/>
            </a:xfrm>
            <a:custGeom>
              <a:rect b="b" l="l" r="r" t="t"/>
              <a:pathLst>
                <a:path extrusionOk="0" h="4671" w="14612">
                  <a:moveTo>
                    <a:pt x="1" y="1"/>
                  </a:moveTo>
                  <a:cubicBezTo>
                    <a:pt x="34" y="101"/>
                    <a:pt x="68" y="201"/>
                    <a:pt x="68" y="268"/>
                  </a:cubicBezTo>
                  <a:lnTo>
                    <a:pt x="434" y="2303"/>
                  </a:lnTo>
                  <a:cubicBezTo>
                    <a:pt x="668" y="3637"/>
                    <a:pt x="1835" y="4638"/>
                    <a:pt x="3203" y="4671"/>
                  </a:cubicBezTo>
                  <a:lnTo>
                    <a:pt x="14611" y="4671"/>
                  </a:lnTo>
                  <a:lnTo>
                    <a:pt x="14611" y="2369"/>
                  </a:lnTo>
                  <a:cubicBezTo>
                    <a:pt x="14611" y="1068"/>
                    <a:pt x="13577" y="1"/>
                    <a:pt x="12276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" name="Google Shape;269;p36"/>
            <p:cNvSpPr/>
            <p:nvPr/>
          </p:nvSpPr>
          <p:spPr>
            <a:xfrm>
              <a:off x="2781325" y="1215475"/>
              <a:ext cx="507875" cy="266875"/>
            </a:xfrm>
            <a:custGeom>
              <a:rect b="b" l="l" r="r" t="t"/>
              <a:pathLst>
                <a:path extrusionOk="0" h="10675" w="20315">
                  <a:moveTo>
                    <a:pt x="2369" y="1"/>
                  </a:moveTo>
                  <a:cubicBezTo>
                    <a:pt x="1068" y="1"/>
                    <a:pt x="0" y="1035"/>
                    <a:pt x="0" y="2336"/>
                  </a:cubicBezTo>
                  <a:lnTo>
                    <a:pt x="0" y="8340"/>
                  </a:lnTo>
                  <a:cubicBezTo>
                    <a:pt x="0" y="9641"/>
                    <a:pt x="1068" y="10675"/>
                    <a:pt x="2369" y="10675"/>
                  </a:cubicBezTo>
                  <a:lnTo>
                    <a:pt x="17947" y="10675"/>
                  </a:lnTo>
                  <a:cubicBezTo>
                    <a:pt x="19248" y="10675"/>
                    <a:pt x="20315" y="9641"/>
                    <a:pt x="20315" y="8340"/>
                  </a:cubicBezTo>
                  <a:lnTo>
                    <a:pt x="20315" y="2336"/>
                  </a:lnTo>
                  <a:cubicBezTo>
                    <a:pt x="20315" y="1035"/>
                    <a:pt x="19248" y="1"/>
                    <a:pt x="17947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70" name="Google Shape;270;p36"/>
          <p:cNvSpPr/>
          <p:nvPr/>
        </p:nvSpPr>
        <p:spPr>
          <a:xfrm>
            <a:off x="812419" y="1614202"/>
            <a:ext cx="310250" cy="311075"/>
          </a:xfrm>
          <a:custGeom>
            <a:rect b="b" l="l" r="r" t="t"/>
            <a:pathLst>
              <a:path extrusionOk="0" h="12443" w="12410">
                <a:moveTo>
                  <a:pt x="6210" y="4212"/>
                </a:moveTo>
                <a:cubicBezTo>
                  <a:pt x="7245" y="4212"/>
                  <a:pt x="8240" y="5018"/>
                  <a:pt x="8240" y="6238"/>
                </a:cubicBezTo>
                <a:cubicBezTo>
                  <a:pt x="8240" y="7339"/>
                  <a:pt x="7339" y="8240"/>
                  <a:pt x="6205" y="8240"/>
                </a:cubicBezTo>
                <a:cubicBezTo>
                  <a:pt x="4404" y="8240"/>
                  <a:pt x="3503" y="6071"/>
                  <a:pt x="4804" y="4804"/>
                </a:cubicBezTo>
                <a:cubicBezTo>
                  <a:pt x="5213" y="4395"/>
                  <a:pt x="5716" y="4212"/>
                  <a:pt x="6210" y="4212"/>
                </a:cubicBezTo>
                <a:close/>
                <a:moveTo>
                  <a:pt x="5738" y="0"/>
                </a:moveTo>
                <a:cubicBezTo>
                  <a:pt x="5471" y="0"/>
                  <a:pt x="5271" y="201"/>
                  <a:pt x="5238" y="467"/>
                </a:cubicBezTo>
                <a:lnTo>
                  <a:pt x="5137" y="2235"/>
                </a:lnTo>
                <a:cubicBezTo>
                  <a:pt x="4804" y="2302"/>
                  <a:pt x="4437" y="2436"/>
                  <a:pt x="4137" y="2636"/>
                </a:cubicBezTo>
                <a:lnTo>
                  <a:pt x="2836" y="1468"/>
                </a:lnTo>
                <a:cubicBezTo>
                  <a:pt x="2736" y="1385"/>
                  <a:pt x="2619" y="1343"/>
                  <a:pt x="2502" y="1343"/>
                </a:cubicBezTo>
                <a:cubicBezTo>
                  <a:pt x="2386" y="1343"/>
                  <a:pt x="2269" y="1385"/>
                  <a:pt x="2169" y="1468"/>
                </a:cubicBezTo>
                <a:lnTo>
                  <a:pt x="1468" y="2169"/>
                </a:lnTo>
                <a:cubicBezTo>
                  <a:pt x="1301" y="2369"/>
                  <a:pt x="1268" y="2636"/>
                  <a:pt x="1435" y="2836"/>
                </a:cubicBezTo>
                <a:lnTo>
                  <a:pt x="2636" y="4137"/>
                </a:lnTo>
                <a:cubicBezTo>
                  <a:pt x="2436" y="4470"/>
                  <a:pt x="2302" y="4804"/>
                  <a:pt x="2202" y="5137"/>
                </a:cubicBezTo>
                <a:lnTo>
                  <a:pt x="467" y="5238"/>
                </a:lnTo>
                <a:cubicBezTo>
                  <a:pt x="201" y="5271"/>
                  <a:pt x="0" y="5471"/>
                  <a:pt x="0" y="5738"/>
                </a:cubicBezTo>
                <a:lnTo>
                  <a:pt x="0" y="6705"/>
                </a:lnTo>
                <a:cubicBezTo>
                  <a:pt x="0" y="6972"/>
                  <a:pt x="201" y="7172"/>
                  <a:pt x="467" y="7206"/>
                </a:cubicBezTo>
                <a:lnTo>
                  <a:pt x="2202" y="7306"/>
                </a:lnTo>
                <a:cubicBezTo>
                  <a:pt x="2302" y="7639"/>
                  <a:pt x="2436" y="7973"/>
                  <a:pt x="2636" y="8306"/>
                </a:cubicBezTo>
                <a:lnTo>
                  <a:pt x="1468" y="9607"/>
                </a:lnTo>
                <a:cubicBezTo>
                  <a:pt x="1301" y="9807"/>
                  <a:pt x="1301" y="10074"/>
                  <a:pt x="1468" y="10274"/>
                </a:cubicBezTo>
                <a:lnTo>
                  <a:pt x="2169" y="10975"/>
                </a:lnTo>
                <a:cubicBezTo>
                  <a:pt x="2274" y="11063"/>
                  <a:pt x="2408" y="11105"/>
                  <a:pt x="2540" y="11105"/>
                </a:cubicBezTo>
                <a:cubicBezTo>
                  <a:pt x="2658" y="11105"/>
                  <a:pt x="2775" y="11071"/>
                  <a:pt x="2869" y="11008"/>
                </a:cubicBezTo>
                <a:lnTo>
                  <a:pt x="4137" y="9807"/>
                </a:lnTo>
                <a:cubicBezTo>
                  <a:pt x="4470" y="10008"/>
                  <a:pt x="4804" y="10141"/>
                  <a:pt x="5171" y="10241"/>
                </a:cubicBezTo>
                <a:lnTo>
                  <a:pt x="5238" y="11976"/>
                </a:lnTo>
                <a:cubicBezTo>
                  <a:pt x="5271" y="12243"/>
                  <a:pt x="5471" y="12443"/>
                  <a:pt x="5738" y="12443"/>
                </a:cubicBezTo>
                <a:lnTo>
                  <a:pt x="6705" y="12443"/>
                </a:lnTo>
                <a:cubicBezTo>
                  <a:pt x="6972" y="12443"/>
                  <a:pt x="7172" y="12243"/>
                  <a:pt x="7206" y="12009"/>
                </a:cubicBezTo>
                <a:lnTo>
                  <a:pt x="7272" y="10241"/>
                </a:lnTo>
                <a:cubicBezTo>
                  <a:pt x="7639" y="10141"/>
                  <a:pt x="7973" y="10008"/>
                  <a:pt x="8306" y="9807"/>
                </a:cubicBezTo>
                <a:lnTo>
                  <a:pt x="9607" y="11008"/>
                </a:lnTo>
                <a:cubicBezTo>
                  <a:pt x="9682" y="11083"/>
                  <a:pt x="9785" y="11118"/>
                  <a:pt x="9893" y="11118"/>
                </a:cubicBezTo>
                <a:cubicBezTo>
                  <a:pt x="10024" y="11118"/>
                  <a:pt x="10164" y="11067"/>
                  <a:pt x="10274" y="10975"/>
                </a:cubicBezTo>
                <a:lnTo>
                  <a:pt x="10975" y="10274"/>
                </a:lnTo>
                <a:cubicBezTo>
                  <a:pt x="11142" y="10108"/>
                  <a:pt x="11142" y="9807"/>
                  <a:pt x="10975" y="9607"/>
                </a:cubicBezTo>
                <a:lnTo>
                  <a:pt x="9807" y="8306"/>
                </a:lnTo>
                <a:cubicBezTo>
                  <a:pt x="9974" y="7973"/>
                  <a:pt x="10108" y="7639"/>
                  <a:pt x="10208" y="7306"/>
                </a:cubicBezTo>
                <a:lnTo>
                  <a:pt x="11976" y="7206"/>
                </a:lnTo>
                <a:cubicBezTo>
                  <a:pt x="12209" y="7172"/>
                  <a:pt x="12409" y="6972"/>
                  <a:pt x="12409" y="6705"/>
                </a:cubicBezTo>
                <a:lnTo>
                  <a:pt x="12409" y="5738"/>
                </a:lnTo>
                <a:cubicBezTo>
                  <a:pt x="12409" y="5471"/>
                  <a:pt x="12243" y="5271"/>
                  <a:pt x="11976" y="5238"/>
                </a:cubicBezTo>
                <a:lnTo>
                  <a:pt x="10208" y="5137"/>
                </a:lnTo>
                <a:cubicBezTo>
                  <a:pt x="10141" y="4804"/>
                  <a:pt x="10008" y="4470"/>
                  <a:pt x="9807" y="4137"/>
                </a:cubicBezTo>
                <a:lnTo>
                  <a:pt x="10975" y="2836"/>
                </a:lnTo>
                <a:cubicBezTo>
                  <a:pt x="11142" y="2636"/>
                  <a:pt x="11142" y="2369"/>
                  <a:pt x="10975" y="2169"/>
                </a:cubicBezTo>
                <a:lnTo>
                  <a:pt x="10274" y="1468"/>
                </a:lnTo>
                <a:cubicBezTo>
                  <a:pt x="10174" y="1385"/>
                  <a:pt x="10049" y="1343"/>
                  <a:pt x="9928" y="1343"/>
                </a:cubicBezTo>
                <a:cubicBezTo>
                  <a:pt x="9807" y="1343"/>
                  <a:pt x="9691" y="1385"/>
                  <a:pt x="9607" y="1468"/>
                </a:cubicBezTo>
                <a:lnTo>
                  <a:pt x="8273" y="2636"/>
                </a:lnTo>
                <a:cubicBezTo>
                  <a:pt x="7973" y="2436"/>
                  <a:pt x="7639" y="2302"/>
                  <a:pt x="7272" y="2235"/>
                </a:cubicBezTo>
                <a:lnTo>
                  <a:pt x="7206" y="467"/>
                </a:lnTo>
                <a:cubicBezTo>
                  <a:pt x="7172" y="201"/>
                  <a:pt x="6972" y="0"/>
                  <a:pt x="6705" y="0"/>
                </a:cubicBezTo>
                <a:close/>
              </a:path>
            </a:pathLst>
          </a:cu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36"/>
          <p:cNvSpPr/>
          <p:nvPr/>
        </p:nvSpPr>
        <p:spPr>
          <a:xfrm>
            <a:off x="8021331" y="3173638"/>
            <a:ext cx="310250" cy="311075"/>
          </a:xfrm>
          <a:custGeom>
            <a:rect b="b" l="l" r="r" t="t"/>
            <a:pathLst>
              <a:path extrusionOk="0" h="12443" w="12410">
                <a:moveTo>
                  <a:pt x="6210" y="4212"/>
                </a:moveTo>
                <a:cubicBezTo>
                  <a:pt x="7245" y="4212"/>
                  <a:pt x="8240" y="5018"/>
                  <a:pt x="8240" y="6238"/>
                </a:cubicBezTo>
                <a:cubicBezTo>
                  <a:pt x="8240" y="7339"/>
                  <a:pt x="7339" y="8240"/>
                  <a:pt x="6205" y="8240"/>
                </a:cubicBezTo>
                <a:cubicBezTo>
                  <a:pt x="4404" y="8240"/>
                  <a:pt x="3503" y="6071"/>
                  <a:pt x="4804" y="4804"/>
                </a:cubicBezTo>
                <a:cubicBezTo>
                  <a:pt x="5213" y="4395"/>
                  <a:pt x="5716" y="4212"/>
                  <a:pt x="6210" y="4212"/>
                </a:cubicBezTo>
                <a:close/>
                <a:moveTo>
                  <a:pt x="5738" y="0"/>
                </a:moveTo>
                <a:cubicBezTo>
                  <a:pt x="5471" y="0"/>
                  <a:pt x="5271" y="201"/>
                  <a:pt x="5238" y="467"/>
                </a:cubicBezTo>
                <a:lnTo>
                  <a:pt x="5137" y="2235"/>
                </a:lnTo>
                <a:cubicBezTo>
                  <a:pt x="4804" y="2302"/>
                  <a:pt x="4437" y="2436"/>
                  <a:pt x="4137" y="2636"/>
                </a:cubicBezTo>
                <a:lnTo>
                  <a:pt x="2836" y="1468"/>
                </a:lnTo>
                <a:cubicBezTo>
                  <a:pt x="2736" y="1385"/>
                  <a:pt x="2619" y="1343"/>
                  <a:pt x="2502" y="1343"/>
                </a:cubicBezTo>
                <a:cubicBezTo>
                  <a:pt x="2386" y="1343"/>
                  <a:pt x="2269" y="1385"/>
                  <a:pt x="2169" y="1468"/>
                </a:cubicBezTo>
                <a:lnTo>
                  <a:pt x="1468" y="2169"/>
                </a:lnTo>
                <a:cubicBezTo>
                  <a:pt x="1301" y="2369"/>
                  <a:pt x="1268" y="2636"/>
                  <a:pt x="1435" y="2836"/>
                </a:cubicBezTo>
                <a:lnTo>
                  <a:pt x="2636" y="4137"/>
                </a:lnTo>
                <a:cubicBezTo>
                  <a:pt x="2436" y="4470"/>
                  <a:pt x="2302" y="4804"/>
                  <a:pt x="2202" y="5137"/>
                </a:cubicBezTo>
                <a:lnTo>
                  <a:pt x="467" y="5238"/>
                </a:lnTo>
                <a:cubicBezTo>
                  <a:pt x="201" y="5271"/>
                  <a:pt x="0" y="5471"/>
                  <a:pt x="0" y="5738"/>
                </a:cubicBezTo>
                <a:lnTo>
                  <a:pt x="0" y="6705"/>
                </a:lnTo>
                <a:cubicBezTo>
                  <a:pt x="0" y="6972"/>
                  <a:pt x="201" y="7172"/>
                  <a:pt x="467" y="7206"/>
                </a:cubicBezTo>
                <a:lnTo>
                  <a:pt x="2202" y="7306"/>
                </a:lnTo>
                <a:cubicBezTo>
                  <a:pt x="2302" y="7639"/>
                  <a:pt x="2436" y="7973"/>
                  <a:pt x="2636" y="8306"/>
                </a:cubicBezTo>
                <a:lnTo>
                  <a:pt x="1468" y="9607"/>
                </a:lnTo>
                <a:cubicBezTo>
                  <a:pt x="1301" y="9807"/>
                  <a:pt x="1301" y="10074"/>
                  <a:pt x="1468" y="10274"/>
                </a:cubicBezTo>
                <a:lnTo>
                  <a:pt x="2169" y="10975"/>
                </a:lnTo>
                <a:cubicBezTo>
                  <a:pt x="2274" y="11063"/>
                  <a:pt x="2408" y="11105"/>
                  <a:pt x="2540" y="11105"/>
                </a:cubicBezTo>
                <a:cubicBezTo>
                  <a:pt x="2658" y="11105"/>
                  <a:pt x="2775" y="11071"/>
                  <a:pt x="2869" y="11008"/>
                </a:cubicBezTo>
                <a:lnTo>
                  <a:pt x="4137" y="9807"/>
                </a:lnTo>
                <a:cubicBezTo>
                  <a:pt x="4470" y="10008"/>
                  <a:pt x="4804" y="10141"/>
                  <a:pt x="5171" y="10241"/>
                </a:cubicBezTo>
                <a:lnTo>
                  <a:pt x="5238" y="11976"/>
                </a:lnTo>
                <a:cubicBezTo>
                  <a:pt x="5271" y="12243"/>
                  <a:pt x="5471" y="12443"/>
                  <a:pt x="5738" y="12443"/>
                </a:cubicBezTo>
                <a:lnTo>
                  <a:pt x="6705" y="12443"/>
                </a:lnTo>
                <a:cubicBezTo>
                  <a:pt x="6972" y="12443"/>
                  <a:pt x="7172" y="12243"/>
                  <a:pt x="7206" y="12009"/>
                </a:cubicBezTo>
                <a:lnTo>
                  <a:pt x="7272" y="10241"/>
                </a:lnTo>
                <a:cubicBezTo>
                  <a:pt x="7639" y="10141"/>
                  <a:pt x="7973" y="10008"/>
                  <a:pt x="8306" y="9807"/>
                </a:cubicBezTo>
                <a:lnTo>
                  <a:pt x="9607" y="11008"/>
                </a:lnTo>
                <a:cubicBezTo>
                  <a:pt x="9682" y="11083"/>
                  <a:pt x="9785" y="11118"/>
                  <a:pt x="9893" y="11118"/>
                </a:cubicBezTo>
                <a:cubicBezTo>
                  <a:pt x="10024" y="11118"/>
                  <a:pt x="10164" y="11067"/>
                  <a:pt x="10274" y="10975"/>
                </a:cubicBezTo>
                <a:lnTo>
                  <a:pt x="10975" y="10274"/>
                </a:lnTo>
                <a:cubicBezTo>
                  <a:pt x="11142" y="10108"/>
                  <a:pt x="11142" y="9807"/>
                  <a:pt x="10975" y="9607"/>
                </a:cubicBezTo>
                <a:lnTo>
                  <a:pt x="9807" y="8306"/>
                </a:lnTo>
                <a:cubicBezTo>
                  <a:pt x="9974" y="7973"/>
                  <a:pt x="10108" y="7639"/>
                  <a:pt x="10208" y="7306"/>
                </a:cubicBezTo>
                <a:lnTo>
                  <a:pt x="11976" y="7206"/>
                </a:lnTo>
                <a:cubicBezTo>
                  <a:pt x="12209" y="7172"/>
                  <a:pt x="12409" y="6972"/>
                  <a:pt x="12409" y="6705"/>
                </a:cubicBezTo>
                <a:lnTo>
                  <a:pt x="12409" y="5738"/>
                </a:lnTo>
                <a:cubicBezTo>
                  <a:pt x="12409" y="5471"/>
                  <a:pt x="12243" y="5271"/>
                  <a:pt x="11976" y="5238"/>
                </a:cubicBezTo>
                <a:lnTo>
                  <a:pt x="10208" y="5137"/>
                </a:lnTo>
                <a:cubicBezTo>
                  <a:pt x="10141" y="4804"/>
                  <a:pt x="10008" y="4470"/>
                  <a:pt x="9807" y="4137"/>
                </a:cubicBezTo>
                <a:lnTo>
                  <a:pt x="10975" y="2836"/>
                </a:lnTo>
                <a:cubicBezTo>
                  <a:pt x="11142" y="2636"/>
                  <a:pt x="11142" y="2369"/>
                  <a:pt x="10975" y="2169"/>
                </a:cubicBezTo>
                <a:lnTo>
                  <a:pt x="10274" y="1468"/>
                </a:lnTo>
                <a:cubicBezTo>
                  <a:pt x="10174" y="1385"/>
                  <a:pt x="10049" y="1343"/>
                  <a:pt x="9928" y="1343"/>
                </a:cubicBezTo>
                <a:cubicBezTo>
                  <a:pt x="9807" y="1343"/>
                  <a:pt x="9691" y="1385"/>
                  <a:pt x="9607" y="1468"/>
                </a:cubicBezTo>
                <a:lnTo>
                  <a:pt x="8273" y="2636"/>
                </a:lnTo>
                <a:cubicBezTo>
                  <a:pt x="7973" y="2436"/>
                  <a:pt x="7639" y="2302"/>
                  <a:pt x="7272" y="2235"/>
                </a:cubicBezTo>
                <a:lnTo>
                  <a:pt x="7206" y="467"/>
                </a:lnTo>
                <a:cubicBezTo>
                  <a:pt x="7172" y="201"/>
                  <a:pt x="6972" y="0"/>
                  <a:pt x="6705" y="0"/>
                </a:cubicBezTo>
                <a:close/>
              </a:path>
            </a:pathLst>
          </a:custGeom>
          <a:solidFill>
            <a:schemeClr val="accent1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36"/>
          <p:cNvSpPr/>
          <p:nvPr/>
        </p:nvSpPr>
        <p:spPr>
          <a:xfrm>
            <a:off x="8028844" y="1632145"/>
            <a:ext cx="295225" cy="246175"/>
          </a:xfrm>
          <a:custGeom>
            <a:rect b="b" l="l" r="r" t="t"/>
            <a:pathLst>
              <a:path extrusionOk="0" h="9847" w="11809">
                <a:moveTo>
                  <a:pt x="2797" y="1"/>
                </a:moveTo>
                <a:cubicBezTo>
                  <a:pt x="1322" y="1"/>
                  <a:pt x="1" y="1204"/>
                  <a:pt x="468" y="3538"/>
                </a:cubicBezTo>
                <a:cubicBezTo>
                  <a:pt x="868" y="5673"/>
                  <a:pt x="2969" y="8175"/>
                  <a:pt x="5304" y="9576"/>
                </a:cubicBezTo>
                <a:cubicBezTo>
                  <a:pt x="5598" y="9755"/>
                  <a:pt x="5748" y="9847"/>
                  <a:pt x="5903" y="9847"/>
                </a:cubicBezTo>
                <a:cubicBezTo>
                  <a:pt x="6064" y="9847"/>
                  <a:pt x="6231" y="9747"/>
                  <a:pt x="6572" y="9542"/>
                </a:cubicBezTo>
                <a:cubicBezTo>
                  <a:pt x="8907" y="8108"/>
                  <a:pt x="10942" y="5639"/>
                  <a:pt x="11342" y="3538"/>
                </a:cubicBezTo>
                <a:cubicBezTo>
                  <a:pt x="11809" y="1204"/>
                  <a:pt x="10488" y="1"/>
                  <a:pt x="9013" y="1"/>
                </a:cubicBezTo>
                <a:cubicBezTo>
                  <a:pt x="7747" y="1"/>
                  <a:pt x="6367" y="886"/>
                  <a:pt x="5905" y="2704"/>
                </a:cubicBezTo>
                <a:cubicBezTo>
                  <a:pt x="5443" y="886"/>
                  <a:pt x="4063" y="1"/>
                  <a:pt x="2797" y="1"/>
                </a:cubicBezTo>
                <a:close/>
              </a:path>
            </a:pathLst>
          </a:cu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73" name="Google Shape;273;p36"/>
          <p:cNvGrpSpPr/>
          <p:nvPr/>
        </p:nvGrpSpPr>
        <p:grpSpPr>
          <a:xfrm>
            <a:off x="7906400" y="2192944"/>
            <a:ext cx="500699" cy="666069"/>
            <a:chOff x="4863650" y="3815375"/>
            <a:chExt cx="624625" cy="830925"/>
          </a:xfrm>
        </p:grpSpPr>
        <p:sp>
          <p:nvSpPr>
            <p:cNvPr id="274" name="Google Shape;274;p36"/>
            <p:cNvSpPr/>
            <p:nvPr/>
          </p:nvSpPr>
          <p:spPr>
            <a:xfrm>
              <a:off x="5086300" y="4421100"/>
              <a:ext cx="236875" cy="180150"/>
            </a:xfrm>
            <a:custGeom>
              <a:rect b="b" l="l" r="r" t="t"/>
              <a:pathLst>
                <a:path extrusionOk="0" h="7206" w="9475">
                  <a:moveTo>
                    <a:pt x="835" y="1"/>
                  </a:moveTo>
                  <a:cubicBezTo>
                    <a:pt x="301" y="468"/>
                    <a:pt x="1" y="1102"/>
                    <a:pt x="34" y="1802"/>
                  </a:cubicBezTo>
                  <a:lnTo>
                    <a:pt x="34" y="4871"/>
                  </a:lnTo>
                  <a:cubicBezTo>
                    <a:pt x="34" y="6172"/>
                    <a:pt x="1068" y="7206"/>
                    <a:pt x="2369" y="7206"/>
                  </a:cubicBezTo>
                  <a:lnTo>
                    <a:pt x="7106" y="7206"/>
                  </a:lnTo>
                  <a:cubicBezTo>
                    <a:pt x="8407" y="7206"/>
                    <a:pt x="9474" y="6172"/>
                    <a:pt x="9474" y="4871"/>
                  </a:cubicBezTo>
                  <a:lnTo>
                    <a:pt x="9474" y="1802"/>
                  </a:lnTo>
                  <a:cubicBezTo>
                    <a:pt x="9474" y="1102"/>
                    <a:pt x="9174" y="468"/>
                    <a:pt x="867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" name="Google Shape;275;p36"/>
            <p:cNvSpPr/>
            <p:nvPr/>
          </p:nvSpPr>
          <p:spPr>
            <a:xfrm>
              <a:off x="5163850" y="4601225"/>
              <a:ext cx="81750" cy="45075"/>
            </a:xfrm>
            <a:custGeom>
              <a:rect b="b" l="l" r="r" t="t"/>
              <a:pathLst>
                <a:path extrusionOk="0" h="1803" w="3270">
                  <a:moveTo>
                    <a:pt x="1" y="1"/>
                  </a:moveTo>
                  <a:lnTo>
                    <a:pt x="1" y="735"/>
                  </a:lnTo>
                  <a:cubicBezTo>
                    <a:pt x="1" y="1335"/>
                    <a:pt x="468" y="1802"/>
                    <a:pt x="1068" y="1802"/>
                  </a:cubicBezTo>
                  <a:lnTo>
                    <a:pt x="2236" y="1802"/>
                  </a:lnTo>
                  <a:cubicBezTo>
                    <a:pt x="2803" y="1802"/>
                    <a:pt x="3270" y="1335"/>
                    <a:pt x="3270" y="735"/>
                  </a:cubicBezTo>
                  <a:lnTo>
                    <a:pt x="3270" y="1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6" name="Google Shape;276;p36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7" name="Google Shape;277;p36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8" name="Google Shape;278;p36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9" name="Google Shape;279;p36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0" name="Google Shape;280;p36"/>
            <p:cNvSpPr/>
            <p:nvPr/>
          </p:nvSpPr>
          <p:spPr>
            <a:xfrm>
              <a:off x="4863650" y="3815375"/>
              <a:ext cx="624625" cy="620775"/>
            </a:xfrm>
            <a:custGeom>
              <a:rect b="b" l="l" r="r" t="t"/>
              <a:pathLst>
                <a:path extrusionOk="0" h="24831" w="24985">
                  <a:moveTo>
                    <a:pt x="13631" y="0"/>
                  </a:moveTo>
                  <a:cubicBezTo>
                    <a:pt x="11583" y="0"/>
                    <a:pt x="9483" y="567"/>
                    <a:pt x="7539" y="1814"/>
                  </a:cubicBezTo>
                  <a:cubicBezTo>
                    <a:pt x="0" y="6651"/>
                    <a:pt x="767" y="17892"/>
                    <a:pt x="8940" y="21628"/>
                  </a:cubicBezTo>
                  <a:lnTo>
                    <a:pt x="8940" y="22462"/>
                  </a:lnTo>
                  <a:cubicBezTo>
                    <a:pt x="8940" y="23763"/>
                    <a:pt x="9974" y="24830"/>
                    <a:pt x="11275" y="24830"/>
                  </a:cubicBezTo>
                  <a:lnTo>
                    <a:pt x="16012" y="24830"/>
                  </a:lnTo>
                  <a:cubicBezTo>
                    <a:pt x="17313" y="24830"/>
                    <a:pt x="18380" y="23763"/>
                    <a:pt x="18380" y="22462"/>
                  </a:cubicBezTo>
                  <a:lnTo>
                    <a:pt x="18380" y="21628"/>
                  </a:lnTo>
                  <a:cubicBezTo>
                    <a:pt x="22383" y="19793"/>
                    <a:pt x="24985" y="15757"/>
                    <a:pt x="24985" y="11354"/>
                  </a:cubicBezTo>
                  <a:cubicBezTo>
                    <a:pt x="24985" y="4694"/>
                    <a:pt x="19527" y="0"/>
                    <a:pt x="13631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7"/>
          <p:cNvSpPr/>
          <p:nvPr/>
        </p:nvSpPr>
        <p:spPr>
          <a:xfrm>
            <a:off x="365700" y="365700"/>
            <a:ext cx="4807500" cy="4412100"/>
          </a:xfrm>
          <a:prstGeom prst="roundRect">
            <a:avLst>
              <a:gd fmla="val 3448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37"/>
          <p:cNvSpPr/>
          <p:nvPr/>
        </p:nvSpPr>
        <p:spPr>
          <a:xfrm>
            <a:off x="559950" y="3728675"/>
            <a:ext cx="4419000" cy="855600"/>
          </a:xfrm>
          <a:prstGeom prst="roundRect">
            <a:avLst>
              <a:gd fmla="val 12258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" name="Google Shape;287;p37"/>
          <p:cNvSpPr/>
          <p:nvPr/>
        </p:nvSpPr>
        <p:spPr>
          <a:xfrm flipH="1">
            <a:off x="2112900" y="559218"/>
            <a:ext cx="1313100" cy="13131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8" name="Google Shape;288;p37"/>
          <p:cNvSpPr txBox="1"/>
          <p:nvPr>
            <p:ph type="title"/>
          </p:nvPr>
        </p:nvSpPr>
        <p:spPr>
          <a:xfrm>
            <a:off x="559950" y="2038800"/>
            <a:ext cx="4419000" cy="151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THE BASICS OF STRATEGIC PLANNING</a:t>
            </a:r>
            <a:endParaRPr sz="3600"/>
          </a:p>
        </p:txBody>
      </p:sp>
      <p:grpSp>
        <p:nvGrpSpPr>
          <p:cNvPr id="289" name="Google Shape;289;p37"/>
          <p:cNvGrpSpPr/>
          <p:nvPr/>
        </p:nvGrpSpPr>
        <p:grpSpPr>
          <a:xfrm>
            <a:off x="5657488" y="365695"/>
            <a:ext cx="3121440" cy="4412093"/>
            <a:chOff x="5657488" y="365695"/>
            <a:chExt cx="3121440" cy="4412093"/>
          </a:xfrm>
        </p:grpSpPr>
        <p:grpSp>
          <p:nvGrpSpPr>
            <p:cNvPr id="290" name="Google Shape;290;p37"/>
            <p:cNvGrpSpPr/>
            <p:nvPr/>
          </p:nvGrpSpPr>
          <p:grpSpPr>
            <a:xfrm>
              <a:off x="7161697" y="365695"/>
              <a:ext cx="1617002" cy="1034133"/>
              <a:chOff x="7336713" y="119675"/>
              <a:chExt cx="1756275" cy="1123325"/>
            </a:xfrm>
          </p:grpSpPr>
          <p:sp>
            <p:nvSpPr>
              <p:cNvPr id="291" name="Google Shape;291;p37"/>
              <p:cNvSpPr/>
              <p:nvPr/>
            </p:nvSpPr>
            <p:spPr>
              <a:xfrm>
                <a:off x="7336713" y="119675"/>
                <a:ext cx="1756275" cy="1123325"/>
              </a:xfrm>
              <a:custGeom>
                <a:rect b="b" l="l" r="r" t="t"/>
                <a:pathLst>
                  <a:path extrusionOk="0" h="44933" w="70251">
                    <a:moveTo>
                      <a:pt x="5004" y="1"/>
                    </a:moveTo>
                    <a:cubicBezTo>
                      <a:pt x="2235" y="1"/>
                      <a:pt x="0" y="2236"/>
                      <a:pt x="0" y="5004"/>
                    </a:cubicBezTo>
                    <a:lnTo>
                      <a:pt x="0" y="39929"/>
                    </a:lnTo>
                    <a:cubicBezTo>
                      <a:pt x="0" y="42698"/>
                      <a:pt x="2235" y="44933"/>
                      <a:pt x="5004" y="44933"/>
                    </a:cubicBezTo>
                    <a:lnTo>
                      <a:pt x="65247" y="44933"/>
                    </a:lnTo>
                    <a:cubicBezTo>
                      <a:pt x="68015" y="44933"/>
                      <a:pt x="70250" y="42698"/>
                      <a:pt x="70250" y="39929"/>
                    </a:cubicBezTo>
                    <a:lnTo>
                      <a:pt x="70250" y="5004"/>
                    </a:lnTo>
                    <a:cubicBezTo>
                      <a:pt x="70250" y="2236"/>
                      <a:pt x="68015" y="1"/>
                      <a:pt x="6524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292" name="Google Shape;292;p37"/>
              <p:cNvGrpSpPr/>
              <p:nvPr/>
            </p:nvGrpSpPr>
            <p:grpSpPr>
              <a:xfrm>
                <a:off x="7487650" y="261588"/>
                <a:ext cx="1454400" cy="839500"/>
                <a:chOff x="7487638" y="261450"/>
                <a:chExt cx="1454400" cy="839500"/>
              </a:xfrm>
            </p:grpSpPr>
            <p:sp>
              <p:nvSpPr>
                <p:cNvPr id="293" name="Google Shape;293;p37"/>
                <p:cNvSpPr/>
                <p:nvPr/>
              </p:nvSpPr>
              <p:spPr>
                <a:xfrm>
                  <a:off x="7670263" y="298150"/>
                  <a:ext cx="1089150" cy="35875"/>
                </a:xfrm>
                <a:custGeom>
                  <a:rect b="b" l="l" r="r" t="t"/>
                  <a:pathLst>
                    <a:path extrusionOk="0" h="1435" w="43566">
                      <a:moveTo>
                        <a:pt x="735" y="0"/>
                      </a:moveTo>
                      <a:cubicBezTo>
                        <a:pt x="334" y="0"/>
                        <a:pt x="1" y="334"/>
                        <a:pt x="1" y="734"/>
                      </a:cubicBezTo>
                      <a:cubicBezTo>
                        <a:pt x="1" y="1134"/>
                        <a:pt x="334" y="1434"/>
                        <a:pt x="735" y="1434"/>
                      </a:cubicBezTo>
                      <a:lnTo>
                        <a:pt x="42831" y="1434"/>
                      </a:lnTo>
                      <a:cubicBezTo>
                        <a:pt x="43232" y="1434"/>
                        <a:pt x="43565" y="1134"/>
                        <a:pt x="43565" y="734"/>
                      </a:cubicBezTo>
                      <a:cubicBezTo>
                        <a:pt x="43565" y="334"/>
                        <a:pt x="43232" y="0"/>
                        <a:pt x="4283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4" name="Google Shape;294;p37"/>
                <p:cNvSpPr/>
                <p:nvPr/>
              </p:nvSpPr>
              <p:spPr>
                <a:xfrm>
                  <a:off x="8360763" y="261450"/>
                  <a:ext cx="129275" cy="109800"/>
                </a:xfrm>
                <a:custGeom>
                  <a:rect b="b" l="l" r="r" t="t"/>
                  <a:pathLst>
                    <a:path extrusionOk="0" h="4392" w="5171">
                      <a:moveTo>
                        <a:pt x="2969" y="0"/>
                      </a:moveTo>
                      <a:cubicBezTo>
                        <a:pt x="1001" y="0"/>
                        <a:pt x="1" y="2369"/>
                        <a:pt x="1402" y="3736"/>
                      </a:cubicBezTo>
                      <a:cubicBezTo>
                        <a:pt x="1844" y="4190"/>
                        <a:pt x="2395" y="4392"/>
                        <a:pt x="2938" y="4392"/>
                      </a:cubicBezTo>
                      <a:cubicBezTo>
                        <a:pt x="4072" y="4392"/>
                        <a:pt x="5171" y="3510"/>
                        <a:pt x="5171" y="2202"/>
                      </a:cubicBezTo>
                      <a:cubicBezTo>
                        <a:pt x="5171" y="968"/>
                        <a:pt x="4170" y="0"/>
                        <a:pt x="2969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5" name="Google Shape;295;p37"/>
                <p:cNvSpPr/>
                <p:nvPr/>
              </p:nvSpPr>
              <p:spPr>
                <a:xfrm>
                  <a:off x="7487638" y="316475"/>
                  <a:ext cx="65075" cy="25"/>
                </a:xfrm>
                <a:custGeom>
                  <a:rect b="b" l="l" r="r" t="t"/>
                  <a:pathLst>
                    <a:path extrusionOk="0" fill="none" h="1" w="2603">
                      <a:moveTo>
                        <a:pt x="1" y="1"/>
                      </a:moveTo>
                      <a:lnTo>
                        <a:pt x="2603" y="1"/>
                      </a:lnTo>
                    </a:path>
                  </a:pathLst>
                </a:custGeom>
                <a:noFill/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6" name="Google Shape;296;p37"/>
                <p:cNvSpPr/>
                <p:nvPr/>
              </p:nvSpPr>
              <p:spPr>
                <a:xfrm>
                  <a:off x="8876963" y="316475"/>
                  <a:ext cx="65075" cy="25"/>
                </a:xfrm>
                <a:custGeom>
                  <a:rect b="b" l="l" r="r" t="t"/>
                  <a:pathLst>
                    <a:path extrusionOk="0" h="1" w="2603">
                      <a:moveTo>
                        <a:pt x="1" y="1"/>
                      </a:moveTo>
                      <a:lnTo>
                        <a:pt x="2603" y="1"/>
                      </a:lnTo>
                    </a:path>
                  </a:pathLst>
                </a:custGeom>
                <a:solidFill>
                  <a:srgbClr val="0085E7"/>
                </a:solidFill>
                <a:ln cap="flat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7" name="Google Shape;297;p37"/>
                <p:cNvSpPr/>
                <p:nvPr/>
              </p:nvSpPr>
              <p:spPr>
                <a:xfrm>
                  <a:off x="8876963" y="316475"/>
                  <a:ext cx="65075" cy="25"/>
                </a:xfrm>
                <a:custGeom>
                  <a:rect b="b" l="l" r="r" t="t"/>
                  <a:pathLst>
                    <a:path extrusionOk="0" fill="none" h="1" w="2603">
                      <a:moveTo>
                        <a:pt x="1" y="1"/>
                      </a:moveTo>
                      <a:lnTo>
                        <a:pt x="2603" y="1"/>
                      </a:lnTo>
                    </a:path>
                  </a:pathLst>
                </a:custGeom>
                <a:noFill/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8" name="Google Shape;298;p37"/>
                <p:cNvSpPr/>
                <p:nvPr/>
              </p:nvSpPr>
              <p:spPr>
                <a:xfrm>
                  <a:off x="8909488" y="283950"/>
                  <a:ext cx="25" cy="65075"/>
                </a:xfrm>
                <a:custGeom>
                  <a:rect b="b" l="l" r="r" t="t"/>
                  <a:pathLst>
                    <a:path extrusionOk="0" h="2603" w="1">
                      <a:moveTo>
                        <a:pt x="1" y="1"/>
                      </a:moveTo>
                      <a:lnTo>
                        <a:pt x="1" y="2603"/>
                      </a:lnTo>
                    </a:path>
                  </a:pathLst>
                </a:custGeom>
                <a:solidFill>
                  <a:srgbClr val="0085E7"/>
                </a:solidFill>
                <a:ln cap="flat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9" name="Google Shape;299;p37"/>
                <p:cNvSpPr/>
                <p:nvPr/>
              </p:nvSpPr>
              <p:spPr>
                <a:xfrm>
                  <a:off x="8909488" y="283950"/>
                  <a:ext cx="25" cy="65075"/>
                </a:xfrm>
                <a:custGeom>
                  <a:rect b="b" l="l" r="r" t="t"/>
                  <a:pathLst>
                    <a:path extrusionOk="0" fill="none" h="2603" w="1">
                      <a:moveTo>
                        <a:pt x="1" y="1"/>
                      </a:moveTo>
                      <a:lnTo>
                        <a:pt x="1" y="2603"/>
                      </a:lnTo>
                    </a:path>
                  </a:pathLst>
                </a:custGeom>
                <a:noFill/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0" name="Google Shape;300;p37"/>
                <p:cNvSpPr/>
                <p:nvPr/>
              </p:nvSpPr>
              <p:spPr>
                <a:xfrm>
                  <a:off x="7670263" y="541600"/>
                  <a:ext cx="1089150" cy="35925"/>
                </a:xfrm>
                <a:custGeom>
                  <a:rect b="b" l="l" r="r" t="t"/>
                  <a:pathLst>
                    <a:path extrusionOk="0" h="1437" w="43566">
                      <a:moveTo>
                        <a:pt x="680" y="0"/>
                      </a:moveTo>
                      <a:cubicBezTo>
                        <a:pt x="304" y="0"/>
                        <a:pt x="1" y="321"/>
                        <a:pt x="1" y="703"/>
                      </a:cubicBezTo>
                      <a:cubicBezTo>
                        <a:pt x="1" y="1103"/>
                        <a:pt x="334" y="1437"/>
                        <a:pt x="735" y="1437"/>
                      </a:cubicBezTo>
                      <a:lnTo>
                        <a:pt x="42831" y="1437"/>
                      </a:lnTo>
                      <a:cubicBezTo>
                        <a:pt x="43232" y="1437"/>
                        <a:pt x="43565" y="1103"/>
                        <a:pt x="43565" y="703"/>
                      </a:cubicBezTo>
                      <a:cubicBezTo>
                        <a:pt x="43565" y="303"/>
                        <a:pt x="43232" y="2"/>
                        <a:pt x="42831" y="2"/>
                      </a:cubicBezTo>
                      <a:lnTo>
                        <a:pt x="735" y="2"/>
                      </a:lnTo>
                      <a:cubicBezTo>
                        <a:pt x="716" y="1"/>
                        <a:pt x="698" y="0"/>
                        <a:pt x="68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1" name="Google Shape;301;p37"/>
                <p:cNvSpPr/>
                <p:nvPr/>
              </p:nvSpPr>
              <p:spPr>
                <a:xfrm>
                  <a:off x="8065563" y="504125"/>
                  <a:ext cx="128450" cy="110600"/>
                </a:xfrm>
                <a:custGeom>
                  <a:rect b="b" l="l" r="r" t="t"/>
                  <a:pathLst>
                    <a:path extrusionOk="0" h="4424" w="5138">
                      <a:moveTo>
                        <a:pt x="2936" y="0"/>
                      </a:moveTo>
                      <a:cubicBezTo>
                        <a:pt x="1001" y="0"/>
                        <a:pt x="0" y="2402"/>
                        <a:pt x="1401" y="3770"/>
                      </a:cubicBezTo>
                      <a:cubicBezTo>
                        <a:pt x="1843" y="4222"/>
                        <a:pt x="2388" y="4424"/>
                        <a:pt x="2925" y="4424"/>
                      </a:cubicBezTo>
                      <a:cubicBezTo>
                        <a:pt x="4051" y="4424"/>
                        <a:pt x="5137" y="3535"/>
                        <a:pt x="5137" y="2202"/>
                      </a:cubicBezTo>
                      <a:cubicBezTo>
                        <a:pt x="5137" y="1001"/>
                        <a:pt x="4170" y="0"/>
                        <a:pt x="2936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2" name="Google Shape;302;p37"/>
                <p:cNvSpPr/>
                <p:nvPr/>
              </p:nvSpPr>
              <p:spPr>
                <a:xfrm>
                  <a:off x="7487638" y="802658"/>
                  <a:ext cx="65075" cy="25"/>
                </a:xfrm>
                <a:custGeom>
                  <a:rect b="b" l="l" r="r" t="t"/>
                  <a:pathLst>
                    <a:path extrusionOk="0" fill="none" h="1" w="2603">
                      <a:moveTo>
                        <a:pt x="1" y="1"/>
                      </a:moveTo>
                      <a:lnTo>
                        <a:pt x="2603" y="1"/>
                      </a:lnTo>
                    </a:path>
                  </a:pathLst>
                </a:custGeom>
                <a:noFill/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3" name="Google Shape;303;p37"/>
                <p:cNvSpPr/>
                <p:nvPr/>
              </p:nvSpPr>
              <p:spPr>
                <a:xfrm>
                  <a:off x="8876963" y="559150"/>
                  <a:ext cx="65075" cy="25"/>
                </a:xfrm>
                <a:custGeom>
                  <a:rect b="b" l="l" r="r" t="t"/>
                  <a:pathLst>
                    <a:path extrusionOk="0" h="1" w="2603">
                      <a:moveTo>
                        <a:pt x="1" y="1"/>
                      </a:moveTo>
                      <a:lnTo>
                        <a:pt x="2603" y="1"/>
                      </a:lnTo>
                    </a:path>
                  </a:pathLst>
                </a:custGeom>
                <a:solidFill>
                  <a:srgbClr val="0085E7"/>
                </a:solidFill>
                <a:ln cap="flat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4" name="Google Shape;304;p37"/>
                <p:cNvSpPr/>
                <p:nvPr/>
              </p:nvSpPr>
              <p:spPr>
                <a:xfrm>
                  <a:off x="8876963" y="559150"/>
                  <a:ext cx="65075" cy="25"/>
                </a:xfrm>
                <a:custGeom>
                  <a:rect b="b" l="l" r="r" t="t"/>
                  <a:pathLst>
                    <a:path extrusionOk="0" fill="none" h="1" w="2603">
                      <a:moveTo>
                        <a:pt x="1" y="1"/>
                      </a:moveTo>
                      <a:lnTo>
                        <a:pt x="2603" y="1"/>
                      </a:lnTo>
                    </a:path>
                  </a:pathLst>
                </a:custGeom>
                <a:noFill/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5" name="Google Shape;305;p37"/>
                <p:cNvSpPr/>
                <p:nvPr/>
              </p:nvSpPr>
              <p:spPr>
                <a:xfrm>
                  <a:off x="8909488" y="526625"/>
                  <a:ext cx="25" cy="65075"/>
                </a:xfrm>
                <a:custGeom>
                  <a:rect b="b" l="l" r="r" t="t"/>
                  <a:pathLst>
                    <a:path extrusionOk="0" h="2603" w="1">
                      <a:moveTo>
                        <a:pt x="1" y="1"/>
                      </a:moveTo>
                      <a:lnTo>
                        <a:pt x="1" y="2603"/>
                      </a:lnTo>
                    </a:path>
                  </a:pathLst>
                </a:custGeom>
                <a:solidFill>
                  <a:srgbClr val="0085E7"/>
                </a:solidFill>
                <a:ln cap="flat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6" name="Google Shape;306;p37"/>
                <p:cNvSpPr/>
                <p:nvPr/>
              </p:nvSpPr>
              <p:spPr>
                <a:xfrm>
                  <a:off x="8909488" y="526625"/>
                  <a:ext cx="25" cy="65075"/>
                </a:xfrm>
                <a:custGeom>
                  <a:rect b="b" l="l" r="r" t="t"/>
                  <a:pathLst>
                    <a:path extrusionOk="0" fill="none" h="2603" w="1">
                      <a:moveTo>
                        <a:pt x="1" y="1"/>
                      </a:moveTo>
                      <a:lnTo>
                        <a:pt x="1" y="2603"/>
                      </a:lnTo>
                    </a:path>
                  </a:pathLst>
                </a:custGeom>
                <a:noFill/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7" name="Google Shape;307;p37"/>
                <p:cNvSpPr/>
                <p:nvPr/>
              </p:nvSpPr>
              <p:spPr>
                <a:xfrm>
                  <a:off x="7670263" y="784325"/>
                  <a:ext cx="1089150" cy="36700"/>
                </a:xfrm>
                <a:custGeom>
                  <a:rect b="b" l="l" r="r" t="t"/>
                  <a:pathLst>
                    <a:path extrusionOk="0" h="1468" w="43566">
                      <a:moveTo>
                        <a:pt x="735" y="0"/>
                      </a:moveTo>
                      <a:cubicBezTo>
                        <a:pt x="334" y="0"/>
                        <a:pt x="1" y="334"/>
                        <a:pt x="1" y="734"/>
                      </a:cubicBezTo>
                      <a:cubicBezTo>
                        <a:pt x="1" y="1134"/>
                        <a:pt x="334" y="1468"/>
                        <a:pt x="735" y="1468"/>
                      </a:cubicBezTo>
                      <a:lnTo>
                        <a:pt x="42831" y="1468"/>
                      </a:lnTo>
                      <a:cubicBezTo>
                        <a:pt x="43232" y="1468"/>
                        <a:pt x="43565" y="1134"/>
                        <a:pt x="43565" y="734"/>
                      </a:cubicBezTo>
                      <a:cubicBezTo>
                        <a:pt x="43565" y="334"/>
                        <a:pt x="43232" y="0"/>
                        <a:pt x="4283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8" name="Google Shape;308;p37"/>
                <p:cNvSpPr/>
                <p:nvPr/>
              </p:nvSpPr>
              <p:spPr>
                <a:xfrm>
                  <a:off x="7867913" y="747625"/>
                  <a:ext cx="128450" cy="110250"/>
                </a:xfrm>
                <a:custGeom>
                  <a:rect b="b" l="l" r="r" t="t"/>
                  <a:pathLst>
                    <a:path extrusionOk="0" h="4410" w="5138">
                      <a:moveTo>
                        <a:pt x="2936" y="1"/>
                      </a:moveTo>
                      <a:cubicBezTo>
                        <a:pt x="968" y="1"/>
                        <a:pt x="1" y="2369"/>
                        <a:pt x="1368" y="3770"/>
                      </a:cubicBezTo>
                      <a:cubicBezTo>
                        <a:pt x="1820" y="4211"/>
                        <a:pt x="2373" y="4409"/>
                        <a:pt x="2914" y="4409"/>
                      </a:cubicBezTo>
                      <a:cubicBezTo>
                        <a:pt x="4051" y="4409"/>
                        <a:pt x="5138" y="3535"/>
                        <a:pt x="5138" y="2202"/>
                      </a:cubicBezTo>
                      <a:cubicBezTo>
                        <a:pt x="5138" y="1001"/>
                        <a:pt x="4137" y="1"/>
                        <a:pt x="2936" y="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9" name="Google Shape;309;p37"/>
                <p:cNvSpPr/>
                <p:nvPr/>
              </p:nvSpPr>
              <p:spPr>
                <a:xfrm>
                  <a:off x="8876963" y="802675"/>
                  <a:ext cx="65075" cy="25"/>
                </a:xfrm>
                <a:custGeom>
                  <a:rect b="b" l="l" r="r" t="t"/>
                  <a:pathLst>
                    <a:path extrusionOk="0" h="1" w="2603">
                      <a:moveTo>
                        <a:pt x="1" y="0"/>
                      </a:moveTo>
                      <a:lnTo>
                        <a:pt x="2603" y="0"/>
                      </a:lnTo>
                    </a:path>
                  </a:pathLst>
                </a:custGeom>
                <a:solidFill>
                  <a:srgbClr val="0085E7"/>
                </a:solidFill>
                <a:ln cap="flat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0" name="Google Shape;310;p37"/>
                <p:cNvSpPr/>
                <p:nvPr/>
              </p:nvSpPr>
              <p:spPr>
                <a:xfrm>
                  <a:off x="8876963" y="802675"/>
                  <a:ext cx="65075" cy="25"/>
                </a:xfrm>
                <a:custGeom>
                  <a:rect b="b" l="l" r="r" t="t"/>
                  <a:pathLst>
                    <a:path extrusionOk="0" fill="none" h="1" w="2603">
                      <a:moveTo>
                        <a:pt x="1" y="0"/>
                      </a:moveTo>
                      <a:lnTo>
                        <a:pt x="2603" y="0"/>
                      </a:lnTo>
                    </a:path>
                  </a:pathLst>
                </a:custGeom>
                <a:noFill/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1" name="Google Shape;311;p37"/>
                <p:cNvSpPr/>
                <p:nvPr/>
              </p:nvSpPr>
              <p:spPr>
                <a:xfrm>
                  <a:off x="8909488" y="770150"/>
                  <a:ext cx="25" cy="65075"/>
                </a:xfrm>
                <a:custGeom>
                  <a:rect b="b" l="l" r="r" t="t"/>
                  <a:pathLst>
                    <a:path extrusionOk="0" h="2603" w="1">
                      <a:moveTo>
                        <a:pt x="1" y="0"/>
                      </a:moveTo>
                      <a:lnTo>
                        <a:pt x="1" y="2602"/>
                      </a:lnTo>
                    </a:path>
                  </a:pathLst>
                </a:custGeom>
                <a:solidFill>
                  <a:srgbClr val="0085E7"/>
                </a:solidFill>
                <a:ln cap="flat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2" name="Google Shape;312;p37"/>
                <p:cNvSpPr/>
                <p:nvPr/>
              </p:nvSpPr>
              <p:spPr>
                <a:xfrm>
                  <a:off x="8909488" y="770150"/>
                  <a:ext cx="25" cy="65075"/>
                </a:xfrm>
                <a:custGeom>
                  <a:rect b="b" l="l" r="r" t="t"/>
                  <a:pathLst>
                    <a:path extrusionOk="0" fill="none" h="2603" w="1">
                      <a:moveTo>
                        <a:pt x="1" y="0"/>
                      </a:moveTo>
                      <a:lnTo>
                        <a:pt x="1" y="2602"/>
                      </a:lnTo>
                    </a:path>
                  </a:pathLst>
                </a:custGeom>
                <a:noFill/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3" name="Google Shape;313;p37"/>
                <p:cNvSpPr/>
                <p:nvPr/>
              </p:nvSpPr>
              <p:spPr>
                <a:xfrm>
                  <a:off x="7670263" y="1027825"/>
                  <a:ext cx="1089150" cy="35875"/>
                </a:xfrm>
                <a:custGeom>
                  <a:rect b="b" l="l" r="r" t="t"/>
                  <a:pathLst>
                    <a:path extrusionOk="0" h="1435" w="43566">
                      <a:moveTo>
                        <a:pt x="735" y="1"/>
                      </a:moveTo>
                      <a:cubicBezTo>
                        <a:pt x="334" y="1"/>
                        <a:pt x="1" y="334"/>
                        <a:pt x="1" y="734"/>
                      </a:cubicBezTo>
                      <a:cubicBezTo>
                        <a:pt x="1" y="1135"/>
                        <a:pt x="334" y="1435"/>
                        <a:pt x="735" y="1435"/>
                      </a:cubicBezTo>
                      <a:lnTo>
                        <a:pt x="42831" y="1435"/>
                      </a:lnTo>
                      <a:cubicBezTo>
                        <a:pt x="43232" y="1435"/>
                        <a:pt x="43565" y="1135"/>
                        <a:pt x="43565" y="734"/>
                      </a:cubicBezTo>
                      <a:cubicBezTo>
                        <a:pt x="43565" y="334"/>
                        <a:pt x="43232" y="1"/>
                        <a:pt x="4283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4" name="Google Shape;314;p37"/>
                <p:cNvSpPr/>
                <p:nvPr/>
              </p:nvSpPr>
              <p:spPr>
                <a:xfrm>
                  <a:off x="8235688" y="991125"/>
                  <a:ext cx="128450" cy="109825"/>
                </a:xfrm>
                <a:custGeom>
                  <a:rect b="b" l="l" r="r" t="t"/>
                  <a:pathLst>
                    <a:path extrusionOk="0" h="4393" w="5138">
                      <a:moveTo>
                        <a:pt x="2935" y="1"/>
                      </a:moveTo>
                      <a:cubicBezTo>
                        <a:pt x="967" y="1"/>
                        <a:pt x="0" y="2369"/>
                        <a:pt x="1368" y="3737"/>
                      </a:cubicBezTo>
                      <a:cubicBezTo>
                        <a:pt x="1821" y="4190"/>
                        <a:pt x="2376" y="4392"/>
                        <a:pt x="2919" y="4392"/>
                      </a:cubicBezTo>
                      <a:cubicBezTo>
                        <a:pt x="4054" y="4392"/>
                        <a:pt x="5137" y="3511"/>
                        <a:pt x="5137" y="2202"/>
                      </a:cubicBezTo>
                      <a:cubicBezTo>
                        <a:pt x="5137" y="968"/>
                        <a:pt x="4170" y="1"/>
                        <a:pt x="2935" y="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5" name="Google Shape;315;p37"/>
                <p:cNvSpPr/>
                <p:nvPr/>
              </p:nvSpPr>
              <p:spPr>
                <a:xfrm>
                  <a:off x="8876963" y="1046175"/>
                  <a:ext cx="65075" cy="25"/>
                </a:xfrm>
                <a:custGeom>
                  <a:rect b="b" l="l" r="r" t="t"/>
                  <a:pathLst>
                    <a:path extrusionOk="0" h="1" w="2603">
                      <a:moveTo>
                        <a:pt x="1" y="0"/>
                      </a:moveTo>
                      <a:lnTo>
                        <a:pt x="2603" y="0"/>
                      </a:lnTo>
                    </a:path>
                  </a:pathLst>
                </a:custGeom>
                <a:solidFill>
                  <a:srgbClr val="0085E7"/>
                </a:solidFill>
                <a:ln cap="flat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6" name="Google Shape;316;p37"/>
                <p:cNvSpPr/>
                <p:nvPr/>
              </p:nvSpPr>
              <p:spPr>
                <a:xfrm>
                  <a:off x="8876963" y="1046175"/>
                  <a:ext cx="65075" cy="25"/>
                </a:xfrm>
                <a:custGeom>
                  <a:rect b="b" l="l" r="r" t="t"/>
                  <a:pathLst>
                    <a:path extrusionOk="0" fill="none" h="1" w="2603">
                      <a:moveTo>
                        <a:pt x="1" y="0"/>
                      </a:moveTo>
                      <a:lnTo>
                        <a:pt x="2603" y="0"/>
                      </a:lnTo>
                    </a:path>
                  </a:pathLst>
                </a:custGeom>
                <a:noFill/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7" name="Google Shape;317;p37"/>
                <p:cNvSpPr/>
                <p:nvPr/>
              </p:nvSpPr>
              <p:spPr>
                <a:xfrm>
                  <a:off x="8909488" y="1013650"/>
                  <a:ext cx="25" cy="65075"/>
                </a:xfrm>
                <a:custGeom>
                  <a:rect b="b" l="l" r="r" t="t"/>
                  <a:pathLst>
                    <a:path extrusionOk="0" h="2603" w="1">
                      <a:moveTo>
                        <a:pt x="1" y="1"/>
                      </a:moveTo>
                      <a:lnTo>
                        <a:pt x="1" y="2602"/>
                      </a:lnTo>
                    </a:path>
                  </a:pathLst>
                </a:custGeom>
                <a:solidFill>
                  <a:srgbClr val="0085E7"/>
                </a:solidFill>
                <a:ln cap="flat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8" name="Google Shape;318;p37"/>
                <p:cNvSpPr/>
                <p:nvPr/>
              </p:nvSpPr>
              <p:spPr>
                <a:xfrm>
                  <a:off x="8909488" y="1013650"/>
                  <a:ext cx="25" cy="65075"/>
                </a:xfrm>
                <a:custGeom>
                  <a:rect b="b" l="l" r="r" t="t"/>
                  <a:pathLst>
                    <a:path extrusionOk="0" fill="none" h="2603" w="1">
                      <a:moveTo>
                        <a:pt x="1" y="1"/>
                      </a:moveTo>
                      <a:lnTo>
                        <a:pt x="1" y="2602"/>
                      </a:lnTo>
                    </a:path>
                  </a:pathLst>
                </a:custGeom>
                <a:noFill/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9" name="Google Shape;319;p37"/>
                <p:cNvSpPr/>
                <p:nvPr/>
              </p:nvSpPr>
              <p:spPr>
                <a:xfrm>
                  <a:off x="7487638" y="559567"/>
                  <a:ext cx="65075" cy="25"/>
                </a:xfrm>
                <a:custGeom>
                  <a:rect b="b" l="l" r="r" t="t"/>
                  <a:pathLst>
                    <a:path extrusionOk="0" fill="none" h="1" w="2603">
                      <a:moveTo>
                        <a:pt x="1" y="1"/>
                      </a:moveTo>
                      <a:lnTo>
                        <a:pt x="2603" y="1"/>
                      </a:lnTo>
                    </a:path>
                  </a:pathLst>
                </a:custGeom>
                <a:noFill/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0" name="Google Shape;320;p37"/>
                <p:cNvSpPr/>
                <p:nvPr/>
              </p:nvSpPr>
              <p:spPr>
                <a:xfrm>
                  <a:off x="7487638" y="1045750"/>
                  <a:ext cx="65075" cy="25"/>
                </a:xfrm>
                <a:custGeom>
                  <a:rect b="b" l="l" r="r" t="t"/>
                  <a:pathLst>
                    <a:path extrusionOk="0" fill="none" h="1" w="2603">
                      <a:moveTo>
                        <a:pt x="1" y="1"/>
                      </a:moveTo>
                      <a:lnTo>
                        <a:pt x="2603" y="1"/>
                      </a:lnTo>
                    </a:path>
                  </a:pathLst>
                </a:custGeom>
                <a:noFill/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grpSp>
          <p:nvGrpSpPr>
            <p:cNvPr id="321" name="Google Shape;321;p37"/>
            <p:cNvGrpSpPr/>
            <p:nvPr/>
          </p:nvGrpSpPr>
          <p:grpSpPr>
            <a:xfrm>
              <a:off x="5657488" y="860177"/>
              <a:ext cx="1869520" cy="3423146"/>
              <a:chOff x="3194125" y="1741700"/>
              <a:chExt cx="1204200" cy="2204925"/>
            </a:xfrm>
          </p:grpSpPr>
          <p:sp>
            <p:nvSpPr>
              <p:cNvPr id="322" name="Google Shape;322;p37"/>
              <p:cNvSpPr/>
              <p:nvPr/>
            </p:nvSpPr>
            <p:spPr>
              <a:xfrm>
                <a:off x="4271550" y="1814250"/>
                <a:ext cx="65075" cy="25"/>
              </a:xfrm>
              <a:custGeom>
                <a:rect b="b" l="l" r="r" t="t"/>
                <a:pathLst>
                  <a:path extrusionOk="0" h="1" w="2603">
                    <a:moveTo>
                      <a:pt x="1" y="0"/>
                    </a:moveTo>
                    <a:lnTo>
                      <a:pt x="2603" y="0"/>
                    </a:lnTo>
                  </a:path>
                </a:pathLst>
              </a:custGeom>
              <a:solidFill>
                <a:srgbClr val="0085E7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3" name="Google Shape;323;p37"/>
              <p:cNvSpPr/>
              <p:nvPr/>
            </p:nvSpPr>
            <p:spPr>
              <a:xfrm>
                <a:off x="4271550" y="1814250"/>
                <a:ext cx="65075" cy="25"/>
              </a:xfrm>
              <a:custGeom>
                <a:rect b="b" l="l" r="r" t="t"/>
                <a:pathLst>
                  <a:path extrusionOk="0" fill="none" h="1" w="2603">
                    <a:moveTo>
                      <a:pt x="1" y="0"/>
                    </a:moveTo>
                    <a:lnTo>
                      <a:pt x="2603" y="0"/>
                    </a:lnTo>
                  </a:path>
                </a:pathLst>
              </a:custGeom>
              <a:noFill/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4" name="Google Shape;324;p37"/>
              <p:cNvSpPr/>
              <p:nvPr/>
            </p:nvSpPr>
            <p:spPr>
              <a:xfrm>
                <a:off x="4271550" y="2057750"/>
                <a:ext cx="65075" cy="25"/>
              </a:xfrm>
              <a:custGeom>
                <a:rect b="b" l="l" r="r" t="t"/>
                <a:pathLst>
                  <a:path extrusionOk="0" h="1" w="2603">
                    <a:moveTo>
                      <a:pt x="1" y="0"/>
                    </a:moveTo>
                    <a:lnTo>
                      <a:pt x="2603" y="0"/>
                    </a:lnTo>
                  </a:path>
                </a:pathLst>
              </a:custGeom>
              <a:solidFill>
                <a:srgbClr val="0085E7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5" name="Google Shape;325;p37"/>
              <p:cNvSpPr/>
              <p:nvPr/>
            </p:nvSpPr>
            <p:spPr>
              <a:xfrm>
                <a:off x="4271550" y="2057750"/>
                <a:ext cx="65075" cy="25"/>
              </a:xfrm>
              <a:custGeom>
                <a:rect b="b" l="l" r="r" t="t"/>
                <a:pathLst>
                  <a:path extrusionOk="0" fill="none" h="1" w="2603">
                    <a:moveTo>
                      <a:pt x="1" y="0"/>
                    </a:moveTo>
                    <a:lnTo>
                      <a:pt x="2603" y="0"/>
                    </a:lnTo>
                  </a:path>
                </a:pathLst>
              </a:custGeom>
              <a:noFill/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6" name="Google Shape;326;p37"/>
              <p:cNvSpPr/>
              <p:nvPr/>
            </p:nvSpPr>
            <p:spPr>
              <a:xfrm>
                <a:off x="3194125" y="1741700"/>
                <a:ext cx="1204200" cy="2204925"/>
              </a:xfrm>
              <a:custGeom>
                <a:rect b="b" l="l" r="r" t="t"/>
                <a:pathLst>
                  <a:path extrusionOk="0" h="88197" w="48168">
                    <a:moveTo>
                      <a:pt x="5004" y="0"/>
                    </a:moveTo>
                    <a:cubicBezTo>
                      <a:pt x="2235" y="0"/>
                      <a:pt x="0" y="2235"/>
                      <a:pt x="0" y="5004"/>
                    </a:cubicBezTo>
                    <a:lnTo>
                      <a:pt x="0" y="83193"/>
                    </a:lnTo>
                    <a:cubicBezTo>
                      <a:pt x="0" y="85962"/>
                      <a:pt x="2235" y="88197"/>
                      <a:pt x="5004" y="88197"/>
                    </a:cubicBezTo>
                    <a:lnTo>
                      <a:pt x="43164" y="88197"/>
                    </a:lnTo>
                    <a:cubicBezTo>
                      <a:pt x="45933" y="88197"/>
                      <a:pt x="48168" y="85962"/>
                      <a:pt x="48168" y="83193"/>
                    </a:cubicBezTo>
                    <a:lnTo>
                      <a:pt x="48168" y="5004"/>
                    </a:lnTo>
                    <a:cubicBezTo>
                      <a:pt x="48168" y="2235"/>
                      <a:pt x="45933" y="0"/>
                      <a:pt x="4316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7" name="Google Shape;327;p37"/>
              <p:cNvSpPr/>
              <p:nvPr/>
            </p:nvSpPr>
            <p:spPr>
              <a:xfrm>
                <a:off x="3258325" y="1905975"/>
                <a:ext cx="1075800" cy="1813825"/>
              </a:xfrm>
              <a:custGeom>
                <a:rect b="b" l="l" r="r" t="t"/>
                <a:pathLst>
                  <a:path extrusionOk="0" h="72553" w="43032">
                    <a:moveTo>
                      <a:pt x="3203" y="0"/>
                    </a:moveTo>
                    <a:cubicBezTo>
                      <a:pt x="1435" y="0"/>
                      <a:pt x="1" y="1435"/>
                      <a:pt x="1" y="3203"/>
                    </a:cubicBezTo>
                    <a:lnTo>
                      <a:pt x="1" y="69350"/>
                    </a:lnTo>
                    <a:cubicBezTo>
                      <a:pt x="1" y="71118"/>
                      <a:pt x="1435" y="72552"/>
                      <a:pt x="3203" y="72552"/>
                    </a:cubicBezTo>
                    <a:lnTo>
                      <a:pt x="39829" y="72552"/>
                    </a:lnTo>
                    <a:cubicBezTo>
                      <a:pt x="41597" y="72552"/>
                      <a:pt x="43031" y="71118"/>
                      <a:pt x="43031" y="69350"/>
                    </a:cubicBezTo>
                    <a:lnTo>
                      <a:pt x="43031" y="3203"/>
                    </a:lnTo>
                    <a:cubicBezTo>
                      <a:pt x="43031" y="1435"/>
                      <a:pt x="41597" y="0"/>
                      <a:pt x="3982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8" name="Google Shape;328;p37"/>
              <p:cNvSpPr/>
              <p:nvPr/>
            </p:nvSpPr>
            <p:spPr>
              <a:xfrm>
                <a:off x="3568550" y="1809225"/>
                <a:ext cx="455350" cy="45075"/>
              </a:xfrm>
              <a:custGeom>
                <a:rect b="b" l="l" r="r" t="t"/>
                <a:pathLst>
                  <a:path extrusionOk="0" h="1803" w="18214">
                    <a:moveTo>
                      <a:pt x="868" y="1"/>
                    </a:moveTo>
                    <a:cubicBezTo>
                      <a:pt x="368" y="1"/>
                      <a:pt x="1" y="401"/>
                      <a:pt x="1" y="902"/>
                    </a:cubicBezTo>
                    <a:cubicBezTo>
                      <a:pt x="1" y="1402"/>
                      <a:pt x="368" y="1802"/>
                      <a:pt x="868" y="1802"/>
                    </a:cubicBezTo>
                    <a:lnTo>
                      <a:pt x="17346" y="1802"/>
                    </a:lnTo>
                    <a:cubicBezTo>
                      <a:pt x="17847" y="1802"/>
                      <a:pt x="18214" y="1402"/>
                      <a:pt x="18214" y="902"/>
                    </a:cubicBezTo>
                    <a:cubicBezTo>
                      <a:pt x="18214" y="401"/>
                      <a:pt x="17847" y="1"/>
                      <a:pt x="1734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9" name="Google Shape;329;p37"/>
              <p:cNvSpPr/>
              <p:nvPr/>
            </p:nvSpPr>
            <p:spPr>
              <a:xfrm>
                <a:off x="3735350" y="3783150"/>
                <a:ext cx="105925" cy="90850"/>
              </a:xfrm>
              <a:custGeom>
                <a:rect b="b" l="l" r="r" t="t"/>
                <a:pathLst>
                  <a:path extrusionOk="0" h="3634" w="4237">
                    <a:moveTo>
                      <a:pt x="2435" y="1"/>
                    </a:moveTo>
                    <a:cubicBezTo>
                      <a:pt x="834" y="1"/>
                      <a:pt x="0" y="1935"/>
                      <a:pt x="1168" y="3103"/>
                    </a:cubicBezTo>
                    <a:cubicBezTo>
                      <a:pt x="1534" y="3469"/>
                      <a:pt x="1983" y="3633"/>
                      <a:pt x="2424" y="3633"/>
                    </a:cubicBezTo>
                    <a:cubicBezTo>
                      <a:pt x="3349" y="3633"/>
                      <a:pt x="4236" y="2909"/>
                      <a:pt x="4236" y="1802"/>
                    </a:cubicBezTo>
                    <a:cubicBezTo>
                      <a:pt x="4236" y="801"/>
                      <a:pt x="3436" y="1"/>
                      <a:pt x="243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0" name="Google Shape;330;p37"/>
              <p:cNvSpPr/>
              <p:nvPr/>
            </p:nvSpPr>
            <p:spPr>
              <a:xfrm>
                <a:off x="3455150" y="3794000"/>
                <a:ext cx="64225" cy="25"/>
              </a:xfrm>
              <a:custGeom>
                <a:rect b="b" l="l" r="r" t="t"/>
                <a:pathLst>
                  <a:path extrusionOk="0" h="1" w="2569">
                    <a:moveTo>
                      <a:pt x="0" y="0"/>
                    </a:moveTo>
                    <a:lnTo>
                      <a:pt x="2569" y="0"/>
                    </a:lnTo>
                  </a:path>
                </a:pathLst>
              </a:custGeom>
              <a:solidFill>
                <a:srgbClr val="EDF6F7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1" name="Google Shape;331;p37"/>
              <p:cNvSpPr/>
              <p:nvPr/>
            </p:nvSpPr>
            <p:spPr>
              <a:xfrm>
                <a:off x="3455150" y="3794000"/>
                <a:ext cx="64225" cy="25"/>
              </a:xfrm>
              <a:custGeom>
                <a:rect b="b" l="l" r="r" t="t"/>
                <a:pathLst>
                  <a:path extrusionOk="0" fill="none" h="1" w="2569">
                    <a:moveTo>
                      <a:pt x="0" y="0"/>
                    </a:moveTo>
                    <a:lnTo>
                      <a:pt x="2569" y="0"/>
                    </a:lnTo>
                  </a:path>
                </a:pathLst>
              </a:custGeom>
              <a:noFill/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2" name="Google Shape;332;p37"/>
              <p:cNvSpPr/>
              <p:nvPr/>
            </p:nvSpPr>
            <p:spPr>
              <a:xfrm>
                <a:off x="3455150" y="3828175"/>
                <a:ext cx="64225" cy="25"/>
              </a:xfrm>
              <a:custGeom>
                <a:rect b="b" l="l" r="r" t="t"/>
                <a:pathLst>
                  <a:path extrusionOk="0" h="1" w="2569">
                    <a:moveTo>
                      <a:pt x="0" y="1"/>
                    </a:moveTo>
                    <a:lnTo>
                      <a:pt x="2569" y="1"/>
                    </a:lnTo>
                  </a:path>
                </a:pathLst>
              </a:custGeom>
              <a:solidFill>
                <a:srgbClr val="EDF6F7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3" name="Google Shape;333;p37"/>
              <p:cNvSpPr/>
              <p:nvPr/>
            </p:nvSpPr>
            <p:spPr>
              <a:xfrm>
                <a:off x="3455150" y="3828175"/>
                <a:ext cx="64225" cy="25"/>
              </a:xfrm>
              <a:custGeom>
                <a:rect b="b" l="l" r="r" t="t"/>
                <a:pathLst>
                  <a:path extrusionOk="0" fill="none" h="1" w="2569">
                    <a:moveTo>
                      <a:pt x="0" y="1"/>
                    </a:moveTo>
                    <a:lnTo>
                      <a:pt x="2569" y="1"/>
                    </a:lnTo>
                  </a:path>
                </a:pathLst>
              </a:custGeom>
              <a:noFill/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4" name="Google Shape;334;p37"/>
              <p:cNvSpPr/>
              <p:nvPr/>
            </p:nvSpPr>
            <p:spPr>
              <a:xfrm>
                <a:off x="4071400" y="3783150"/>
                <a:ext cx="65925" cy="90100"/>
              </a:xfrm>
              <a:custGeom>
                <a:rect b="b" l="l" r="r" t="t"/>
                <a:pathLst>
                  <a:path extrusionOk="0" h="3604" w="2637">
                    <a:moveTo>
                      <a:pt x="1" y="1"/>
                    </a:moveTo>
                    <a:lnTo>
                      <a:pt x="1" y="3603"/>
                    </a:lnTo>
                    <a:lnTo>
                      <a:pt x="2636" y="1802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accent3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5" name="Google Shape;335;p37"/>
              <p:cNvSpPr/>
              <p:nvPr/>
            </p:nvSpPr>
            <p:spPr>
              <a:xfrm>
                <a:off x="3345900" y="3342000"/>
                <a:ext cx="256875" cy="256875"/>
              </a:xfrm>
              <a:custGeom>
                <a:rect b="b" l="l" r="r" t="t"/>
                <a:pathLst>
                  <a:path extrusionOk="0" h="10275" w="10275">
                    <a:moveTo>
                      <a:pt x="2335" y="1"/>
                    </a:moveTo>
                    <a:cubicBezTo>
                      <a:pt x="1034" y="1"/>
                      <a:pt x="0" y="1068"/>
                      <a:pt x="0" y="2369"/>
                    </a:cubicBezTo>
                    <a:lnTo>
                      <a:pt x="0" y="7940"/>
                    </a:lnTo>
                    <a:cubicBezTo>
                      <a:pt x="0" y="9240"/>
                      <a:pt x="1034" y="10275"/>
                      <a:pt x="2335" y="10275"/>
                    </a:cubicBezTo>
                    <a:lnTo>
                      <a:pt x="7939" y="10275"/>
                    </a:lnTo>
                    <a:cubicBezTo>
                      <a:pt x="9240" y="10275"/>
                      <a:pt x="10274" y="9240"/>
                      <a:pt x="10274" y="7940"/>
                    </a:cubicBezTo>
                    <a:lnTo>
                      <a:pt x="10274" y="2369"/>
                    </a:lnTo>
                    <a:cubicBezTo>
                      <a:pt x="10274" y="1068"/>
                      <a:pt x="9240" y="1"/>
                      <a:pt x="793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6" name="Google Shape;336;p37"/>
              <p:cNvSpPr/>
              <p:nvPr/>
            </p:nvSpPr>
            <p:spPr>
              <a:xfrm>
                <a:off x="3667800" y="3342000"/>
                <a:ext cx="256875" cy="256875"/>
              </a:xfrm>
              <a:custGeom>
                <a:rect b="b" l="l" r="r" t="t"/>
                <a:pathLst>
                  <a:path extrusionOk="0" h="10275" w="10275">
                    <a:moveTo>
                      <a:pt x="2335" y="1"/>
                    </a:moveTo>
                    <a:cubicBezTo>
                      <a:pt x="1034" y="1"/>
                      <a:pt x="0" y="1068"/>
                      <a:pt x="0" y="2369"/>
                    </a:cubicBezTo>
                    <a:lnTo>
                      <a:pt x="0" y="7940"/>
                    </a:lnTo>
                    <a:cubicBezTo>
                      <a:pt x="0" y="9240"/>
                      <a:pt x="1034" y="10275"/>
                      <a:pt x="2335" y="10275"/>
                    </a:cubicBezTo>
                    <a:lnTo>
                      <a:pt x="7939" y="10275"/>
                    </a:lnTo>
                    <a:cubicBezTo>
                      <a:pt x="9240" y="10275"/>
                      <a:pt x="10274" y="9240"/>
                      <a:pt x="10274" y="7940"/>
                    </a:cubicBezTo>
                    <a:lnTo>
                      <a:pt x="10274" y="2369"/>
                    </a:lnTo>
                    <a:cubicBezTo>
                      <a:pt x="10274" y="1068"/>
                      <a:pt x="9240" y="1"/>
                      <a:pt x="793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7" name="Google Shape;337;p37"/>
              <p:cNvSpPr/>
              <p:nvPr/>
            </p:nvSpPr>
            <p:spPr>
              <a:xfrm>
                <a:off x="3989675" y="3342000"/>
                <a:ext cx="256875" cy="256875"/>
              </a:xfrm>
              <a:custGeom>
                <a:rect b="b" l="l" r="r" t="t"/>
                <a:pathLst>
                  <a:path extrusionOk="0" h="10275" w="10275">
                    <a:moveTo>
                      <a:pt x="2336" y="1"/>
                    </a:moveTo>
                    <a:cubicBezTo>
                      <a:pt x="1035" y="1"/>
                      <a:pt x="1" y="1068"/>
                      <a:pt x="1" y="2369"/>
                    </a:cubicBezTo>
                    <a:lnTo>
                      <a:pt x="1" y="7940"/>
                    </a:lnTo>
                    <a:cubicBezTo>
                      <a:pt x="1" y="9240"/>
                      <a:pt x="1035" y="10275"/>
                      <a:pt x="2336" y="10275"/>
                    </a:cubicBezTo>
                    <a:lnTo>
                      <a:pt x="7940" y="10275"/>
                    </a:lnTo>
                    <a:cubicBezTo>
                      <a:pt x="9241" y="10275"/>
                      <a:pt x="10275" y="9240"/>
                      <a:pt x="10275" y="7940"/>
                    </a:cubicBezTo>
                    <a:lnTo>
                      <a:pt x="10275" y="2369"/>
                    </a:lnTo>
                    <a:cubicBezTo>
                      <a:pt x="10275" y="1068"/>
                      <a:pt x="9241" y="1"/>
                      <a:pt x="794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8" name="Google Shape;338;p37"/>
              <p:cNvSpPr/>
              <p:nvPr/>
            </p:nvSpPr>
            <p:spPr>
              <a:xfrm>
                <a:off x="3345900" y="3013425"/>
                <a:ext cx="256875" cy="256875"/>
              </a:xfrm>
              <a:custGeom>
                <a:rect b="b" l="l" r="r" t="t"/>
                <a:pathLst>
                  <a:path extrusionOk="0" h="10275" w="10275">
                    <a:moveTo>
                      <a:pt x="2335" y="1"/>
                    </a:moveTo>
                    <a:cubicBezTo>
                      <a:pt x="1034" y="1"/>
                      <a:pt x="0" y="1035"/>
                      <a:pt x="0" y="2336"/>
                    </a:cubicBezTo>
                    <a:lnTo>
                      <a:pt x="0" y="7940"/>
                    </a:lnTo>
                    <a:cubicBezTo>
                      <a:pt x="0" y="9241"/>
                      <a:pt x="1034" y="10275"/>
                      <a:pt x="2335" y="10275"/>
                    </a:cubicBezTo>
                    <a:lnTo>
                      <a:pt x="7939" y="10275"/>
                    </a:lnTo>
                    <a:cubicBezTo>
                      <a:pt x="9240" y="10275"/>
                      <a:pt x="10274" y="9241"/>
                      <a:pt x="10274" y="7940"/>
                    </a:cubicBezTo>
                    <a:lnTo>
                      <a:pt x="10274" y="2336"/>
                    </a:lnTo>
                    <a:cubicBezTo>
                      <a:pt x="10274" y="1035"/>
                      <a:pt x="9240" y="1"/>
                      <a:pt x="793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9" name="Google Shape;339;p37"/>
              <p:cNvSpPr/>
              <p:nvPr/>
            </p:nvSpPr>
            <p:spPr>
              <a:xfrm>
                <a:off x="3667800" y="3013425"/>
                <a:ext cx="256875" cy="256875"/>
              </a:xfrm>
              <a:custGeom>
                <a:rect b="b" l="l" r="r" t="t"/>
                <a:pathLst>
                  <a:path extrusionOk="0" h="10275" w="10275">
                    <a:moveTo>
                      <a:pt x="2335" y="1"/>
                    </a:moveTo>
                    <a:cubicBezTo>
                      <a:pt x="1034" y="1"/>
                      <a:pt x="0" y="1035"/>
                      <a:pt x="0" y="2336"/>
                    </a:cubicBezTo>
                    <a:lnTo>
                      <a:pt x="0" y="7940"/>
                    </a:lnTo>
                    <a:cubicBezTo>
                      <a:pt x="0" y="9241"/>
                      <a:pt x="1034" y="10275"/>
                      <a:pt x="2335" y="10275"/>
                    </a:cubicBezTo>
                    <a:lnTo>
                      <a:pt x="7939" y="10275"/>
                    </a:lnTo>
                    <a:cubicBezTo>
                      <a:pt x="9240" y="10275"/>
                      <a:pt x="10274" y="9241"/>
                      <a:pt x="10274" y="7940"/>
                    </a:cubicBezTo>
                    <a:lnTo>
                      <a:pt x="10274" y="2336"/>
                    </a:lnTo>
                    <a:cubicBezTo>
                      <a:pt x="10274" y="1035"/>
                      <a:pt x="9240" y="1"/>
                      <a:pt x="79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0" name="Google Shape;340;p37"/>
              <p:cNvSpPr/>
              <p:nvPr/>
            </p:nvSpPr>
            <p:spPr>
              <a:xfrm>
                <a:off x="3989675" y="3013425"/>
                <a:ext cx="256875" cy="256875"/>
              </a:xfrm>
              <a:custGeom>
                <a:rect b="b" l="l" r="r" t="t"/>
                <a:pathLst>
                  <a:path extrusionOk="0" h="10275" w="10275">
                    <a:moveTo>
                      <a:pt x="2336" y="1"/>
                    </a:moveTo>
                    <a:cubicBezTo>
                      <a:pt x="1035" y="1"/>
                      <a:pt x="1" y="1035"/>
                      <a:pt x="1" y="2336"/>
                    </a:cubicBezTo>
                    <a:lnTo>
                      <a:pt x="1" y="7940"/>
                    </a:lnTo>
                    <a:cubicBezTo>
                      <a:pt x="1" y="9241"/>
                      <a:pt x="1035" y="10275"/>
                      <a:pt x="2336" y="10275"/>
                    </a:cubicBezTo>
                    <a:lnTo>
                      <a:pt x="7940" y="10275"/>
                    </a:lnTo>
                    <a:cubicBezTo>
                      <a:pt x="9241" y="10275"/>
                      <a:pt x="10275" y="9241"/>
                      <a:pt x="10275" y="7940"/>
                    </a:cubicBezTo>
                    <a:lnTo>
                      <a:pt x="10275" y="2336"/>
                    </a:lnTo>
                    <a:cubicBezTo>
                      <a:pt x="10275" y="1035"/>
                      <a:pt x="9241" y="1"/>
                      <a:pt x="794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1" name="Google Shape;341;p37"/>
              <p:cNvSpPr/>
              <p:nvPr/>
            </p:nvSpPr>
            <p:spPr>
              <a:xfrm>
                <a:off x="3345900" y="2684025"/>
                <a:ext cx="256875" cy="257725"/>
              </a:xfrm>
              <a:custGeom>
                <a:rect b="b" l="l" r="r" t="t"/>
                <a:pathLst>
                  <a:path extrusionOk="0" h="10309" w="10275">
                    <a:moveTo>
                      <a:pt x="2335" y="1"/>
                    </a:moveTo>
                    <a:cubicBezTo>
                      <a:pt x="1034" y="1"/>
                      <a:pt x="0" y="1068"/>
                      <a:pt x="0" y="2369"/>
                    </a:cubicBezTo>
                    <a:lnTo>
                      <a:pt x="0" y="7940"/>
                    </a:lnTo>
                    <a:cubicBezTo>
                      <a:pt x="0" y="9241"/>
                      <a:pt x="1034" y="10308"/>
                      <a:pt x="2335" y="10308"/>
                    </a:cubicBezTo>
                    <a:lnTo>
                      <a:pt x="7939" y="10308"/>
                    </a:lnTo>
                    <a:cubicBezTo>
                      <a:pt x="9240" y="10308"/>
                      <a:pt x="10274" y="9241"/>
                      <a:pt x="10274" y="7940"/>
                    </a:cubicBezTo>
                    <a:lnTo>
                      <a:pt x="10274" y="2369"/>
                    </a:lnTo>
                    <a:cubicBezTo>
                      <a:pt x="10274" y="1068"/>
                      <a:pt x="9240" y="1"/>
                      <a:pt x="79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2" name="Google Shape;342;p37"/>
              <p:cNvSpPr/>
              <p:nvPr/>
            </p:nvSpPr>
            <p:spPr>
              <a:xfrm>
                <a:off x="3667800" y="2684025"/>
                <a:ext cx="256875" cy="257725"/>
              </a:xfrm>
              <a:custGeom>
                <a:rect b="b" l="l" r="r" t="t"/>
                <a:pathLst>
                  <a:path extrusionOk="0" h="10309" w="10275">
                    <a:moveTo>
                      <a:pt x="2335" y="1"/>
                    </a:moveTo>
                    <a:cubicBezTo>
                      <a:pt x="1034" y="1"/>
                      <a:pt x="0" y="1068"/>
                      <a:pt x="0" y="2369"/>
                    </a:cubicBezTo>
                    <a:lnTo>
                      <a:pt x="0" y="7940"/>
                    </a:lnTo>
                    <a:cubicBezTo>
                      <a:pt x="0" y="9241"/>
                      <a:pt x="1034" y="10308"/>
                      <a:pt x="2335" y="10308"/>
                    </a:cubicBezTo>
                    <a:lnTo>
                      <a:pt x="7939" y="10308"/>
                    </a:lnTo>
                    <a:cubicBezTo>
                      <a:pt x="9240" y="10308"/>
                      <a:pt x="10274" y="9241"/>
                      <a:pt x="10274" y="7940"/>
                    </a:cubicBezTo>
                    <a:lnTo>
                      <a:pt x="10274" y="2369"/>
                    </a:lnTo>
                    <a:cubicBezTo>
                      <a:pt x="10274" y="1068"/>
                      <a:pt x="9240" y="1"/>
                      <a:pt x="793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3" name="Google Shape;343;p37"/>
              <p:cNvSpPr/>
              <p:nvPr/>
            </p:nvSpPr>
            <p:spPr>
              <a:xfrm>
                <a:off x="3989675" y="2684025"/>
                <a:ext cx="256875" cy="257725"/>
              </a:xfrm>
              <a:custGeom>
                <a:rect b="b" l="l" r="r" t="t"/>
                <a:pathLst>
                  <a:path extrusionOk="0" h="10309" w="10275">
                    <a:moveTo>
                      <a:pt x="2336" y="1"/>
                    </a:moveTo>
                    <a:cubicBezTo>
                      <a:pt x="1035" y="1"/>
                      <a:pt x="1" y="1068"/>
                      <a:pt x="1" y="2369"/>
                    </a:cubicBezTo>
                    <a:lnTo>
                      <a:pt x="1" y="7940"/>
                    </a:lnTo>
                    <a:cubicBezTo>
                      <a:pt x="1" y="9241"/>
                      <a:pt x="1035" y="10308"/>
                      <a:pt x="2336" y="10308"/>
                    </a:cubicBezTo>
                    <a:lnTo>
                      <a:pt x="7940" y="10308"/>
                    </a:lnTo>
                    <a:cubicBezTo>
                      <a:pt x="9241" y="10308"/>
                      <a:pt x="10275" y="9241"/>
                      <a:pt x="10275" y="7940"/>
                    </a:cubicBezTo>
                    <a:lnTo>
                      <a:pt x="10275" y="2369"/>
                    </a:lnTo>
                    <a:cubicBezTo>
                      <a:pt x="10275" y="1068"/>
                      <a:pt x="9241" y="1"/>
                      <a:pt x="794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4" name="Google Shape;344;p37"/>
              <p:cNvSpPr/>
              <p:nvPr/>
            </p:nvSpPr>
            <p:spPr>
              <a:xfrm>
                <a:off x="3345900" y="2355450"/>
                <a:ext cx="256875" cy="256875"/>
              </a:xfrm>
              <a:custGeom>
                <a:rect b="b" l="l" r="r" t="t"/>
                <a:pathLst>
                  <a:path extrusionOk="0" h="10275" w="10275">
                    <a:moveTo>
                      <a:pt x="2335" y="1"/>
                    </a:moveTo>
                    <a:cubicBezTo>
                      <a:pt x="1034" y="1"/>
                      <a:pt x="0" y="1035"/>
                      <a:pt x="0" y="2369"/>
                    </a:cubicBezTo>
                    <a:lnTo>
                      <a:pt x="0" y="7940"/>
                    </a:lnTo>
                    <a:cubicBezTo>
                      <a:pt x="0" y="9241"/>
                      <a:pt x="1034" y="10275"/>
                      <a:pt x="2335" y="10275"/>
                    </a:cubicBezTo>
                    <a:lnTo>
                      <a:pt x="7939" y="10275"/>
                    </a:lnTo>
                    <a:cubicBezTo>
                      <a:pt x="9240" y="10275"/>
                      <a:pt x="10274" y="9241"/>
                      <a:pt x="10274" y="7940"/>
                    </a:cubicBezTo>
                    <a:lnTo>
                      <a:pt x="10274" y="2369"/>
                    </a:lnTo>
                    <a:cubicBezTo>
                      <a:pt x="10274" y="1035"/>
                      <a:pt x="9240" y="1"/>
                      <a:pt x="793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5" name="Google Shape;345;p37"/>
              <p:cNvSpPr/>
              <p:nvPr/>
            </p:nvSpPr>
            <p:spPr>
              <a:xfrm>
                <a:off x="3667800" y="2355450"/>
                <a:ext cx="256875" cy="256875"/>
              </a:xfrm>
              <a:custGeom>
                <a:rect b="b" l="l" r="r" t="t"/>
                <a:pathLst>
                  <a:path extrusionOk="0" h="10275" w="10275">
                    <a:moveTo>
                      <a:pt x="2335" y="1"/>
                    </a:moveTo>
                    <a:cubicBezTo>
                      <a:pt x="1034" y="1"/>
                      <a:pt x="0" y="1035"/>
                      <a:pt x="0" y="2369"/>
                    </a:cubicBezTo>
                    <a:lnTo>
                      <a:pt x="0" y="7940"/>
                    </a:lnTo>
                    <a:cubicBezTo>
                      <a:pt x="0" y="9241"/>
                      <a:pt x="1034" y="10275"/>
                      <a:pt x="2335" y="10275"/>
                    </a:cubicBezTo>
                    <a:lnTo>
                      <a:pt x="7939" y="10275"/>
                    </a:lnTo>
                    <a:cubicBezTo>
                      <a:pt x="9240" y="10275"/>
                      <a:pt x="10274" y="9241"/>
                      <a:pt x="10274" y="7940"/>
                    </a:cubicBezTo>
                    <a:lnTo>
                      <a:pt x="10274" y="2369"/>
                    </a:lnTo>
                    <a:cubicBezTo>
                      <a:pt x="10274" y="1035"/>
                      <a:pt x="9240" y="1"/>
                      <a:pt x="793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6" name="Google Shape;346;p37"/>
              <p:cNvSpPr/>
              <p:nvPr/>
            </p:nvSpPr>
            <p:spPr>
              <a:xfrm>
                <a:off x="3989675" y="2355450"/>
                <a:ext cx="256875" cy="256875"/>
              </a:xfrm>
              <a:custGeom>
                <a:rect b="b" l="l" r="r" t="t"/>
                <a:pathLst>
                  <a:path extrusionOk="0" h="10275" w="10275">
                    <a:moveTo>
                      <a:pt x="2336" y="1"/>
                    </a:moveTo>
                    <a:cubicBezTo>
                      <a:pt x="1035" y="1"/>
                      <a:pt x="1" y="1035"/>
                      <a:pt x="1" y="2369"/>
                    </a:cubicBezTo>
                    <a:lnTo>
                      <a:pt x="1" y="7940"/>
                    </a:lnTo>
                    <a:cubicBezTo>
                      <a:pt x="1" y="9241"/>
                      <a:pt x="1035" y="10275"/>
                      <a:pt x="2336" y="10275"/>
                    </a:cubicBezTo>
                    <a:lnTo>
                      <a:pt x="7940" y="10275"/>
                    </a:lnTo>
                    <a:cubicBezTo>
                      <a:pt x="9241" y="10275"/>
                      <a:pt x="10275" y="9241"/>
                      <a:pt x="10275" y="7940"/>
                    </a:cubicBezTo>
                    <a:lnTo>
                      <a:pt x="10275" y="2369"/>
                    </a:lnTo>
                    <a:cubicBezTo>
                      <a:pt x="10275" y="1035"/>
                      <a:pt x="9241" y="1"/>
                      <a:pt x="79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7" name="Google Shape;347;p37"/>
              <p:cNvSpPr/>
              <p:nvPr/>
            </p:nvSpPr>
            <p:spPr>
              <a:xfrm>
                <a:off x="3345900" y="2026050"/>
                <a:ext cx="256875" cy="257725"/>
              </a:xfrm>
              <a:custGeom>
                <a:rect b="b" l="l" r="r" t="t"/>
                <a:pathLst>
                  <a:path extrusionOk="0" h="10309" w="10275">
                    <a:moveTo>
                      <a:pt x="2335" y="1"/>
                    </a:moveTo>
                    <a:cubicBezTo>
                      <a:pt x="1034" y="1"/>
                      <a:pt x="0" y="1068"/>
                      <a:pt x="0" y="2369"/>
                    </a:cubicBezTo>
                    <a:lnTo>
                      <a:pt x="0" y="7940"/>
                    </a:lnTo>
                    <a:cubicBezTo>
                      <a:pt x="0" y="9241"/>
                      <a:pt x="1034" y="10308"/>
                      <a:pt x="2335" y="10308"/>
                    </a:cubicBezTo>
                    <a:lnTo>
                      <a:pt x="7939" y="10308"/>
                    </a:lnTo>
                    <a:cubicBezTo>
                      <a:pt x="9240" y="10308"/>
                      <a:pt x="10274" y="9241"/>
                      <a:pt x="10274" y="7940"/>
                    </a:cubicBezTo>
                    <a:lnTo>
                      <a:pt x="10274" y="2369"/>
                    </a:lnTo>
                    <a:cubicBezTo>
                      <a:pt x="10274" y="1068"/>
                      <a:pt x="9240" y="1"/>
                      <a:pt x="79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8" name="Google Shape;348;p37"/>
              <p:cNvSpPr/>
              <p:nvPr/>
            </p:nvSpPr>
            <p:spPr>
              <a:xfrm>
                <a:off x="3667800" y="2026050"/>
                <a:ext cx="256875" cy="257725"/>
              </a:xfrm>
              <a:custGeom>
                <a:rect b="b" l="l" r="r" t="t"/>
                <a:pathLst>
                  <a:path extrusionOk="0" h="10309" w="10275">
                    <a:moveTo>
                      <a:pt x="2335" y="1"/>
                    </a:moveTo>
                    <a:cubicBezTo>
                      <a:pt x="1034" y="1"/>
                      <a:pt x="0" y="1068"/>
                      <a:pt x="0" y="2369"/>
                    </a:cubicBezTo>
                    <a:lnTo>
                      <a:pt x="0" y="7940"/>
                    </a:lnTo>
                    <a:cubicBezTo>
                      <a:pt x="0" y="9241"/>
                      <a:pt x="1034" y="10308"/>
                      <a:pt x="2335" y="10308"/>
                    </a:cubicBezTo>
                    <a:lnTo>
                      <a:pt x="7939" y="10308"/>
                    </a:lnTo>
                    <a:cubicBezTo>
                      <a:pt x="9240" y="10308"/>
                      <a:pt x="10274" y="9241"/>
                      <a:pt x="10274" y="7940"/>
                    </a:cubicBezTo>
                    <a:lnTo>
                      <a:pt x="10274" y="2369"/>
                    </a:lnTo>
                    <a:cubicBezTo>
                      <a:pt x="10274" y="1068"/>
                      <a:pt x="9240" y="1"/>
                      <a:pt x="79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9" name="Google Shape;349;p37"/>
              <p:cNvSpPr/>
              <p:nvPr/>
            </p:nvSpPr>
            <p:spPr>
              <a:xfrm>
                <a:off x="3989675" y="2026050"/>
                <a:ext cx="256875" cy="257725"/>
              </a:xfrm>
              <a:custGeom>
                <a:rect b="b" l="l" r="r" t="t"/>
                <a:pathLst>
                  <a:path extrusionOk="0" h="10309" w="10275">
                    <a:moveTo>
                      <a:pt x="2336" y="1"/>
                    </a:moveTo>
                    <a:cubicBezTo>
                      <a:pt x="1035" y="1"/>
                      <a:pt x="1" y="1068"/>
                      <a:pt x="1" y="2369"/>
                    </a:cubicBezTo>
                    <a:lnTo>
                      <a:pt x="1" y="7940"/>
                    </a:lnTo>
                    <a:cubicBezTo>
                      <a:pt x="1" y="9241"/>
                      <a:pt x="1035" y="10308"/>
                      <a:pt x="2336" y="10308"/>
                    </a:cubicBezTo>
                    <a:lnTo>
                      <a:pt x="7940" y="10308"/>
                    </a:lnTo>
                    <a:cubicBezTo>
                      <a:pt x="9241" y="10308"/>
                      <a:pt x="10275" y="9241"/>
                      <a:pt x="10275" y="7940"/>
                    </a:cubicBezTo>
                    <a:lnTo>
                      <a:pt x="10275" y="2369"/>
                    </a:lnTo>
                    <a:cubicBezTo>
                      <a:pt x="10275" y="1068"/>
                      <a:pt x="9241" y="1"/>
                      <a:pt x="794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350" name="Google Shape;350;p37"/>
            <p:cNvGrpSpPr/>
            <p:nvPr/>
          </p:nvGrpSpPr>
          <p:grpSpPr>
            <a:xfrm>
              <a:off x="7974742" y="3946863"/>
              <a:ext cx="624625" cy="830925"/>
              <a:chOff x="4863650" y="3815375"/>
              <a:chExt cx="624625" cy="830925"/>
            </a:xfrm>
          </p:grpSpPr>
          <p:sp>
            <p:nvSpPr>
              <p:cNvPr id="351" name="Google Shape;351;p37"/>
              <p:cNvSpPr/>
              <p:nvPr/>
            </p:nvSpPr>
            <p:spPr>
              <a:xfrm>
                <a:off x="5086300" y="4421100"/>
                <a:ext cx="236875" cy="180150"/>
              </a:xfrm>
              <a:custGeom>
                <a:rect b="b" l="l" r="r" t="t"/>
                <a:pathLst>
                  <a:path extrusionOk="0" h="7206" w="9475">
                    <a:moveTo>
                      <a:pt x="835" y="1"/>
                    </a:moveTo>
                    <a:cubicBezTo>
                      <a:pt x="301" y="468"/>
                      <a:pt x="1" y="1102"/>
                      <a:pt x="34" y="1802"/>
                    </a:cubicBezTo>
                    <a:lnTo>
                      <a:pt x="34" y="4871"/>
                    </a:lnTo>
                    <a:cubicBezTo>
                      <a:pt x="34" y="6172"/>
                      <a:pt x="1068" y="7206"/>
                      <a:pt x="2369" y="7206"/>
                    </a:cubicBezTo>
                    <a:lnTo>
                      <a:pt x="7106" y="7206"/>
                    </a:lnTo>
                    <a:cubicBezTo>
                      <a:pt x="8407" y="7206"/>
                      <a:pt x="9474" y="6172"/>
                      <a:pt x="9474" y="4871"/>
                    </a:cubicBezTo>
                    <a:lnTo>
                      <a:pt x="9474" y="1802"/>
                    </a:lnTo>
                    <a:cubicBezTo>
                      <a:pt x="9474" y="1102"/>
                      <a:pt x="9174" y="468"/>
                      <a:pt x="867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2" name="Google Shape;352;p37"/>
              <p:cNvSpPr/>
              <p:nvPr/>
            </p:nvSpPr>
            <p:spPr>
              <a:xfrm>
                <a:off x="5163850" y="4601225"/>
                <a:ext cx="81750" cy="45075"/>
              </a:xfrm>
              <a:custGeom>
                <a:rect b="b" l="l" r="r" t="t"/>
                <a:pathLst>
                  <a:path extrusionOk="0" h="1803" w="3270">
                    <a:moveTo>
                      <a:pt x="1" y="1"/>
                    </a:moveTo>
                    <a:lnTo>
                      <a:pt x="1" y="735"/>
                    </a:lnTo>
                    <a:cubicBezTo>
                      <a:pt x="1" y="1335"/>
                      <a:pt x="468" y="1802"/>
                      <a:pt x="1068" y="1802"/>
                    </a:cubicBezTo>
                    <a:lnTo>
                      <a:pt x="2236" y="1802"/>
                    </a:lnTo>
                    <a:cubicBezTo>
                      <a:pt x="2803" y="1802"/>
                      <a:pt x="3270" y="1335"/>
                      <a:pt x="3270" y="735"/>
                    </a:cubicBezTo>
                    <a:lnTo>
                      <a:pt x="3270" y="1"/>
                    </a:lnTo>
                    <a:close/>
                  </a:path>
                </a:pathLst>
              </a:custGeom>
              <a:solidFill>
                <a:schemeClr val="lt1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3" name="Google Shape;353;p37"/>
              <p:cNvSpPr/>
              <p:nvPr/>
            </p:nvSpPr>
            <p:spPr>
              <a:xfrm>
                <a:off x="5087125" y="4543700"/>
                <a:ext cx="236050" cy="25"/>
              </a:xfrm>
              <a:custGeom>
                <a:rect b="b" l="l" r="r" t="t"/>
                <a:pathLst>
                  <a:path extrusionOk="0" h="1" w="9442">
                    <a:moveTo>
                      <a:pt x="1" y="0"/>
                    </a:moveTo>
                    <a:lnTo>
                      <a:pt x="9441" y="0"/>
                    </a:lnTo>
                  </a:path>
                </a:pathLst>
              </a:custGeom>
              <a:solidFill>
                <a:srgbClr val="FBF3D0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4" name="Google Shape;354;p37"/>
              <p:cNvSpPr/>
              <p:nvPr/>
            </p:nvSpPr>
            <p:spPr>
              <a:xfrm>
                <a:off x="5087125" y="4543700"/>
                <a:ext cx="236050" cy="25"/>
              </a:xfrm>
              <a:custGeom>
                <a:rect b="b" l="l" r="r" t="t"/>
                <a:pathLst>
                  <a:path extrusionOk="0" fill="none" h="1" w="9442">
                    <a:moveTo>
                      <a:pt x="1" y="0"/>
                    </a:moveTo>
                    <a:lnTo>
                      <a:pt x="9441" y="0"/>
                    </a:lnTo>
                  </a:path>
                </a:pathLst>
              </a:custGeom>
              <a:noFill/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5" name="Google Shape;355;p37"/>
              <p:cNvSpPr/>
              <p:nvPr/>
            </p:nvSpPr>
            <p:spPr>
              <a:xfrm>
                <a:off x="5087125" y="4490325"/>
                <a:ext cx="236050" cy="25"/>
              </a:xfrm>
              <a:custGeom>
                <a:rect b="b" l="l" r="r" t="t"/>
                <a:pathLst>
                  <a:path extrusionOk="0" h="1" w="9442">
                    <a:moveTo>
                      <a:pt x="1" y="0"/>
                    </a:moveTo>
                    <a:lnTo>
                      <a:pt x="9441" y="0"/>
                    </a:lnTo>
                  </a:path>
                </a:pathLst>
              </a:custGeom>
              <a:solidFill>
                <a:srgbClr val="FBF3D0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6" name="Google Shape;356;p37"/>
              <p:cNvSpPr/>
              <p:nvPr/>
            </p:nvSpPr>
            <p:spPr>
              <a:xfrm>
                <a:off x="5087125" y="4490325"/>
                <a:ext cx="236050" cy="25"/>
              </a:xfrm>
              <a:custGeom>
                <a:rect b="b" l="l" r="r" t="t"/>
                <a:pathLst>
                  <a:path extrusionOk="0" fill="none" h="1" w="9442">
                    <a:moveTo>
                      <a:pt x="1" y="0"/>
                    </a:moveTo>
                    <a:lnTo>
                      <a:pt x="9441" y="0"/>
                    </a:lnTo>
                  </a:path>
                </a:pathLst>
              </a:custGeom>
              <a:noFill/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7" name="Google Shape;357;p37"/>
              <p:cNvSpPr/>
              <p:nvPr/>
            </p:nvSpPr>
            <p:spPr>
              <a:xfrm>
                <a:off x="4863650" y="3815375"/>
                <a:ext cx="624625" cy="620775"/>
              </a:xfrm>
              <a:custGeom>
                <a:rect b="b" l="l" r="r" t="t"/>
                <a:pathLst>
                  <a:path extrusionOk="0" h="24831" w="24985">
                    <a:moveTo>
                      <a:pt x="13631" y="0"/>
                    </a:moveTo>
                    <a:cubicBezTo>
                      <a:pt x="11583" y="0"/>
                      <a:pt x="9483" y="567"/>
                      <a:pt x="7539" y="1814"/>
                    </a:cubicBezTo>
                    <a:cubicBezTo>
                      <a:pt x="0" y="6651"/>
                      <a:pt x="767" y="17892"/>
                      <a:pt x="8940" y="21628"/>
                    </a:cubicBezTo>
                    <a:lnTo>
                      <a:pt x="8940" y="22462"/>
                    </a:lnTo>
                    <a:cubicBezTo>
                      <a:pt x="8940" y="23763"/>
                      <a:pt x="9974" y="24830"/>
                      <a:pt x="11275" y="24830"/>
                    </a:cubicBezTo>
                    <a:lnTo>
                      <a:pt x="16012" y="24830"/>
                    </a:lnTo>
                    <a:cubicBezTo>
                      <a:pt x="17313" y="24830"/>
                      <a:pt x="18380" y="23763"/>
                      <a:pt x="18380" y="22462"/>
                    </a:cubicBezTo>
                    <a:lnTo>
                      <a:pt x="18380" y="21628"/>
                    </a:lnTo>
                    <a:cubicBezTo>
                      <a:pt x="22383" y="19793"/>
                      <a:pt x="24985" y="15757"/>
                      <a:pt x="24985" y="11354"/>
                    </a:cubicBezTo>
                    <a:cubicBezTo>
                      <a:pt x="24985" y="4694"/>
                      <a:pt x="19527" y="0"/>
                      <a:pt x="1363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358" name="Google Shape;358;p37"/>
            <p:cNvGrpSpPr/>
            <p:nvPr/>
          </p:nvGrpSpPr>
          <p:grpSpPr>
            <a:xfrm>
              <a:off x="8029198" y="1633284"/>
              <a:ext cx="579793" cy="477211"/>
              <a:chOff x="4559250" y="2583950"/>
              <a:chExt cx="527900" cy="434500"/>
            </a:xfrm>
          </p:grpSpPr>
          <p:sp>
            <p:nvSpPr>
              <p:cNvPr id="359" name="Google Shape;359;p37"/>
              <p:cNvSpPr/>
              <p:nvPr/>
            </p:nvSpPr>
            <p:spPr>
              <a:xfrm>
                <a:off x="4559250" y="2583950"/>
                <a:ext cx="527900" cy="434500"/>
              </a:xfrm>
              <a:custGeom>
                <a:rect b="b" l="l" r="r" t="t"/>
                <a:pathLst>
                  <a:path extrusionOk="0" h="17380" w="21116">
                    <a:moveTo>
                      <a:pt x="2369" y="1"/>
                    </a:moveTo>
                    <a:cubicBezTo>
                      <a:pt x="1035" y="1"/>
                      <a:pt x="1" y="1068"/>
                      <a:pt x="1" y="2369"/>
                    </a:cubicBezTo>
                    <a:lnTo>
                      <a:pt x="1" y="15045"/>
                    </a:lnTo>
                    <a:cubicBezTo>
                      <a:pt x="1" y="16346"/>
                      <a:pt x="1035" y="17380"/>
                      <a:pt x="2369" y="17380"/>
                    </a:cubicBezTo>
                    <a:lnTo>
                      <a:pt x="18781" y="17380"/>
                    </a:lnTo>
                    <a:cubicBezTo>
                      <a:pt x="20082" y="17380"/>
                      <a:pt x="21116" y="16346"/>
                      <a:pt x="21116" y="15045"/>
                    </a:cubicBezTo>
                    <a:lnTo>
                      <a:pt x="21116" y="2369"/>
                    </a:lnTo>
                    <a:cubicBezTo>
                      <a:pt x="21116" y="1068"/>
                      <a:pt x="20082" y="1"/>
                      <a:pt x="1878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0" name="Google Shape;360;p37"/>
              <p:cNvSpPr/>
              <p:nvPr/>
            </p:nvSpPr>
            <p:spPr>
              <a:xfrm>
                <a:off x="4754400" y="2694025"/>
                <a:ext cx="179325" cy="215200"/>
              </a:xfrm>
              <a:custGeom>
                <a:rect b="b" l="l" r="r" t="t"/>
                <a:pathLst>
                  <a:path extrusionOk="0" h="8608" w="7173">
                    <a:moveTo>
                      <a:pt x="0" y="1"/>
                    </a:moveTo>
                    <a:lnTo>
                      <a:pt x="0" y="8607"/>
                    </a:lnTo>
                    <a:lnTo>
                      <a:pt x="7172" y="4304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lt1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361" name="Google Shape;361;p37"/>
            <p:cNvGrpSpPr/>
            <p:nvPr/>
          </p:nvGrpSpPr>
          <p:grpSpPr>
            <a:xfrm>
              <a:off x="7859321" y="2343951"/>
              <a:ext cx="919607" cy="794345"/>
              <a:chOff x="5203050" y="2778050"/>
              <a:chExt cx="837300" cy="723250"/>
            </a:xfrm>
          </p:grpSpPr>
          <p:sp>
            <p:nvSpPr>
              <p:cNvPr id="362" name="Google Shape;362;p37"/>
              <p:cNvSpPr/>
              <p:nvPr/>
            </p:nvSpPr>
            <p:spPr>
              <a:xfrm>
                <a:off x="5203050" y="2778050"/>
                <a:ext cx="837300" cy="514375"/>
              </a:xfrm>
              <a:custGeom>
                <a:rect b="b" l="l" r="r" t="t"/>
                <a:pathLst>
                  <a:path extrusionOk="0" h="20575" w="33492">
                    <a:moveTo>
                      <a:pt x="14195" y="0"/>
                    </a:moveTo>
                    <a:cubicBezTo>
                      <a:pt x="11003" y="0"/>
                      <a:pt x="8215" y="2192"/>
                      <a:pt x="7539" y="5346"/>
                    </a:cubicBezTo>
                    <a:cubicBezTo>
                      <a:pt x="6956" y="5148"/>
                      <a:pt x="6368" y="5054"/>
                      <a:pt x="5792" y="5054"/>
                    </a:cubicBezTo>
                    <a:cubicBezTo>
                      <a:pt x="3271" y="5054"/>
                      <a:pt x="996" y="6848"/>
                      <a:pt x="534" y="9483"/>
                    </a:cubicBezTo>
                    <a:cubicBezTo>
                      <a:pt x="1" y="12718"/>
                      <a:pt x="2502" y="15687"/>
                      <a:pt x="5805" y="15687"/>
                    </a:cubicBezTo>
                    <a:cubicBezTo>
                      <a:pt x="6172" y="15654"/>
                      <a:pt x="6539" y="15620"/>
                      <a:pt x="6906" y="15554"/>
                    </a:cubicBezTo>
                    <a:lnTo>
                      <a:pt x="6906" y="15887"/>
                    </a:lnTo>
                    <a:cubicBezTo>
                      <a:pt x="6906" y="18784"/>
                      <a:pt x="9249" y="20574"/>
                      <a:pt x="11635" y="20574"/>
                    </a:cubicBezTo>
                    <a:cubicBezTo>
                      <a:pt x="13067" y="20574"/>
                      <a:pt x="14515" y="19928"/>
                      <a:pt x="15478" y="18489"/>
                    </a:cubicBezTo>
                    <a:cubicBezTo>
                      <a:pt x="16191" y="19716"/>
                      <a:pt x="17363" y="20270"/>
                      <a:pt x="18526" y="20270"/>
                    </a:cubicBezTo>
                    <a:cubicBezTo>
                      <a:pt x="20302" y="20270"/>
                      <a:pt x="22056" y="18978"/>
                      <a:pt x="22116" y="16821"/>
                    </a:cubicBezTo>
                    <a:cubicBezTo>
                      <a:pt x="23241" y="17509"/>
                      <a:pt x="24467" y="17829"/>
                      <a:pt x="25670" y="17829"/>
                    </a:cubicBezTo>
                    <a:cubicBezTo>
                      <a:pt x="28606" y="17829"/>
                      <a:pt x="31405" y="15928"/>
                      <a:pt x="32257" y="12852"/>
                    </a:cubicBezTo>
                    <a:cubicBezTo>
                      <a:pt x="33491" y="8482"/>
                      <a:pt x="30222" y="4145"/>
                      <a:pt x="25686" y="4145"/>
                    </a:cubicBezTo>
                    <a:cubicBezTo>
                      <a:pt x="23918" y="4145"/>
                      <a:pt x="22183" y="4846"/>
                      <a:pt x="20916" y="6080"/>
                    </a:cubicBezTo>
                    <a:cubicBezTo>
                      <a:pt x="20549" y="2744"/>
                      <a:pt x="17847" y="209"/>
                      <a:pt x="14544" y="9"/>
                    </a:cubicBezTo>
                    <a:cubicBezTo>
                      <a:pt x="14427" y="3"/>
                      <a:pt x="14311" y="0"/>
                      <a:pt x="141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3" name="Google Shape;363;p37"/>
              <p:cNvSpPr/>
              <p:nvPr/>
            </p:nvSpPr>
            <p:spPr>
              <a:xfrm>
                <a:off x="5611675" y="3095150"/>
                <a:ext cx="274400" cy="406150"/>
              </a:xfrm>
              <a:custGeom>
                <a:rect b="b" l="l" r="r" t="t"/>
                <a:pathLst>
                  <a:path extrusionOk="0" h="16246" w="10976">
                    <a:moveTo>
                      <a:pt x="4337" y="1"/>
                    </a:moveTo>
                    <a:cubicBezTo>
                      <a:pt x="3737" y="1"/>
                      <a:pt x="3270" y="501"/>
                      <a:pt x="3270" y="1102"/>
                    </a:cubicBezTo>
                    <a:lnTo>
                      <a:pt x="3270" y="10275"/>
                    </a:lnTo>
                    <a:lnTo>
                      <a:pt x="1268" y="10275"/>
                    </a:lnTo>
                    <a:cubicBezTo>
                      <a:pt x="167" y="10275"/>
                      <a:pt x="1" y="11242"/>
                      <a:pt x="601" y="11809"/>
                    </a:cubicBezTo>
                    <a:lnTo>
                      <a:pt x="4704" y="15946"/>
                    </a:lnTo>
                    <a:cubicBezTo>
                      <a:pt x="4921" y="16146"/>
                      <a:pt x="5196" y="16246"/>
                      <a:pt x="5471" y="16246"/>
                    </a:cubicBezTo>
                    <a:cubicBezTo>
                      <a:pt x="5746" y="16246"/>
                      <a:pt x="6022" y="16146"/>
                      <a:pt x="6238" y="15946"/>
                    </a:cubicBezTo>
                    <a:lnTo>
                      <a:pt x="10375" y="11809"/>
                    </a:lnTo>
                    <a:cubicBezTo>
                      <a:pt x="10975" y="11209"/>
                      <a:pt x="10775" y="10275"/>
                      <a:pt x="9674" y="10275"/>
                    </a:cubicBezTo>
                    <a:lnTo>
                      <a:pt x="7673" y="10275"/>
                    </a:lnTo>
                    <a:lnTo>
                      <a:pt x="7673" y="1102"/>
                    </a:lnTo>
                    <a:cubicBezTo>
                      <a:pt x="7673" y="501"/>
                      <a:pt x="7206" y="1"/>
                      <a:pt x="660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364" name="Google Shape;364;p37"/>
            <p:cNvSpPr/>
            <p:nvPr/>
          </p:nvSpPr>
          <p:spPr>
            <a:xfrm>
              <a:off x="8148545" y="3371753"/>
              <a:ext cx="340748" cy="341654"/>
            </a:xfrm>
            <a:custGeom>
              <a:rect b="b" l="l" r="r" t="t"/>
              <a:pathLst>
                <a:path extrusionOk="0" h="12443" w="12410">
                  <a:moveTo>
                    <a:pt x="6210" y="4212"/>
                  </a:moveTo>
                  <a:cubicBezTo>
                    <a:pt x="7245" y="4212"/>
                    <a:pt x="8240" y="5018"/>
                    <a:pt x="8240" y="6238"/>
                  </a:cubicBezTo>
                  <a:cubicBezTo>
                    <a:pt x="8240" y="7339"/>
                    <a:pt x="7339" y="8240"/>
                    <a:pt x="6205" y="8240"/>
                  </a:cubicBezTo>
                  <a:cubicBezTo>
                    <a:pt x="4404" y="8240"/>
                    <a:pt x="3503" y="6071"/>
                    <a:pt x="4804" y="4804"/>
                  </a:cubicBezTo>
                  <a:cubicBezTo>
                    <a:pt x="5213" y="4395"/>
                    <a:pt x="5716" y="4212"/>
                    <a:pt x="6210" y="4212"/>
                  </a:cubicBezTo>
                  <a:close/>
                  <a:moveTo>
                    <a:pt x="5738" y="0"/>
                  </a:moveTo>
                  <a:cubicBezTo>
                    <a:pt x="5471" y="0"/>
                    <a:pt x="5271" y="201"/>
                    <a:pt x="5238" y="467"/>
                  </a:cubicBezTo>
                  <a:lnTo>
                    <a:pt x="5137" y="2235"/>
                  </a:lnTo>
                  <a:cubicBezTo>
                    <a:pt x="4804" y="2302"/>
                    <a:pt x="4437" y="2436"/>
                    <a:pt x="4137" y="2636"/>
                  </a:cubicBezTo>
                  <a:lnTo>
                    <a:pt x="2836" y="1468"/>
                  </a:lnTo>
                  <a:cubicBezTo>
                    <a:pt x="2736" y="1385"/>
                    <a:pt x="2619" y="1343"/>
                    <a:pt x="2502" y="1343"/>
                  </a:cubicBezTo>
                  <a:cubicBezTo>
                    <a:pt x="2386" y="1343"/>
                    <a:pt x="2269" y="1385"/>
                    <a:pt x="2169" y="1468"/>
                  </a:cubicBezTo>
                  <a:lnTo>
                    <a:pt x="1468" y="2169"/>
                  </a:lnTo>
                  <a:cubicBezTo>
                    <a:pt x="1301" y="2369"/>
                    <a:pt x="1268" y="2636"/>
                    <a:pt x="1435" y="2836"/>
                  </a:cubicBezTo>
                  <a:lnTo>
                    <a:pt x="2636" y="4137"/>
                  </a:lnTo>
                  <a:cubicBezTo>
                    <a:pt x="2436" y="4470"/>
                    <a:pt x="2302" y="4804"/>
                    <a:pt x="2202" y="5137"/>
                  </a:cubicBezTo>
                  <a:lnTo>
                    <a:pt x="467" y="5238"/>
                  </a:lnTo>
                  <a:cubicBezTo>
                    <a:pt x="201" y="5271"/>
                    <a:pt x="0" y="5471"/>
                    <a:pt x="0" y="5738"/>
                  </a:cubicBezTo>
                  <a:lnTo>
                    <a:pt x="0" y="6705"/>
                  </a:lnTo>
                  <a:cubicBezTo>
                    <a:pt x="0" y="6972"/>
                    <a:pt x="201" y="7172"/>
                    <a:pt x="467" y="7206"/>
                  </a:cubicBezTo>
                  <a:lnTo>
                    <a:pt x="2202" y="7306"/>
                  </a:lnTo>
                  <a:cubicBezTo>
                    <a:pt x="2302" y="7639"/>
                    <a:pt x="2436" y="7973"/>
                    <a:pt x="2636" y="8306"/>
                  </a:cubicBezTo>
                  <a:lnTo>
                    <a:pt x="1468" y="9607"/>
                  </a:lnTo>
                  <a:cubicBezTo>
                    <a:pt x="1301" y="9807"/>
                    <a:pt x="1301" y="10074"/>
                    <a:pt x="1468" y="10274"/>
                  </a:cubicBezTo>
                  <a:lnTo>
                    <a:pt x="2169" y="10975"/>
                  </a:lnTo>
                  <a:cubicBezTo>
                    <a:pt x="2274" y="11063"/>
                    <a:pt x="2408" y="11105"/>
                    <a:pt x="2540" y="11105"/>
                  </a:cubicBezTo>
                  <a:cubicBezTo>
                    <a:pt x="2658" y="11105"/>
                    <a:pt x="2775" y="11071"/>
                    <a:pt x="2869" y="11008"/>
                  </a:cubicBezTo>
                  <a:lnTo>
                    <a:pt x="4137" y="9807"/>
                  </a:lnTo>
                  <a:cubicBezTo>
                    <a:pt x="4470" y="10008"/>
                    <a:pt x="4804" y="10141"/>
                    <a:pt x="5171" y="10241"/>
                  </a:cubicBezTo>
                  <a:lnTo>
                    <a:pt x="5238" y="11976"/>
                  </a:lnTo>
                  <a:cubicBezTo>
                    <a:pt x="5271" y="12243"/>
                    <a:pt x="5471" y="12443"/>
                    <a:pt x="5738" y="12443"/>
                  </a:cubicBezTo>
                  <a:lnTo>
                    <a:pt x="6705" y="12443"/>
                  </a:lnTo>
                  <a:cubicBezTo>
                    <a:pt x="6972" y="12443"/>
                    <a:pt x="7172" y="12243"/>
                    <a:pt x="7206" y="12009"/>
                  </a:cubicBezTo>
                  <a:lnTo>
                    <a:pt x="7272" y="10241"/>
                  </a:lnTo>
                  <a:cubicBezTo>
                    <a:pt x="7639" y="10141"/>
                    <a:pt x="7973" y="10008"/>
                    <a:pt x="8306" y="9807"/>
                  </a:cubicBezTo>
                  <a:lnTo>
                    <a:pt x="9607" y="11008"/>
                  </a:lnTo>
                  <a:cubicBezTo>
                    <a:pt x="9682" y="11083"/>
                    <a:pt x="9785" y="11118"/>
                    <a:pt x="9893" y="11118"/>
                  </a:cubicBezTo>
                  <a:cubicBezTo>
                    <a:pt x="10024" y="11118"/>
                    <a:pt x="10164" y="11067"/>
                    <a:pt x="10274" y="10975"/>
                  </a:cubicBezTo>
                  <a:lnTo>
                    <a:pt x="10975" y="10274"/>
                  </a:lnTo>
                  <a:cubicBezTo>
                    <a:pt x="11142" y="10108"/>
                    <a:pt x="11142" y="9807"/>
                    <a:pt x="10975" y="9607"/>
                  </a:cubicBezTo>
                  <a:lnTo>
                    <a:pt x="9807" y="8306"/>
                  </a:lnTo>
                  <a:cubicBezTo>
                    <a:pt x="9974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09" y="7172"/>
                    <a:pt x="12409" y="6972"/>
                    <a:pt x="12409" y="6705"/>
                  </a:cubicBezTo>
                  <a:lnTo>
                    <a:pt x="12409" y="5738"/>
                  </a:lnTo>
                  <a:cubicBezTo>
                    <a:pt x="12409" y="5471"/>
                    <a:pt x="12243" y="5271"/>
                    <a:pt x="11976" y="5238"/>
                  </a:cubicBezTo>
                  <a:lnTo>
                    <a:pt x="10208" y="5137"/>
                  </a:lnTo>
                  <a:cubicBezTo>
                    <a:pt x="10141" y="4804"/>
                    <a:pt x="10008" y="4470"/>
                    <a:pt x="9807" y="4137"/>
                  </a:cubicBezTo>
                  <a:lnTo>
                    <a:pt x="10975" y="2836"/>
                  </a:lnTo>
                  <a:cubicBezTo>
                    <a:pt x="11142" y="2636"/>
                    <a:pt x="11142" y="2369"/>
                    <a:pt x="10975" y="2169"/>
                  </a:cubicBezTo>
                  <a:lnTo>
                    <a:pt x="10274" y="1468"/>
                  </a:lnTo>
                  <a:cubicBezTo>
                    <a:pt x="10174" y="1385"/>
                    <a:pt x="10049" y="1343"/>
                    <a:pt x="9928" y="1343"/>
                  </a:cubicBezTo>
                  <a:cubicBezTo>
                    <a:pt x="9807" y="1343"/>
                    <a:pt x="9691" y="1385"/>
                    <a:pt x="9607" y="1468"/>
                  </a:cubicBezTo>
                  <a:lnTo>
                    <a:pt x="8273" y="2636"/>
                  </a:lnTo>
                  <a:cubicBezTo>
                    <a:pt x="7973" y="2436"/>
                    <a:pt x="7639" y="2302"/>
                    <a:pt x="7272" y="2235"/>
                  </a:cubicBezTo>
                  <a:lnTo>
                    <a:pt x="7206" y="467"/>
                  </a:lnTo>
                  <a:cubicBezTo>
                    <a:pt x="7172" y="201"/>
                    <a:pt x="6972" y="0"/>
                    <a:pt x="6705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" name="Google Shape;365;p37"/>
            <p:cNvSpPr/>
            <p:nvPr/>
          </p:nvSpPr>
          <p:spPr>
            <a:xfrm>
              <a:off x="7097680" y="4550938"/>
              <a:ext cx="226850" cy="226850"/>
            </a:xfrm>
            <a:custGeom>
              <a:rect b="b" l="l" r="r" t="t"/>
              <a:pathLst>
                <a:path extrusionOk="0" h="9074" w="9074">
                  <a:moveTo>
                    <a:pt x="3970" y="0"/>
                  </a:moveTo>
                  <a:cubicBezTo>
                    <a:pt x="3469" y="0"/>
                    <a:pt x="3069" y="401"/>
                    <a:pt x="3036" y="901"/>
                  </a:cubicBezTo>
                  <a:lnTo>
                    <a:pt x="3036" y="3036"/>
                  </a:lnTo>
                  <a:lnTo>
                    <a:pt x="934" y="3036"/>
                  </a:lnTo>
                  <a:cubicBezTo>
                    <a:pt x="434" y="3036"/>
                    <a:pt x="0" y="3436"/>
                    <a:pt x="33" y="3970"/>
                  </a:cubicBezTo>
                  <a:lnTo>
                    <a:pt x="33" y="5137"/>
                  </a:lnTo>
                  <a:cubicBezTo>
                    <a:pt x="0" y="5638"/>
                    <a:pt x="434" y="6038"/>
                    <a:pt x="934" y="6038"/>
                  </a:cubicBezTo>
                  <a:lnTo>
                    <a:pt x="3069" y="6038"/>
                  </a:lnTo>
                  <a:lnTo>
                    <a:pt x="3069" y="8173"/>
                  </a:lnTo>
                  <a:cubicBezTo>
                    <a:pt x="3069" y="8673"/>
                    <a:pt x="3469" y="9074"/>
                    <a:pt x="3970" y="9074"/>
                  </a:cubicBezTo>
                  <a:lnTo>
                    <a:pt x="5137" y="9074"/>
                  </a:lnTo>
                  <a:cubicBezTo>
                    <a:pt x="5637" y="9074"/>
                    <a:pt x="6038" y="8673"/>
                    <a:pt x="6038" y="8173"/>
                  </a:cubicBezTo>
                  <a:lnTo>
                    <a:pt x="6038" y="6038"/>
                  </a:lnTo>
                  <a:lnTo>
                    <a:pt x="8173" y="6038"/>
                  </a:lnTo>
                  <a:cubicBezTo>
                    <a:pt x="8673" y="6038"/>
                    <a:pt x="9073" y="5638"/>
                    <a:pt x="9073" y="5137"/>
                  </a:cubicBezTo>
                  <a:lnTo>
                    <a:pt x="9073" y="3970"/>
                  </a:lnTo>
                  <a:cubicBezTo>
                    <a:pt x="9073" y="3436"/>
                    <a:pt x="8673" y="3036"/>
                    <a:pt x="8173" y="3036"/>
                  </a:cubicBezTo>
                  <a:lnTo>
                    <a:pt x="6038" y="3036"/>
                  </a:lnTo>
                  <a:lnTo>
                    <a:pt x="6038" y="901"/>
                  </a:lnTo>
                  <a:cubicBezTo>
                    <a:pt x="6038" y="401"/>
                    <a:pt x="5637" y="0"/>
                    <a:pt x="5137" y="0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" name="Google Shape;366;p37"/>
            <p:cNvSpPr/>
            <p:nvPr/>
          </p:nvSpPr>
          <p:spPr>
            <a:xfrm>
              <a:off x="6012324" y="365709"/>
              <a:ext cx="310250" cy="311075"/>
            </a:xfrm>
            <a:custGeom>
              <a:rect b="b" l="l" r="r" t="t"/>
              <a:pathLst>
                <a:path extrusionOk="0" h="12443" w="12410">
                  <a:moveTo>
                    <a:pt x="6210" y="4212"/>
                  </a:moveTo>
                  <a:cubicBezTo>
                    <a:pt x="7245" y="4212"/>
                    <a:pt x="8240" y="5018"/>
                    <a:pt x="8240" y="6238"/>
                  </a:cubicBezTo>
                  <a:cubicBezTo>
                    <a:pt x="8240" y="7339"/>
                    <a:pt x="7339" y="8240"/>
                    <a:pt x="6205" y="8240"/>
                  </a:cubicBezTo>
                  <a:cubicBezTo>
                    <a:pt x="4404" y="8240"/>
                    <a:pt x="3503" y="6071"/>
                    <a:pt x="4804" y="4804"/>
                  </a:cubicBezTo>
                  <a:cubicBezTo>
                    <a:pt x="5213" y="4395"/>
                    <a:pt x="5716" y="4212"/>
                    <a:pt x="6210" y="4212"/>
                  </a:cubicBezTo>
                  <a:close/>
                  <a:moveTo>
                    <a:pt x="5738" y="0"/>
                  </a:moveTo>
                  <a:cubicBezTo>
                    <a:pt x="5471" y="0"/>
                    <a:pt x="5271" y="201"/>
                    <a:pt x="5238" y="467"/>
                  </a:cubicBezTo>
                  <a:lnTo>
                    <a:pt x="5137" y="2235"/>
                  </a:lnTo>
                  <a:cubicBezTo>
                    <a:pt x="4804" y="2302"/>
                    <a:pt x="4437" y="2436"/>
                    <a:pt x="4137" y="2636"/>
                  </a:cubicBezTo>
                  <a:lnTo>
                    <a:pt x="2836" y="1468"/>
                  </a:lnTo>
                  <a:cubicBezTo>
                    <a:pt x="2736" y="1385"/>
                    <a:pt x="2619" y="1343"/>
                    <a:pt x="2502" y="1343"/>
                  </a:cubicBezTo>
                  <a:cubicBezTo>
                    <a:pt x="2386" y="1343"/>
                    <a:pt x="2269" y="1385"/>
                    <a:pt x="2169" y="1468"/>
                  </a:cubicBezTo>
                  <a:lnTo>
                    <a:pt x="1468" y="2169"/>
                  </a:lnTo>
                  <a:cubicBezTo>
                    <a:pt x="1301" y="2369"/>
                    <a:pt x="1268" y="2636"/>
                    <a:pt x="1435" y="2836"/>
                  </a:cubicBezTo>
                  <a:lnTo>
                    <a:pt x="2636" y="4137"/>
                  </a:lnTo>
                  <a:cubicBezTo>
                    <a:pt x="2436" y="4470"/>
                    <a:pt x="2302" y="4804"/>
                    <a:pt x="2202" y="5137"/>
                  </a:cubicBezTo>
                  <a:lnTo>
                    <a:pt x="467" y="5238"/>
                  </a:lnTo>
                  <a:cubicBezTo>
                    <a:pt x="201" y="5271"/>
                    <a:pt x="0" y="5471"/>
                    <a:pt x="0" y="5738"/>
                  </a:cubicBezTo>
                  <a:lnTo>
                    <a:pt x="0" y="6705"/>
                  </a:lnTo>
                  <a:cubicBezTo>
                    <a:pt x="0" y="6972"/>
                    <a:pt x="201" y="7172"/>
                    <a:pt x="467" y="7206"/>
                  </a:cubicBezTo>
                  <a:lnTo>
                    <a:pt x="2202" y="7306"/>
                  </a:lnTo>
                  <a:cubicBezTo>
                    <a:pt x="2302" y="7639"/>
                    <a:pt x="2436" y="7973"/>
                    <a:pt x="2636" y="8306"/>
                  </a:cubicBezTo>
                  <a:lnTo>
                    <a:pt x="1468" y="9607"/>
                  </a:lnTo>
                  <a:cubicBezTo>
                    <a:pt x="1301" y="9807"/>
                    <a:pt x="1301" y="10074"/>
                    <a:pt x="1468" y="10274"/>
                  </a:cubicBezTo>
                  <a:lnTo>
                    <a:pt x="2169" y="10975"/>
                  </a:lnTo>
                  <a:cubicBezTo>
                    <a:pt x="2274" y="11063"/>
                    <a:pt x="2408" y="11105"/>
                    <a:pt x="2540" y="11105"/>
                  </a:cubicBezTo>
                  <a:cubicBezTo>
                    <a:pt x="2658" y="11105"/>
                    <a:pt x="2775" y="11071"/>
                    <a:pt x="2869" y="11008"/>
                  </a:cubicBezTo>
                  <a:lnTo>
                    <a:pt x="4137" y="9807"/>
                  </a:lnTo>
                  <a:cubicBezTo>
                    <a:pt x="4470" y="10008"/>
                    <a:pt x="4804" y="10141"/>
                    <a:pt x="5171" y="10241"/>
                  </a:cubicBezTo>
                  <a:lnTo>
                    <a:pt x="5238" y="11976"/>
                  </a:lnTo>
                  <a:cubicBezTo>
                    <a:pt x="5271" y="12243"/>
                    <a:pt x="5471" y="12443"/>
                    <a:pt x="5738" y="12443"/>
                  </a:cubicBezTo>
                  <a:lnTo>
                    <a:pt x="6705" y="12443"/>
                  </a:lnTo>
                  <a:cubicBezTo>
                    <a:pt x="6972" y="12443"/>
                    <a:pt x="7172" y="12243"/>
                    <a:pt x="7206" y="12009"/>
                  </a:cubicBezTo>
                  <a:lnTo>
                    <a:pt x="7272" y="10241"/>
                  </a:lnTo>
                  <a:cubicBezTo>
                    <a:pt x="7639" y="10141"/>
                    <a:pt x="7973" y="10008"/>
                    <a:pt x="8306" y="9807"/>
                  </a:cubicBezTo>
                  <a:lnTo>
                    <a:pt x="9607" y="11008"/>
                  </a:lnTo>
                  <a:cubicBezTo>
                    <a:pt x="9682" y="11083"/>
                    <a:pt x="9785" y="11118"/>
                    <a:pt x="9893" y="11118"/>
                  </a:cubicBezTo>
                  <a:cubicBezTo>
                    <a:pt x="10024" y="11118"/>
                    <a:pt x="10164" y="11067"/>
                    <a:pt x="10274" y="10975"/>
                  </a:cubicBezTo>
                  <a:lnTo>
                    <a:pt x="10975" y="10274"/>
                  </a:lnTo>
                  <a:cubicBezTo>
                    <a:pt x="11142" y="10108"/>
                    <a:pt x="11142" y="9807"/>
                    <a:pt x="10975" y="9607"/>
                  </a:cubicBezTo>
                  <a:lnTo>
                    <a:pt x="9807" y="8306"/>
                  </a:lnTo>
                  <a:cubicBezTo>
                    <a:pt x="9974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09" y="7172"/>
                    <a:pt x="12409" y="6972"/>
                    <a:pt x="12409" y="6705"/>
                  </a:cubicBezTo>
                  <a:lnTo>
                    <a:pt x="12409" y="5738"/>
                  </a:lnTo>
                  <a:cubicBezTo>
                    <a:pt x="12409" y="5471"/>
                    <a:pt x="12243" y="5271"/>
                    <a:pt x="11976" y="5238"/>
                  </a:cubicBezTo>
                  <a:lnTo>
                    <a:pt x="10208" y="5137"/>
                  </a:lnTo>
                  <a:cubicBezTo>
                    <a:pt x="10141" y="4804"/>
                    <a:pt x="10008" y="4470"/>
                    <a:pt x="9807" y="4137"/>
                  </a:cubicBezTo>
                  <a:lnTo>
                    <a:pt x="10975" y="2836"/>
                  </a:lnTo>
                  <a:cubicBezTo>
                    <a:pt x="11142" y="2636"/>
                    <a:pt x="11142" y="2369"/>
                    <a:pt x="10975" y="2169"/>
                  </a:cubicBezTo>
                  <a:lnTo>
                    <a:pt x="10274" y="1468"/>
                  </a:lnTo>
                  <a:cubicBezTo>
                    <a:pt x="10174" y="1385"/>
                    <a:pt x="10049" y="1343"/>
                    <a:pt x="9928" y="1343"/>
                  </a:cubicBezTo>
                  <a:cubicBezTo>
                    <a:pt x="9807" y="1343"/>
                    <a:pt x="9691" y="1385"/>
                    <a:pt x="9607" y="1468"/>
                  </a:cubicBezTo>
                  <a:lnTo>
                    <a:pt x="8273" y="2636"/>
                  </a:lnTo>
                  <a:cubicBezTo>
                    <a:pt x="7973" y="2436"/>
                    <a:pt x="7639" y="2302"/>
                    <a:pt x="7272" y="2235"/>
                  </a:cubicBezTo>
                  <a:lnTo>
                    <a:pt x="7206" y="467"/>
                  </a:lnTo>
                  <a:cubicBezTo>
                    <a:pt x="7172" y="201"/>
                    <a:pt x="6972" y="0"/>
                    <a:pt x="6705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" name="Google Shape;367;p37"/>
            <p:cNvSpPr/>
            <p:nvPr/>
          </p:nvSpPr>
          <p:spPr>
            <a:xfrm>
              <a:off x="6012324" y="4531613"/>
              <a:ext cx="295225" cy="246175"/>
            </a:xfrm>
            <a:custGeom>
              <a:rect b="b" l="l" r="r" t="t"/>
              <a:pathLst>
                <a:path extrusionOk="0" h="9847" w="11809">
                  <a:moveTo>
                    <a:pt x="2797" y="1"/>
                  </a:moveTo>
                  <a:cubicBezTo>
                    <a:pt x="1322" y="1"/>
                    <a:pt x="1" y="1204"/>
                    <a:pt x="468" y="3538"/>
                  </a:cubicBezTo>
                  <a:cubicBezTo>
                    <a:pt x="868" y="5673"/>
                    <a:pt x="2969" y="8175"/>
                    <a:pt x="5304" y="9576"/>
                  </a:cubicBezTo>
                  <a:cubicBezTo>
                    <a:pt x="5598" y="9755"/>
                    <a:pt x="5748" y="9847"/>
                    <a:pt x="5903" y="9847"/>
                  </a:cubicBezTo>
                  <a:cubicBezTo>
                    <a:pt x="6064" y="9847"/>
                    <a:pt x="6231" y="9747"/>
                    <a:pt x="6572" y="9542"/>
                  </a:cubicBezTo>
                  <a:cubicBezTo>
                    <a:pt x="8907" y="8108"/>
                    <a:pt x="10942" y="5639"/>
                    <a:pt x="11342" y="3538"/>
                  </a:cubicBezTo>
                  <a:cubicBezTo>
                    <a:pt x="11809" y="1204"/>
                    <a:pt x="10488" y="1"/>
                    <a:pt x="9013" y="1"/>
                  </a:cubicBezTo>
                  <a:cubicBezTo>
                    <a:pt x="7747" y="1"/>
                    <a:pt x="6367" y="886"/>
                    <a:pt x="5905" y="2704"/>
                  </a:cubicBezTo>
                  <a:cubicBezTo>
                    <a:pt x="5443" y="886"/>
                    <a:pt x="4063" y="1"/>
                    <a:pt x="2797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8" name="Google Shape;368;p37"/>
          <p:cNvSpPr/>
          <p:nvPr/>
        </p:nvSpPr>
        <p:spPr>
          <a:xfrm>
            <a:off x="218086" y="1092650"/>
            <a:ext cx="295225" cy="246175"/>
          </a:xfrm>
          <a:custGeom>
            <a:rect b="b" l="l" r="r" t="t"/>
            <a:pathLst>
              <a:path extrusionOk="0" h="9847" w="11809">
                <a:moveTo>
                  <a:pt x="2797" y="1"/>
                </a:moveTo>
                <a:cubicBezTo>
                  <a:pt x="1322" y="1"/>
                  <a:pt x="1" y="1204"/>
                  <a:pt x="468" y="3538"/>
                </a:cubicBezTo>
                <a:cubicBezTo>
                  <a:pt x="868" y="5673"/>
                  <a:pt x="2969" y="8175"/>
                  <a:pt x="5304" y="9576"/>
                </a:cubicBezTo>
                <a:cubicBezTo>
                  <a:pt x="5598" y="9755"/>
                  <a:pt x="5748" y="9847"/>
                  <a:pt x="5903" y="9847"/>
                </a:cubicBezTo>
                <a:cubicBezTo>
                  <a:pt x="6064" y="9847"/>
                  <a:pt x="6231" y="9747"/>
                  <a:pt x="6572" y="9542"/>
                </a:cubicBezTo>
                <a:cubicBezTo>
                  <a:pt x="8907" y="8108"/>
                  <a:pt x="10942" y="5639"/>
                  <a:pt x="11342" y="3538"/>
                </a:cubicBezTo>
                <a:cubicBezTo>
                  <a:pt x="11809" y="1204"/>
                  <a:pt x="10488" y="1"/>
                  <a:pt x="9013" y="1"/>
                </a:cubicBezTo>
                <a:cubicBezTo>
                  <a:pt x="7747" y="1"/>
                  <a:pt x="6367" y="886"/>
                  <a:pt x="5905" y="2704"/>
                </a:cubicBezTo>
                <a:cubicBezTo>
                  <a:pt x="5443" y="886"/>
                  <a:pt x="4063" y="1"/>
                  <a:pt x="2797" y="1"/>
                </a:cubicBezTo>
                <a:close/>
              </a:path>
            </a:pathLst>
          </a:custGeom>
          <a:solidFill>
            <a:schemeClr val="accent1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8"/>
          <p:cNvSpPr/>
          <p:nvPr/>
        </p:nvSpPr>
        <p:spPr>
          <a:xfrm>
            <a:off x="4635225" y="1303600"/>
            <a:ext cx="3009000" cy="3161700"/>
          </a:xfrm>
          <a:prstGeom prst="roundRect">
            <a:avLst>
              <a:gd fmla="val 63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/>
              <a:t>Strategic Planning </a:t>
            </a:r>
            <a:r>
              <a:rPr lang="en" sz="2100"/>
              <a:t>is the cornerstone of every common-interest community.  Without strategic planning, the community will never know where it is going - much less know if it ever got there.</a:t>
            </a:r>
            <a:endParaRPr sz="2100"/>
          </a:p>
        </p:txBody>
      </p:sp>
      <p:sp>
        <p:nvSpPr>
          <p:cNvPr id="374" name="Google Shape;374;p38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75" name="Google Shape;375;p38"/>
          <p:cNvGrpSpPr/>
          <p:nvPr/>
        </p:nvGrpSpPr>
        <p:grpSpPr>
          <a:xfrm>
            <a:off x="140187" y="954314"/>
            <a:ext cx="451033" cy="498976"/>
            <a:chOff x="1820650" y="1393100"/>
            <a:chExt cx="602100" cy="666100"/>
          </a:xfrm>
        </p:grpSpPr>
        <p:sp>
          <p:nvSpPr>
            <p:cNvPr id="376" name="Google Shape;376;p38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" name="Google Shape;377;p38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78" name="Google Shape;378;p38"/>
          <p:cNvGrpSpPr/>
          <p:nvPr/>
        </p:nvGrpSpPr>
        <p:grpSpPr>
          <a:xfrm>
            <a:off x="8429863" y="152404"/>
            <a:ext cx="561728" cy="498962"/>
            <a:chOff x="2696275" y="963625"/>
            <a:chExt cx="678825" cy="602975"/>
          </a:xfrm>
        </p:grpSpPr>
        <p:sp>
          <p:nvSpPr>
            <p:cNvPr id="379" name="Google Shape;379;p38"/>
            <p:cNvSpPr/>
            <p:nvPr/>
          </p:nvSpPr>
          <p:spPr>
            <a:xfrm>
              <a:off x="2696275" y="963625"/>
              <a:ext cx="678825" cy="602975"/>
            </a:xfrm>
            <a:custGeom>
              <a:rect b="b" l="l" r="r" t="t"/>
              <a:pathLst>
                <a:path extrusionOk="0" h="24119" w="27153">
                  <a:moveTo>
                    <a:pt x="2335" y="1"/>
                  </a:moveTo>
                  <a:cubicBezTo>
                    <a:pt x="1034" y="1"/>
                    <a:pt x="0" y="1035"/>
                    <a:pt x="0" y="2369"/>
                  </a:cubicBezTo>
                  <a:lnTo>
                    <a:pt x="0" y="21750"/>
                  </a:lnTo>
                  <a:cubicBezTo>
                    <a:pt x="0" y="23051"/>
                    <a:pt x="1034" y="24118"/>
                    <a:pt x="2335" y="24118"/>
                  </a:cubicBezTo>
                  <a:lnTo>
                    <a:pt x="24784" y="24118"/>
                  </a:lnTo>
                  <a:cubicBezTo>
                    <a:pt x="26085" y="24118"/>
                    <a:pt x="27153" y="23051"/>
                    <a:pt x="27153" y="21750"/>
                  </a:cubicBezTo>
                  <a:lnTo>
                    <a:pt x="27153" y="9107"/>
                  </a:lnTo>
                  <a:cubicBezTo>
                    <a:pt x="27153" y="7806"/>
                    <a:pt x="26085" y="6739"/>
                    <a:pt x="24784" y="6739"/>
                  </a:cubicBezTo>
                  <a:lnTo>
                    <a:pt x="13643" y="6739"/>
                  </a:lnTo>
                  <a:cubicBezTo>
                    <a:pt x="12275" y="6706"/>
                    <a:pt x="11108" y="5705"/>
                    <a:pt x="10874" y="4371"/>
                  </a:cubicBezTo>
                  <a:lnTo>
                    <a:pt x="10508" y="2336"/>
                  </a:lnTo>
                  <a:cubicBezTo>
                    <a:pt x="10241" y="1001"/>
                    <a:pt x="9073" y="34"/>
                    <a:pt x="7739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0" name="Google Shape;380;p38"/>
            <p:cNvSpPr/>
            <p:nvPr/>
          </p:nvSpPr>
          <p:spPr>
            <a:xfrm>
              <a:off x="2957275" y="1015325"/>
              <a:ext cx="365300" cy="116775"/>
            </a:xfrm>
            <a:custGeom>
              <a:rect b="b" l="l" r="r" t="t"/>
              <a:pathLst>
                <a:path extrusionOk="0" h="4671" w="14612">
                  <a:moveTo>
                    <a:pt x="1" y="1"/>
                  </a:moveTo>
                  <a:cubicBezTo>
                    <a:pt x="34" y="101"/>
                    <a:pt x="68" y="201"/>
                    <a:pt x="68" y="268"/>
                  </a:cubicBezTo>
                  <a:lnTo>
                    <a:pt x="434" y="2303"/>
                  </a:lnTo>
                  <a:cubicBezTo>
                    <a:pt x="668" y="3637"/>
                    <a:pt x="1835" y="4638"/>
                    <a:pt x="3203" y="4671"/>
                  </a:cubicBezTo>
                  <a:lnTo>
                    <a:pt x="14611" y="4671"/>
                  </a:lnTo>
                  <a:lnTo>
                    <a:pt x="14611" y="2369"/>
                  </a:lnTo>
                  <a:cubicBezTo>
                    <a:pt x="14611" y="1068"/>
                    <a:pt x="13577" y="1"/>
                    <a:pt x="12276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" name="Google Shape;381;p38"/>
            <p:cNvSpPr/>
            <p:nvPr/>
          </p:nvSpPr>
          <p:spPr>
            <a:xfrm>
              <a:off x="2781325" y="1215475"/>
              <a:ext cx="507875" cy="266875"/>
            </a:xfrm>
            <a:custGeom>
              <a:rect b="b" l="l" r="r" t="t"/>
              <a:pathLst>
                <a:path extrusionOk="0" h="10675" w="20315">
                  <a:moveTo>
                    <a:pt x="2369" y="1"/>
                  </a:moveTo>
                  <a:cubicBezTo>
                    <a:pt x="1068" y="1"/>
                    <a:pt x="0" y="1035"/>
                    <a:pt x="0" y="2336"/>
                  </a:cubicBezTo>
                  <a:lnTo>
                    <a:pt x="0" y="8340"/>
                  </a:lnTo>
                  <a:cubicBezTo>
                    <a:pt x="0" y="9641"/>
                    <a:pt x="1068" y="10675"/>
                    <a:pt x="2369" y="10675"/>
                  </a:cubicBezTo>
                  <a:lnTo>
                    <a:pt x="17947" y="10675"/>
                  </a:lnTo>
                  <a:cubicBezTo>
                    <a:pt x="19248" y="10675"/>
                    <a:pt x="20315" y="9641"/>
                    <a:pt x="20315" y="8340"/>
                  </a:cubicBezTo>
                  <a:lnTo>
                    <a:pt x="20315" y="2336"/>
                  </a:lnTo>
                  <a:cubicBezTo>
                    <a:pt x="20315" y="1035"/>
                    <a:pt x="19248" y="1"/>
                    <a:pt x="17947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82" name="Google Shape;382;p38"/>
          <p:cNvGrpSpPr/>
          <p:nvPr/>
        </p:nvGrpSpPr>
        <p:grpSpPr>
          <a:xfrm>
            <a:off x="8562523" y="4169428"/>
            <a:ext cx="431555" cy="432703"/>
            <a:chOff x="133738" y="317889"/>
            <a:chExt cx="460473" cy="461698"/>
          </a:xfrm>
        </p:grpSpPr>
        <p:sp>
          <p:nvSpPr>
            <p:cNvPr id="383" name="Google Shape;383;p38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" name="Google Shape;384;p38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85" name="Google Shape;385;p38"/>
          <p:cNvSpPr txBox="1"/>
          <p:nvPr>
            <p:ph type="title"/>
          </p:nvPr>
        </p:nvSpPr>
        <p:spPr>
          <a:xfrm>
            <a:off x="720000" y="219300"/>
            <a:ext cx="7704000" cy="76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TEMPLATE WITH WORDARTS</a:t>
            </a:r>
            <a:endParaRPr/>
          </a:p>
        </p:txBody>
      </p:sp>
      <p:sp>
        <p:nvSpPr>
          <p:cNvPr id="386" name="Google Shape;386;p38"/>
          <p:cNvSpPr txBox="1"/>
          <p:nvPr>
            <p:ph idx="1" type="body"/>
          </p:nvPr>
        </p:nvSpPr>
        <p:spPr>
          <a:xfrm>
            <a:off x="591225" y="1226075"/>
            <a:ext cx="4044000" cy="34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11480" rtl="0" algn="l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b="1" lang="en" sz="2000"/>
              <a:t>Strategic</a:t>
            </a:r>
            <a:r>
              <a:rPr b="1" lang="en" sz="2000"/>
              <a:t> Planning </a:t>
            </a:r>
            <a:r>
              <a:rPr lang="en" sz="2000"/>
              <a:t>is more than ensuring your association will remain financially sound and be able to maintain its reserves - it’s projecting where your </a:t>
            </a:r>
            <a:r>
              <a:rPr lang="en" sz="2000"/>
              <a:t>association</a:t>
            </a:r>
            <a:r>
              <a:rPr lang="en" sz="2000"/>
              <a:t> expects to be in five, ten or fifteen years - and how your association will get there. </a:t>
            </a:r>
            <a:endParaRPr sz="2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39"/>
          <p:cNvSpPr/>
          <p:nvPr/>
        </p:nvSpPr>
        <p:spPr>
          <a:xfrm>
            <a:off x="365700" y="784800"/>
            <a:ext cx="4610700" cy="3573900"/>
          </a:xfrm>
          <a:prstGeom prst="roundRect">
            <a:avLst>
              <a:gd fmla="val 3381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92" name="Google Shape;392;p39"/>
          <p:cNvPicPr preferRelativeResize="0"/>
          <p:nvPr/>
        </p:nvPicPr>
        <p:blipFill rotWithShape="1">
          <a:blip r:embed="rId3">
            <a:alphaModFix/>
          </a:blip>
          <a:srcRect b="16706" l="0" r="0" t="16706"/>
          <a:stretch/>
        </p:blipFill>
        <p:spPr>
          <a:xfrm>
            <a:off x="5202301" y="784800"/>
            <a:ext cx="3576000" cy="3573900"/>
          </a:xfrm>
          <a:prstGeom prst="roundRect">
            <a:avLst>
              <a:gd fmla="val 4152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393" name="Google Shape;393;p39"/>
          <p:cNvSpPr txBox="1"/>
          <p:nvPr>
            <p:ph type="title"/>
          </p:nvPr>
        </p:nvSpPr>
        <p:spPr>
          <a:xfrm>
            <a:off x="438600" y="876175"/>
            <a:ext cx="4386000" cy="253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100"/>
              <a:t>Goals, objectives and targets</a:t>
            </a:r>
            <a:endParaRPr sz="4100"/>
          </a:p>
        </p:txBody>
      </p:sp>
      <p:grpSp>
        <p:nvGrpSpPr>
          <p:cNvPr id="394" name="Google Shape;394;p39"/>
          <p:cNvGrpSpPr/>
          <p:nvPr/>
        </p:nvGrpSpPr>
        <p:grpSpPr>
          <a:xfrm>
            <a:off x="1253425" y="370396"/>
            <a:ext cx="6637149" cy="4402709"/>
            <a:chOff x="1304387" y="764776"/>
            <a:chExt cx="6535200" cy="3679964"/>
          </a:xfrm>
        </p:grpSpPr>
        <p:cxnSp>
          <p:nvCxnSpPr>
            <p:cNvPr id="395" name="Google Shape;395;p39"/>
            <p:cNvCxnSpPr/>
            <p:nvPr/>
          </p:nvCxnSpPr>
          <p:spPr>
            <a:xfrm>
              <a:off x="1304387" y="4444740"/>
              <a:ext cx="65352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96" name="Google Shape;396;p39"/>
            <p:cNvCxnSpPr/>
            <p:nvPr/>
          </p:nvCxnSpPr>
          <p:spPr>
            <a:xfrm>
              <a:off x="1304387" y="764776"/>
              <a:ext cx="65352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397" name="Google Shape;397;p39"/>
          <p:cNvGrpSpPr/>
          <p:nvPr/>
        </p:nvGrpSpPr>
        <p:grpSpPr>
          <a:xfrm>
            <a:off x="8473112" y="4111690"/>
            <a:ext cx="602100" cy="666100"/>
            <a:chOff x="1820650" y="1393100"/>
            <a:chExt cx="602100" cy="666100"/>
          </a:xfrm>
        </p:grpSpPr>
        <p:sp>
          <p:nvSpPr>
            <p:cNvPr id="398" name="Google Shape;398;p39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" name="Google Shape;399;p39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00" name="Google Shape;400;p39"/>
          <p:cNvGrpSpPr/>
          <p:nvPr/>
        </p:nvGrpSpPr>
        <p:grpSpPr>
          <a:xfrm>
            <a:off x="233672" y="4257711"/>
            <a:ext cx="761406" cy="647721"/>
            <a:chOff x="3475975" y="624225"/>
            <a:chExt cx="737225" cy="627150"/>
          </a:xfrm>
        </p:grpSpPr>
        <p:sp>
          <p:nvSpPr>
            <p:cNvPr id="401" name="Google Shape;401;p39"/>
            <p:cNvSpPr/>
            <p:nvPr/>
          </p:nvSpPr>
          <p:spPr>
            <a:xfrm>
              <a:off x="3475975" y="624225"/>
              <a:ext cx="737225" cy="627150"/>
            </a:xfrm>
            <a:custGeom>
              <a:rect b="b" l="l" r="r" t="t"/>
              <a:pathLst>
                <a:path extrusionOk="0" h="25086" w="29489">
                  <a:moveTo>
                    <a:pt x="2369" y="0"/>
                  </a:moveTo>
                  <a:cubicBezTo>
                    <a:pt x="1068" y="0"/>
                    <a:pt x="1" y="1068"/>
                    <a:pt x="1" y="2369"/>
                  </a:cubicBezTo>
                  <a:lnTo>
                    <a:pt x="1" y="14611"/>
                  </a:lnTo>
                  <a:cubicBezTo>
                    <a:pt x="1" y="15912"/>
                    <a:pt x="1068" y="16979"/>
                    <a:pt x="2369" y="16979"/>
                  </a:cubicBezTo>
                  <a:lnTo>
                    <a:pt x="11276" y="16979"/>
                  </a:lnTo>
                  <a:lnTo>
                    <a:pt x="9274" y="25085"/>
                  </a:lnTo>
                  <a:lnTo>
                    <a:pt x="19115" y="16979"/>
                  </a:lnTo>
                  <a:lnTo>
                    <a:pt x="27120" y="16979"/>
                  </a:lnTo>
                  <a:cubicBezTo>
                    <a:pt x="28421" y="16979"/>
                    <a:pt x="29489" y="15912"/>
                    <a:pt x="29489" y="14611"/>
                  </a:cubicBezTo>
                  <a:lnTo>
                    <a:pt x="29489" y="2369"/>
                  </a:lnTo>
                  <a:cubicBezTo>
                    <a:pt x="29489" y="1068"/>
                    <a:pt x="28421" y="0"/>
                    <a:pt x="27120" y="0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" name="Google Shape;402;p39"/>
            <p:cNvSpPr/>
            <p:nvPr/>
          </p:nvSpPr>
          <p:spPr>
            <a:xfrm>
              <a:off x="36169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8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3" y="2201"/>
                    <a:pt x="3203" y="1368"/>
                  </a:cubicBezTo>
                  <a:cubicBezTo>
                    <a:pt x="3203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" name="Google Shape;403;p39"/>
            <p:cNvSpPr/>
            <p:nvPr/>
          </p:nvSpPr>
          <p:spPr>
            <a:xfrm>
              <a:off x="37987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7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2" y="2201"/>
                    <a:pt x="3202" y="1368"/>
                  </a:cubicBezTo>
                  <a:cubicBezTo>
                    <a:pt x="3202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4" name="Google Shape;404;p39"/>
            <p:cNvSpPr/>
            <p:nvPr/>
          </p:nvSpPr>
          <p:spPr>
            <a:xfrm>
              <a:off x="39805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0" y="0"/>
                    <a:pt x="0" y="1502"/>
                    <a:pt x="867" y="2335"/>
                  </a:cubicBezTo>
                  <a:cubicBezTo>
                    <a:pt x="1139" y="2618"/>
                    <a:pt x="1481" y="2745"/>
                    <a:pt x="1819" y="2745"/>
                  </a:cubicBezTo>
                  <a:cubicBezTo>
                    <a:pt x="2520" y="2745"/>
                    <a:pt x="3202" y="2201"/>
                    <a:pt x="3202" y="1368"/>
                  </a:cubicBezTo>
                  <a:cubicBezTo>
                    <a:pt x="3202" y="634"/>
                    <a:pt x="2569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05" name="Google Shape;405;p39"/>
          <p:cNvGrpSpPr/>
          <p:nvPr/>
        </p:nvGrpSpPr>
        <p:grpSpPr>
          <a:xfrm>
            <a:off x="8061237" y="445047"/>
            <a:ext cx="849091" cy="639458"/>
            <a:chOff x="1574625" y="624700"/>
            <a:chExt cx="822125" cy="619150"/>
          </a:xfrm>
        </p:grpSpPr>
        <p:sp>
          <p:nvSpPr>
            <p:cNvPr id="406" name="Google Shape;406;p39"/>
            <p:cNvSpPr/>
            <p:nvPr/>
          </p:nvSpPr>
          <p:spPr>
            <a:xfrm>
              <a:off x="1574625" y="624700"/>
              <a:ext cx="822125" cy="547350"/>
            </a:xfrm>
            <a:custGeom>
              <a:rect b="b" l="l" r="r" t="t"/>
              <a:pathLst>
                <a:path extrusionOk="0" h="21894" w="32885">
                  <a:moveTo>
                    <a:pt x="13561" y="1"/>
                  </a:moveTo>
                  <a:cubicBezTo>
                    <a:pt x="13302" y="1"/>
                    <a:pt x="13040" y="16"/>
                    <a:pt x="12776" y="48"/>
                  </a:cubicBezTo>
                  <a:cubicBezTo>
                    <a:pt x="9474" y="415"/>
                    <a:pt x="6972" y="3217"/>
                    <a:pt x="6972" y="6553"/>
                  </a:cubicBezTo>
                  <a:lnTo>
                    <a:pt x="6972" y="6920"/>
                  </a:lnTo>
                  <a:cubicBezTo>
                    <a:pt x="6372" y="6686"/>
                    <a:pt x="5771" y="6553"/>
                    <a:pt x="5138" y="6553"/>
                  </a:cubicBezTo>
                  <a:cubicBezTo>
                    <a:pt x="2336" y="6553"/>
                    <a:pt x="34" y="8788"/>
                    <a:pt x="34" y="11590"/>
                  </a:cubicBezTo>
                  <a:cubicBezTo>
                    <a:pt x="1" y="14392"/>
                    <a:pt x="2236" y="16693"/>
                    <a:pt x="5071" y="16727"/>
                  </a:cubicBezTo>
                  <a:cubicBezTo>
                    <a:pt x="4771" y="18962"/>
                    <a:pt x="6172" y="21097"/>
                    <a:pt x="8373" y="21730"/>
                  </a:cubicBezTo>
                  <a:cubicBezTo>
                    <a:pt x="8777" y="21840"/>
                    <a:pt x="9185" y="21893"/>
                    <a:pt x="9588" y="21893"/>
                  </a:cubicBezTo>
                  <a:cubicBezTo>
                    <a:pt x="11383" y="21893"/>
                    <a:pt x="13075" y="20845"/>
                    <a:pt x="13811" y="19128"/>
                  </a:cubicBezTo>
                  <a:cubicBezTo>
                    <a:pt x="14381" y="20490"/>
                    <a:pt x="15588" y="21125"/>
                    <a:pt x="16793" y="21125"/>
                  </a:cubicBezTo>
                  <a:cubicBezTo>
                    <a:pt x="18335" y="21125"/>
                    <a:pt x="19876" y="20085"/>
                    <a:pt x="20082" y="18194"/>
                  </a:cubicBezTo>
                  <a:cubicBezTo>
                    <a:pt x="21408" y="19659"/>
                    <a:pt x="23175" y="20351"/>
                    <a:pt x="24925" y="20351"/>
                  </a:cubicBezTo>
                  <a:cubicBezTo>
                    <a:pt x="27401" y="20351"/>
                    <a:pt x="29842" y="18967"/>
                    <a:pt x="30956" y="16426"/>
                  </a:cubicBezTo>
                  <a:cubicBezTo>
                    <a:pt x="32884" y="12071"/>
                    <a:pt x="29677" y="7186"/>
                    <a:pt x="24966" y="7186"/>
                  </a:cubicBezTo>
                  <a:cubicBezTo>
                    <a:pt x="24950" y="7186"/>
                    <a:pt x="24934" y="7186"/>
                    <a:pt x="24918" y="7187"/>
                  </a:cubicBezTo>
                  <a:cubicBezTo>
                    <a:pt x="24585" y="7187"/>
                    <a:pt x="24251" y="7220"/>
                    <a:pt x="23918" y="7253"/>
                  </a:cubicBezTo>
                  <a:cubicBezTo>
                    <a:pt x="24785" y="5474"/>
                    <a:pt x="23311" y="3944"/>
                    <a:pt x="21803" y="3944"/>
                  </a:cubicBezTo>
                  <a:cubicBezTo>
                    <a:pt x="21105" y="3944"/>
                    <a:pt x="20400" y="4271"/>
                    <a:pt x="19915" y="5052"/>
                  </a:cubicBezTo>
                  <a:cubicBezTo>
                    <a:pt x="19209" y="2074"/>
                    <a:pt x="16554" y="1"/>
                    <a:pt x="13561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" name="Google Shape;407;p39"/>
            <p:cNvSpPr/>
            <p:nvPr/>
          </p:nvSpPr>
          <p:spPr>
            <a:xfrm>
              <a:off x="1790625" y="837925"/>
              <a:ext cx="274375" cy="405925"/>
            </a:xfrm>
            <a:custGeom>
              <a:rect b="b" l="l" r="r" t="t"/>
              <a:pathLst>
                <a:path extrusionOk="0" h="16237" w="10975">
                  <a:moveTo>
                    <a:pt x="5471" y="0"/>
                  </a:moveTo>
                  <a:cubicBezTo>
                    <a:pt x="5196" y="0"/>
                    <a:pt x="4920" y="109"/>
                    <a:pt x="4704" y="325"/>
                  </a:cubicBezTo>
                  <a:lnTo>
                    <a:pt x="601" y="4462"/>
                  </a:lnTo>
                  <a:cubicBezTo>
                    <a:pt x="0" y="5062"/>
                    <a:pt x="167" y="5996"/>
                    <a:pt x="1268" y="5996"/>
                  </a:cubicBezTo>
                  <a:lnTo>
                    <a:pt x="3269" y="5996"/>
                  </a:lnTo>
                  <a:lnTo>
                    <a:pt x="3269" y="15169"/>
                  </a:lnTo>
                  <a:cubicBezTo>
                    <a:pt x="3269" y="15736"/>
                    <a:pt x="3736" y="16237"/>
                    <a:pt x="4337" y="16237"/>
                  </a:cubicBezTo>
                  <a:lnTo>
                    <a:pt x="6572" y="16237"/>
                  </a:lnTo>
                  <a:cubicBezTo>
                    <a:pt x="7172" y="16237"/>
                    <a:pt x="7672" y="15770"/>
                    <a:pt x="7672" y="15169"/>
                  </a:cubicBezTo>
                  <a:lnTo>
                    <a:pt x="7672" y="5996"/>
                  </a:lnTo>
                  <a:lnTo>
                    <a:pt x="9674" y="5996"/>
                  </a:lnTo>
                  <a:cubicBezTo>
                    <a:pt x="10775" y="5996"/>
                    <a:pt x="10975" y="5062"/>
                    <a:pt x="10374" y="4462"/>
                  </a:cubicBezTo>
                  <a:lnTo>
                    <a:pt x="6238" y="325"/>
                  </a:lnTo>
                  <a:cubicBezTo>
                    <a:pt x="6021" y="109"/>
                    <a:pt x="5746" y="0"/>
                    <a:pt x="5471" y="0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08" name="Google Shape;408;p39"/>
          <p:cNvGrpSpPr/>
          <p:nvPr/>
        </p:nvGrpSpPr>
        <p:grpSpPr>
          <a:xfrm>
            <a:off x="233672" y="238069"/>
            <a:ext cx="719894" cy="639455"/>
            <a:chOff x="2696275" y="963625"/>
            <a:chExt cx="678825" cy="602975"/>
          </a:xfrm>
        </p:grpSpPr>
        <p:sp>
          <p:nvSpPr>
            <p:cNvPr id="409" name="Google Shape;409;p39"/>
            <p:cNvSpPr/>
            <p:nvPr/>
          </p:nvSpPr>
          <p:spPr>
            <a:xfrm>
              <a:off x="2696275" y="963625"/>
              <a:ext cx="678825" cy="602975"/>
            </a:xfrm>
            <a:custGeom>
              <a:rect b="b" l="l" r="r" t="t"/>
              <a:pathLst>
                <a:path extrusionOk="0" h="24119" w="27153">
                  <a:moveTo>
                    <a:pt x="2335" y="1"/>
                  </a:moveTo>
                  <a:cubicBezTo>
                    <a:pt x="1034" y="1"/>
                    <a:pt x="0" y="1035"/>
                    <a:pt x="0" y="2369"/>
                  </a:cubicBezTo>
                  <a:lnTo>
                    <a:pt x="0" y="21750"/>
                  </a:lnTo>
                  <a:cubicBezTo>
                    <a:pt x="0" y="23051"/>
                    <a:pt x="1034" y="24118"/>
                    <a:pt x="2335" y="24118"/>
                  </a:cubicBezTo>
                  <a:lnTo>
                    <a:pt x="24784" y="24118"/>
                  </a:lnTo>
                  <a:cubicBezTo>
                    <a:pt x="26085" y="24118"/>
                    <a:pt x="27153" y="23051"/>
                    <a:pt x="27153" y="21750"/>
                  </a:cubicBezTo>
                  <a:lnTo>
                    <a:pt x="27153" y="9107"/>
                  </a:lnTo>
                  <a:cubicBezTo>
                    <a:pt x="27153" y="7806"/>
                    <a:pt x="26085" y="6739"/>
                    <a:pt x="24784" y="6739"/>
                  </a:cubicBezTo>
                  <a:lnTo>
                    <a:pt x="13643" y="6739"/>
                  </a:lnTo>
                  <a:cubicBezTo>
                    <a:pt x="12275" y="6706"/>
                    <a:pt x="11108" y="5705"/>
                    <a:pt x="10874" y="4371"/>
                  </a:cubicBezTo>
                  <a:lnTo>
                    <a:pt x="10508" y="2336"/>
                  </a:lnTo>
                  <a:cubicBezTo>
                    <a:pt x="10241" y="1001"/>
                    <a:pt x="9073" y="34"/>
                    <a:pt x="7739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" name="Google Shape;410;p39"/>
            <p:cNvSpPr/>
            <p:nvPr/>
          </p:nvSpPr>
          <p:spPr>
            <a:xfrm>
              <a:off x="2957275" y="1015325"/>
              <a:ext cx="365300" cy="116775"/>
            </a:xfrm>
            <a:custGeom>
              <a:rect b="b" l="l" r="r" t="t"/>
              <a:pathLst>
                <a:path extrusionOk="0" h="4671" w="14612">
                  <a:moveTo>
                    <a:pt x="1" y="1"/>
                  </a:moveTo>
                  <a:cubicBezTo>
                    <a:pt x="34" y="101"/>
                    <a:pt x="68" y="201"/>
                    <a:pt x="68" y="268"/>
                  </a:cubicBezTo>
                  <a:lnTo>
                    <a:pt x="434" y="2303"/>
                  </a:lnTo>
                  <a:cubicBezTo>
                    <a:pt x="668" y="3637"/>
                    <a:pt x="1835" y="4638"/>
                    <a:pt x="3203" y="4671"/>
                  </a:cubicBezTo>
                  <a:lnTo>
                    <a:pt x="14611" y="4671"/>
                  </a:lnTo>
                  <a:lnTo>
                    <a:pt x="14611" y="2369"/>
                  </a:lnTo>
                  <a:cubicBezTo>
                    <a:pt x="14611" y="1068"/>
                    <a:pt x="13577" y="1"/>
                    <a:pt x="12276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" name="Google Shape;411;p39"/>
            <p:cNvSpPr/>
            <p:nvPr/>
          </p:nvSpPr>
          <p:spPr>
            <a:xfrm>
              <a:off x="2781325" y="1215475"/>
              <a:ext cx="507875" cy="266875"/>
            </a:xfrm>
            <a:custGeom>
              <a:rect b="b" l="l" r="r" t="t"/>
              <a:pathLst>
                <a:path extrusionOk="0" h="10675" w="20315">
                  <a:moveTo>
                    <a:pt x="2369" y="1"/>
                  </a:moveTo>
                  <a:cubicBezTo>
                    <a:pt x="1068" y="1"/>
                    <a:pt x="0" y="1035"/>
                    <a:pt x="0" y="2336"/>
                  </a:cubicBezTo>
                  <a:lnTo>
                    <a:pt x="0" y="8340"/>
                  </a:lnTo>
                  <a:cubicBezTo>
                    <a:pt x="0" y="9641"/>
                    <a:pt x="1068" y="10675"/>
                    <a:pt x="2369" y="10675"/>
                  </a:cubicBezTo>
                  <a:lnTo>
                    <a:pt x="17947" y="10675"/>
                  </a:lnTo>
                  <a:cubicBezTo>
                    <a:pt x="19248" y="10675"/>
                    <a:pt x="20315" y="9641"/>
                    <a:pt x="20315" y="8340"/>
                  </a:cubicBezTo>
                  <a:lnTo>
                    <a:pt x="20315" y="2336"/>
                  </a:lnTo>
                  <a:cubicBezTo>
                    <a:pt x="20315" y="1035"/>
                    <a:pt x="19248" y="1"/>
                    <a:pt x="17947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12" name="Google Shape;412;p39"/>
          <p:cNvGrpSpPr/>
          <p:nvPr/>
        </p:nvGrpSpPr>
        <p:grpSpPr>
          <a:xfrm>
            <a:off x="8630696" y="2450077"/>
            <a:ext cx="295209" cy="296040"/>
            <a:chOff x="133738" y="317889"/>
            <a:chExt cx="460473" cy="461698"/>
          </a:xfrm>
        </p:grpSpPr>
        <p:sp>
          <p:nvSpPr>
            <p:cNvPr id="413" name="Google Shape;413;p39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" name="Google Shape;414;p39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15" name="Google Shape;415;p39"/>
          <p:cNvSpPr/>
          <p:nvPr/>
        </p:nvSpPr>
        <p:spPr>
          <a:xfrm>
            <a:off x="218088" y="3042482"/>
            <a:ext cx="295225" cy="246175"/>
          </a:xfrm>
          <a:custGeom>
            <a:rect b="b" l="l" r="r" t="t"/>
            <a:pathLst>
              <a:path extrusionOk="0" h="9847" w="11809">
                <a:moveTo>
                  <a:pt x="2797" y="1"/>
                </a:moveTo>
                <a:cubicBezTo>
                  <a:pt x="1322" y="1"/>
                  <a:pt x="1" y="1204"/>
                  <a:pt x="468" y="3538"/>
                </a:cubicBezTo>
                <a:cubicBezTo>
                  <a:pt x="868" y="5673"/>
                  <a:pt x="2969" y="8175"/>
                  <a:pt x="5304" y="9576"/>
                </a:cubicBezTo>
                <a:cubicBezTo>
                  <a:pt x="5598" y="9755"/>
                  <a:pt x="5748" y="9847"/>
                  <a:pt x="5903" y="9847"/>
                </a:cubicBezTo>
                <a:cubicBezTo>
                  <a:pt x="6064" y="9847"/>
                  <a:pt x="6231" y="9747"/>
                  <a:pt x="6572" y="9542"/>
                </a:cubicBezTo>
                <a:cubicBezTo>
                  <a:pt x="8907" y="8108"/>
                  <a:pt x="10942" y="5639"/>
                  <a:pt x="11342" y="3538"/>
                </a:cubicBezTo>
                <a:cubicBezTo>
                  <a:pt x="11809" y="1204"/>
                  <a:pt x="10488" y="1"/>
                  <a:pt x="9013" y="1"/>
                </a:cubicBezTo>
                <a:cubicBezTo>
                  <a:pt x="7747" y="1"/>
                  <a:pt x="6367" y="886"/>
                  <a:pt x="5905" y="2704"/>
                </a:cubicBezTo>
                <a:cubicBezTo>
                  <a:pt x="5443" y="886"/>
                  <a:pt x="4063" y="1"/>
                  <a:pt x="2797" y="1"/>
                </a:cubicBezTo>
                <a:close/>
              </a:path>
            </a:pathLst>
          </a:custGeom>
          <a:solidFill>
            <a:schemeClr val="accent1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6" name="Google Shape;416;p39"/>
          <p:cNvSpPr/>
          <p:nvPr/>
        </p:nvSpPr>
        <p:spPr>
          <a:xfrm>
            <a:off x="252263" y="1846578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dk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40"/>
          <p:cNvSpPr/>
          <p:nvPr/>
        </p:nvSpPr>
        <p:spPr>
          <a:xfrm>
            <a:off x="1353600" y="876175"/>
            <a:ext cx="6436800" cy="2057400"/>
          </a:xfrm>
          <a:prstGeom prst="roundRect">
            <a:avLst>
              <a:gd fmla="val 63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/>
              <a:t>Strategic Planning</a:t>
            </a:r>
            <a:r>
              <a:rPr lang="en" sz="2300"/>
              <a:t> is a very important business activity.  It is also important in the public sector areas such as education.  It is practiced </a:t>
            </a:r>
            <a:r>
              <a:rPr lang="en" sz="2300"/>
              <a:t>widely informally and formally.</a:t>
            </a:r>
            <a:endParaRPr sz="2300"/>
          </a:p>
        </p:txBody>
      </p:sp>
      <p:sp>
        <p:nvSpPr>
          <p:cNvPr id="422" name="Google Shape;422;p40"/>
          <p:cNvSpPr/>
          <p:nvPr/>
        </p:nvSpPr>
        <p:spPr>
          <a:xfrm>
            <a:off x="1353600" y="3109825"/>
            <a:ext cx="6436800" cy="858600"/>
          </a:xfrm>
          <a:prstGeom prst="roundRect">
            <a:avLst>
              <a:gd fmla="val 12258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3" name="Google Shape;423;p40"/>
          <p:cNvSpPr txBox="1"/>
          <p:nvPr>
            <p:ph idx="1" type="subTitle"/>
          </p:nvPr>
        </p:nvSpPr>
        <p:spPr>
          <a:xfrm>
            <a:off x="1401200" y="2933575"/>
            <a:ext cx="5995200" cy="121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/>
              <a:t>Strategic planning and decision processes should end with objectives and a roadmap of ways to </a:t>
            </a:r>
            <a:r>
              <a:rPr lang="en" sz="2100"/>
              <a:t>achieve</a:t>
            </a:r>
            <a:r>
              <a:rPr lang="en" sz="2100"/>
              <a:t> those objectives.</a:t>
            </a:r>
            <a:endParaRPr sz="2100"/>
          </a:p>
        </p:txBody>
      </p:sp>
      <p:grpSp>
        <p:nvGrpSpPr>
          <p:cNvPr id="424" name="Google Shape;424;p40"/>
          <p:cNvGrpSpPr/>
          <p:nvPr/>
        </p:nvGrpSpPr>
        <p:grpSpPr>
          <a:xfrm>
            <a:off x="1485834" y="678075"/>
            <a:ext cx="6172332" cy="3787373"/>
            <a:chOff x="1438200" y="702550"/>
            <a:chExt cx="6267600" cy="3738400"/>
          </a:xfrm>
        </p:grpSpPr>
        <p:cxnSp>
          <p:nvCxnSpPr>
            <p:cNvPr id="425" name="Google Shape;425;p40"/>
            <p:cNvCxnSpPr/>
            <p:nvPr/>
          </p:nvCxnSpPr>
          <p:spPr>
            <a:xfrm>
              <a:off x="1438200" y="4440950"/>
              <a:ext cx="62676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26" name="Google Shape;426;p40"/>
            <p:cNvCxnSpPr/>
            <p:nvPr/>
          </p:nvCxnSpPr>
          <p:spPr>
            <a:xfrm>
              <a:off x="1438200" y="702550"/>
              <a:ext cx="62676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427" name="Google Shape;427;p40"/>
          <p:cNvGrpSpPr/>
          <p:nvPr/>
        </p:nvGrpSpPr>
        <p:grpSpPr>
          <a:xfrm>
            <a:off x="722365" y="678098"/>
            <a:ext cx="678837" cy="577480"/>
            <a:chOff x="3475975" y="624225"/>
            <a:chExt cx="737225" cy="627150"/>
          </a:xfrm>
        </p:grpSpPr>
        <p:sp>
          <p:nvSpPr>
            <p:cNvPr id="428" name="Google Shape;428;p40"/>
            <p:cNvSpPr/>
            <p:nvPr/>
          </p:nvSpPr>
          <p:spPr>
            <a:xfrm>
              <a:off x="3475975" y="624225"/>
              <a:ext cx="737225" cy="627150"/>
            </a:xfrm>
            <a:custGeom>
              <a:rect b="b" l="l" r="r" t="t"/>
              <a:pathLst>
                <a:path extrusionOk="0" h="25086" w="29489">
                  <a:moveTo>
                    <a:pt x="2369" y="0"/>
                  </a:moveTo>
                  <a:cubicBezTo>
                    <a:pt x="1068" y="0"/>
                    <a:pt x="1" y="1068"/>
                    <a:pt x="1" y="2369"/>
                  </a:cubicBezTo>
                  <a:lnTo>
                    <a:pt x="1" y="14611"/>
                  </a:lnTo>
                  <a:cubicBezTo>
                    <a:pt x="1" y="15912"/>
                    <a:pt x="1068" y="16979"/>
                    <a:pt x="2369" y="16979"/>
                  </a:cubicBezTo>
                  <a:lnTo>
                    <a:pt x="11276" y="16979"/>
                  </a:lnTo>
                  <a:lnTo>
                    <a:pt x="9274" y="25085"/>
                  </a:lnTo>
                  <a:lnTo>
                    <a:pt x="19115" y="16979"/>
                  </a:lnTo>
                  <a:lnTo>
                    <a:pt x="27120" y="16979"/>
                  </a:lnTo>
                  <a:cubicBezTo>
                    <a:pt x="28421" y="16979"/>
                    <a:pt x="29489" y="15912"/>
                    <a:pt x="29489" y="14611"/>
                  </a:cubicBezTo>
                  <a:lnTo>
                    <a:pt x="29489" y="2369"/>
                  </a:lnTo>
                  <a:cubicBezTo>
                    <a:pt x="29489" y="1068"/>
                    <a:pt x="28421" y="0"/>
                    <a:pt x="27120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" name="Google Shape;429;p40"/>
            <p:cNvSpPr/>
            <p:nvPr/>
          </p:nvSpPr>
          <p:spPr>
            <a:xfrm>
              <a:off x="36169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8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3" y="2201"/>
                    <a:pt x="3203" y="1368"/>
                  </a:cubicBezTo>
                  <a:cubicBezTo>
                    <a:pt x="3203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" name="Google Shape;430;p40"/>
            <p:cNvSpPr/>
            <p:nvPr/>
          </p:nvSpPr>
          <p:spPr>
            <a:xfrm>
              <a:off x="37987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7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2" y="2201"/>
                    <a:pt x="3202" y="1368"/>
                  </a:cubicBezTo>
                  <a:cubicBezTo>
                    <a:pt x="3202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" name="Google Shape;431;p40"/>
            <p:cNvSpPr/>
            <p:nvPr/>
          </p:nvSpPr>
          <p:spPr>
            <a:xfrm>
              <a:off x="39805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0" y="0"/>
                    <a:pt x="0" y="1502"/>
                    <a:pt x="867" y="2335"/>
                  </a:cubicBezTo>
                  <a:cubicBezTo>
                    <a:pt x="1139" y="2618"/>
                    <a:pt x="1481" y="2745"/>
                    <a:pt x="1819" y="2745"/>
                  </a:cubicBezTo>
                  <a:cubicBezTo>
                    <a:pt x="2520" y="2745"/>
                    <a:pt x="3202" y="2201"/>
                    <a:pt x="3202" y="1368"/>
                  </a:cubicBezTo>
                  <a:cubicBezTo>
                    <a:pt x="3202" y="634"/>
                    <a:pt x="2569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2" name="Google Shape;432;p40"/>
          <p:cNvGrpSpPr/>
          <p:nvPr/>
        </p:nvGrpSpPr>
        <p:grpSpPr>
          <a:xfrm>
            <a:off x="722365" y="2198063"/>
            <a:ext cx="849091" cy="639458"/>
            <a:chOff x="1574625" y="624700"/>
            <a:chExt cx="822125" cy="619150"/>
          </a:xfrm>
        </p:grpSpPr>
        <p:sp>
          <p:nvSpPr>
            <p:cNvPr id="433" name="Google Shape;433;p40"/>
            <p:cNvSpPr/>
            <p:nvPr/>
          </p:nvSpPr>
          <p:spPr>
            <a:xfrm>
              <a:off x="1574625" y="624700"/>
              <a:ext cx="822125" cy="547350"/>
            </a:xfrm>
            <a:custGeom>
              <a:rect b="b" l="l" r="r" t="t"/>
              <a:pathLst>
                <a:path extrusionOk="0" h="21894" w="32885">
                  <a:moveTo>
                    <a:pt x="13561" y="1"/>
                  </a:moveTo>
                  <a:cubicBezTo>
                    <a:pt x="13302" y="1"/>
                    <a:pt x="13040" y="16"/>
                    <a:pt x="12776" y="48"/>
                  </a:cubicBezTo>
                  <a:cubicBezTo>
                    <a:pt x="9474" y="415"/>
                    <a:pt x="6972" y="3217"/>
                    <a:pt x="6972" y="6553"/>
                  </a:cubicBezTo>
                  <a:lnTo>
                    <a:pt x="6972" y="6920"/>
                  </a:lnTo>
                  <a:cubicBezTo>
                    <a:pt x="6372" y="6686"/>
                    <a:pt x="5771" y="6553"/>
                    <a:pt x="5138" y="6553"/>
                  </a:cubicBezTo>
                  <a:cubicBezTo>
                    <a:pt x="2336" y="6553"/>
                    <a:pt x="34" y="8788"/>
                    <a:pt x="34" y="11590"/>
                  </a:cubicBezTo>
                  <a:cubicBezTo>
                    <a:pt x="1" y="14392"/>
                    <a:pt x="2236" y="16693"/>
                    <a:pt x="5071" y="16727"/>
                  </a:cubicBezTo>
                  <a:cubicBezTo>
                    <a:pt x="4771" y="18962"/>
                    <a:pt x="6172" y="21097"/>
                    <a:pt x="8373" y="21730"/>
                  </a:cubicBezTo>
                  <a:cubicBezTo>
                    <a:pt x="8777" y="21840"/>
                    <a:pt x="9185" y="21893"/>
                    <a:pt x="9588" y="21893"/>
                  </a:cubicBezTo>
                  <a:cubicBezTo>
                    <a:pt x="11383" y="21893"/>
                    <a:pt x="13075" y="20845"/>
                    <a:pt x="13811" y="19128"/>
                  </a:cubicBezTo>
                  <a:cubicBezTo>
                    <a:pt x="14381" y="20490"/>
                    <a:pt x="15588" y="21125"/>
                    <a:pt x="16793" y="21125"/>
                  </a:cubicBezTo>
                  <a:cubicBezTo>
                    <a:pt x="18335" y="21125"/>
                    <a:pt x="19876" y="20085"/>
                    <a:pt x="20082" y="18194"/>
                  </a:cubicBezTo>
                  <a:cubicBezTo>
                    <a:pt x="21408" y="19659"/>
                    <a:pt x="23175" y="20351"/>
                    <a:pt x="24925" y="20351"/>
                  </a:cubicBezTo>
                  <a:cubicBezTo>
                    <a:pt x="27401" y="20351"/>
                    <a:pt x="29842" y="18967"/>
                    <a:pt x="30956" y="16426"/>
                  </a:cubicBezTo>
                  <a:cubicBezTo>
                    <a:pt x="32884" y="12071"/>
                    <a:pt x="29677" y="7186"/>
                    <a:pt x="24966" y="7186"/>
                  </a:cubicBezTo>
                  <a:cubicBezTo>
                    <a:pt x="24950" y="7186"/>
                    <a:pt x="24934" y="7186"/>
                    <a:pt x="24918" y="7187"/>
                  </a:cubicBezTo>
                  <a:cubicBezTo>
                    <a:pt x="24585" y="7187"/>
                    <a:pt x="24251" y="7220"/>
                    <a:pt x="23918" y="7253"/>
                  </a:cubicBezTo>
                  <a:cubicBezTo>
                    <a:pt x="24785" y="5474"/>
                    <a:pt x="23311" y="3944"/>
                    <a:pt x="21803" y="3944"/>
                  </a:cubicBezTo>
                  <a:cubicBezTo>
                    <a:pt x="21105" y="3944"/>
                    <a:pt x="20400" y="4271"/>
                    <a:pt x="19915" y="5052"/>
                  </a:cubicBezTo>
                  <a:cubicBezTo>
                    <a:pt x="19209" y="2074"/>
                    <a:pt x="16554" y="1"/>
                    <a:pt x="13561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4" name="Google Shape;434;p40"/>
            <p:cNvSpPr/>
            <p:nvPr/>
          </p:nvSpPr>
          <p:spPr>
            <a:xfrm>
              <a:off x="1790625" y="837925"/>
              <a:ext cx="274375" cy="405925"/>
            </a:xfrm>
            <a:custGeom>
              <a:rect b="b" l="l" r="r" t="t"/>
              <a:pathLst>
                <a:path extrusionOk="0" h="16237" w="10975">
                  <a:moveTo>
                    <a:pt x="5471" y="0"/>
                  </a:moveTo>
                  <a:cubicBezTo>
                    <a:pt x="5196" y="0"/>
                    <a:pt x="4920" y="109"/>
                    <a:pt x="4704" y="325"/>
                  </a:cubicBezTo>
                  <a:lnTo>
                    <a:pt x="601" y="4462"/>
                  </a:lnTo>
                  <a:cubicBezTo>
                    <a:pt x="0" y="5062"/>
                    <a:pt x="167" y="5996"/>
                    <a:pt x="1268" y="5996"/>
                  </a:cubicBezTo>
                  <a:lnTo>
                    <a:pt x="3269" y="5996"/>
                  </a:lnTo>
                  <a:lnTo>
                    <a:pt x="3269" y="15169"/>
                  </a:lnTo>
                  <a:cubicBezTo>
                    <a:pt x="3269" y="15736"/>
                    <a:pt x="3736" y="16237"/>
                    <a:pt x="4337" y="16237"/>
                  </a:cubicBezTo>
                  <a:lnTo>
                    <a:pt x="6572" y="16237"/>
                  </a:lnTo>
                  <a:cubicBezTo>
                    <a:pt x="7172" y="16237"/>
                    <a:pt x="7672" y="15770"/>
                    <a:pt x="7672" y="15169"/>
                  </a:cubicBezTo>
                  <a:lnTo>
                    <a:pt x="7672" y="5996"/>
                  </a:lnTo>
                  <a:lnTo>
                    <a:pt x="9674" y="5996"/>
                  </a:lnTo>
                  <a:cubicBezTo>
                    <a:pt x="10775" y="5996"/>
                    <a:pt x="10975" y="5062"/>
                    <a:pt x="10374" y="4462"/>
                  </a:cubicBezTo>
                  <a:lnTo>
                    <a:pt x="6238" y="325"/>
                  </a:lnTo>
                  <a:cubicBezTo>
                    <a:pt x="6021" y="109"/>
                    <a:pt x="5746" y="0"/>
                    <a:pt x="5471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35" name="Google Shape;435;p40"/>
          <p:cNvSpPr/>
          <p:nvPr/>
        </p:nvSpPr>
        <p:spPr>
          <a:xfrm>
            <a:off x="844450" y="1613395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dk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36" name="Google Shape;436;p40"/>
          <p:cNvGrpSpPr/>
          <p:nvPr/>
        </p:nvGrpSpPr>
        <p:grpSpPr>
          <a:xfrm>
            <a:off x="7865553" y="651412"/>
            <a:ext cx="602100" cy="666100"/>
            <a:chOff x="1820650" y="1393100"/>
            <a:chExt cx="602100" cy="666100"/>
          </a:xfrm>
        </p:grpSpPr>
        <p:sp>
          <p:nvSpPr>
            <p:cNvPr id="437" name="Google Shape;437;p40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8" name="Google Shape;438;p40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39" name="Google Shape;439;p40"/>
          <p:cNvSpPr/>
          <p:nvPr/>
        </p:nvSpPr>
        <p:spPr>
          <a:xfrm>
            <a:off x="8042395" y="1706359"/>
            <a:ext cx="310250" cy="311075"/>
          </a:xfrm>
          <a:custGeom>
            <a:rect b="b" l="l" r="r" t="t"/>
            <a:pathLst>
              <a:path extrusionOk="0" h="12443" w="12410">
                <a:moveTo>
                  <a:pt x="6210" y="4212"/>
                </a:moveTo>
                <a:cubicBezTo>
                  <a:pt x="7245" y="4212"/>
                  <a:pt x="8240" y="5018"/>
                  <a:pt x="8240" y="6238"/>
                </a:cubicBezTo>
                <a:cubicBezTo>
                  <a:pt x="8240" y="7339"/>
                  <a:pt x="7339" y="8240"/>
                  <a:pt x="6205" y="8240"/>
                </a:cubicBezTo>
                <a:cubicBezTo>
                  <a:pt x="4404" y="8240"/>
                  <a:pt x="3503" y="6071"/>
                  <a:pt x="4804" y="4804"/>
                </a:cubicBezTo>
                <a:cubicBezTo>
                  <a:pt x="5213" y="4395"/>
                  <a:pt x="5716" y="4212"/>
                  <a:pt x="6210" y="4212"/>
                </a:cubicBezTo>
                <a:close/>
                <a:moveTo>
                  <a:pt x="5738" y="0"/>
                </a:moveTo>
                <a:cubicBezTo>
                  <a:pt x="5471" y="0"/>
                  <a:pt x="5271" y="201"/>
                  <a:pt x="5238" y="467"/>
                </a:cubicBezTo>
                <a:lnTo>
                  <a:pt x="5137" y="2235"/>
                </a:lnTo>
                <a:cubicBezTo>
                  <a:pt x="4804" y="2302"/>
                  <a:pt x="4437" y="2436"/>
                  <a:pt x="4137" y="2636"/>
                </a:cubicBezTo>
                <a:lnTo>
                  <a:pt x="2836" y="1468"/>
                </a:lnTo>
                <a:cubicBezTo>
                  <a:pt x="2736" y="1385"/>
                  <a:pt x="2619" y="1343"/>
                  <a:pt x="2502" y="1343"/>
                </a:cubicBezTo>
                <a:cubicBezTo>
                  <a:pt x="2386" y="1343"/>
                  <a:pt x="2269" y="1385"/>
                  <a:pt x="2169" y="1468"/>
                </a:cubicBezTo>
                <a:lnTo>
                  <a:pt x="1468" y="2169"/>
                </a:lnTo>
                <a:cubicBezTo>
                  <a:pt x="1301" y="2369"/>
                  <a:pt x="1268" y="2636"/>
                  <a:pt x="1435" y="2836"/>
                </a:cubicBezTo>
                <a:lnTo>
                  <a:pt x="2636" y="4137"/>
                </a:lnTo>
                <a:cubicBezTo>
                  <a:pt x="2436" y="4470"/>
                  <a:pt x="2302" y="4804"/>
                  <a:pt x="2202" y="5137"/>
                </a:cubicBezTo>
                <a:lnTo>
                  <a:pt x="467" y="5238"/>
                </a:lnTo>
                <a:cubicBezTo>
                  <a:pt x="201" y="5271"/>
                  <a:pt x="0" y="5471"/>
                  <a:pt x="0" y="5738"/>
                </a:cubicBezTo>
                <a:lnTo>
                  <a:pt x="0" y="6705"/>
                </a:lnTo>
                <a:cubicBezTo>
                  <a:pt x="0" y="6972"/>
                  <a:pt x="201" y="7172"/>
                  <a:pt x="467" y="7206"/>
                </a:cubicBezTo>
                <a:lnTo>
                  <a:pt x="2202" y="7306"/>
                </a:lnTo>
                <a:cubicBezTo>
                  <a:pt x="2302" y="7639"/>
                  <a:pt x="2436" y="7973"/>
                  <a:pt x="2636" y="8306"/>
                </a:cubicBezTo>
                <a:lnTo>
                  <a:pt x="1468" y="9607"/>
                </a:lnTo>
                <a:cubicBezTo>
                  <a:pt x="1301" y="9807"/>
                  <a:pt x="1301" y="10074"/>
                  <a:pt x="1468" y="10274"/>
                </a:cubicBezTo>
                <a:lnTo>
                  <a:pt x="2169" y="10975"/>
                </a:lnTo>
                <a:cubicBezTo>
                  <a:pt x="2274" y="11063"/>
                  <a:pt x="2408" y="11105"/>
                  <a:pt x="2540" y="11105"/>
                </a:cubicBezTo>
                <a:cubicBezTo>
                  <a:pt x="2658" y="11105"/>
                  <a:pt x="2775" y="11071"/>
                  <a:pt x="2869" y="11008"/>
                </a:cubicBezTo>
                <a:lnTo>
                  <a:pt x="4137" y="9807"/>
                </a:lnTo>
                <a:cubicBezTo>
                  <a:pt x="4470" y="10008"/>
                  <a:pt x="4804" y="10141"/>
                  <a:pt x="5171" y="10241"/>
                </a:cubicBezTo>
                <a:lnTo>
                  <a:pt x="5238" y="11976"/>
                </a:lnTo>
                <a:cubicBezTo>
                  <a:pt x="5271" y="12243"/>
                  <a:pt x="5471" y="12443"/>
                  <a:pt x="5738" y="12443"/>
                </a:cubicBezTo>
                <a:lnTo>
                  <a:pt x="6705" y="12443"/>
                </a:lnTo>
                <a:cubicBezTo>
                  <a:pt x="6972" y="12443"/>
                  <a:pt x="7172" y="12243"/>
                  <a:pt x="7206" y="12009"/>
                </a:cubicBezTo>
                <a:lnTo>
                  <a:pt x="7272" y="10241"/>
                </a:lnTo>
                <a:cubicBezTo>
                  <a:pt x="7639" y="10141"/>
                  <a:pt x="7973" y="10008"/>
                  <a:pt x="8306" y="9807"/>
                </a:cubicBezTo>
                <a:lnTo>
                  <a:pt x="9607" y="11008"/>
                </a:lnTo>
                <a:cubicBezTo>
                  <a:pt x="9682" y="11083"/>
                  <a:pt x="9785" y="11118"/>
                  <a:pt x="9893" y="11118"/>
                </a:cubicBezTo>
                <a:cubicBezTo>
                  <a:pt x="10024" y="11118"/>
                  <a:pt x="10164" y="11067"/>
                  <a:pt x="10274" y="10975"/>
                </a:cubicBezTo>
                <a:lnTo>
                  <a:pt x="10975" y="10274"/>
                </a:lnTo>
                <a:cubicBezTo>
                  <a:pt x="11142" y="10108"/>
                  <a:pt x="11142" y="9807"/>
                  <a:pt x="10975" y="9607"/>
                </a:cubicBezTo>
                <a:lnTo>
                  <a:pt x="9807" y="8306"/>
                </a:lnTo>
                <a:cubicBezTo>
                  <a:pt x="9974" y="7973"/>
                  <a:pt x="10108" y="7639"/>
                  <a:pt x="10208" y="7306"/>
                </a:cubicBezTo>
                <a:lnTo>
                  <a:pt x="11976" y="7206"/>
                </a:lnTo>
                <a:cubicBezTo>
                  <a:pt x="12209" y="7172"/>
                  <a:pt x="12409" y="6972"/>
                  <a:pt x="12409" y="6705"/>
                </a:cubicBezTo>
                <a:lnTo>
                  <a:pt x="12409" y="5738"/>
                </a:lnTo>
                <a:cubicBezTo>
                  <a:pt x="12409" y="5471"/>
                  <a:pt x="12243" y="5271"/>
                  <a:pt x="11976" y="5238"/>
                </a:cubicBezTo>
                <a:lnTo>
                  <a:pt x="10208" y="5137"/>
                </a:lnTo>
                <a:cubicBezTo>
                  <a:pt x="10141" y="4804"/>
                  <a:pt x="10008" y="4470"/>
                  <a:pt x="9807" y="4137"/>
                </a:cubicBezTo>
                <a:lnTo>
                  <a:pt x="10975" y="2836"/>
                </a:lnTo>
                <a:cubicBezTo>
                  <a:pt x="11142" y="2636"/>
                  <a:pt x="11142" y="2369"/>
                  <a:pt x="10975" y="2169"/>
                </a:cubicBezTo>
                <a:lnTo>
                  <a:pt x="10274" y="1468"/>
                </a:lnTo>
                <a:cubicBezTo>
                  <a:pt x="10174" y="1385"/>
                  <a:pt x="10049" y="1343"/>
                  <a:pt x="9928" y="1343"/>
                </a:cubicBezTo>
                <a:cubicBezTo>
                  <a:pt x="9807" y="1343"/>
                  <a:pt x="9691" y="1385"/>
                  <a:pt x="9607" y="1468"/>
                </a:cubicBezTo>
                <a:lnTo>
                  <a:pt x="8273" y="2636"/>
                </a:lnTo>
                <a:cubicBezTo>
                  <a:pt x="7973" y="2436"/>
                  <a:pt x="7639" y="2302"/>
                  <a:pt x="7272" y="2235"/>
                </a:cubicBezTo>
                <a:lnTo>
                  <a:pt x="7206" y="467"/>
                </a:lnTo>
                <a:cubicBezTo>
                  <a:pt x="7172" y="201"/>
                  <a:pt x="6972" y="0"/>
                  <a:pt x="6705" y="0"/>
                </a:cubicBezTo>
                <a:close/>
              </a:path>
            </a:pathLst>
          </a:custGeom>
          <a:solidFill>
            <a:schemeClr val="accent1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0" name="Google Shape;440;p40"/>
          <p:cNvSpPr/>
          <p:nvPr/>
        </p:nvSpPr>
        <p:spPr>
          <a:xfrm>
            <a:off x="810263" y="3195339"/>
            <a:ext cx="295225" cy="246175"/>
          </a:xfrm>
          <a:custGeom>
            <a:rect b="b" l="l" r="r" t="t"/>
            <a:pathLst>
              <a:path extrusionOk="0" h="9847" w="11809">
                <a:moveTo>
                  <a:pt x="2797" y="1"/>
                </a:moveTo>
                <a:cubicBezTo>
                  <a:pt x="1322" y="1"/>
                  <a:pt x="1" y="1204"/>
                  <a:pt x="468" y="3538"/>
                </a:cubicBezTo>
                <a:cubicBezTo>
                  <a:pt x="868" y="5673"/>
                  <a:pt x="2969" y="8175"/>
                  <a:pt x="5304" y="9576"/>
                </a:cubicBezTo>
                <a:cubicBezTo>
                  <a:pt x="5598" y="9755"/>
                  <a:pt x="5748" y="9847"/>
                  <a:pt x="5903" y="9847"/>
                </a:cubicBezTo>
                <a:cubicBezTo>
                  <a:pt x="6064" y="9847"/>
                  <a:pt x="6231" y="9747"/>
                  <a:pt x="6572" y="9542"/>
                </a:cubicBezTo>
                <a:cubicBezTo>
                  <a:pt x="8907" y="8108"/>
                  <a:pt x="10942" y="5639"/>
                  <a:pt x="11342" y="3538"/>
                </a:cubicBezTo>
                <a:cubicBezTo>
                  <a:pt x="11809" y="1204"/>
                  <a:pt x="10488" y="1"/>
                  <a:pt x="9013" y="1"/>
                </a:cubicBezTo>
                <a:cubicBezTo>
                  <a:pt x="7747" y="1"/>
                  <a:pt x="6367" y="886"/>
                  <a:pt x="5905" y="2704"/>
                </a:cubicBezTo>
                <a:cubicBezTo>
                  <a:pt x="5443" y="886"/>
                  <a:pt x="4063" y="1"/>
                  <a:pt x="2797" y="1"/>
                </a:cubicBezTo>
                <a:close/>
              </a:path>
            </a:pathLst>
          </a:cu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41" name="Google Shape;441;p40"/>
          <p:cNvGrpSpPr/>
          <p:nvPr/>
        </p:nvGrpSpPr>
        <p:grpSpPr>
          <a:xfrm>
            <a:off x="687640" y="3799332"/>
            <a:ext cx="500699" cy="666069"/>
            <a:chOff x="4863650" y="3815375"/>
            <a:chExt cx="624625" cy="830925"/>
          </a:xfrm>
        </p:grpSpPr>
        <p:sp>
          <p:nvSpPr>
            <p:cNvPr id="442" name="Google Shape;442;p40"/>
            <p:cNvSpPr/>
            <p:nvPr/>
          </p:nvSpPr>
          <p:spPr>
            <a:xfrm>
              <a:off x="5086300" y="4421100"/>
              <a:ext cx="236875" cy="180150"/>
            </a:xfrm>
            <a:custGeom>
              <a:rect b="b" l="l" r="r" t="t"/>
              <a:pathLst>
                <a:path extrusionOk="0" h="7206" w="9475">
                  <a:moveTo>
                    <a:pt x="835" y="1"/>
                  </a:moveTo>
                  <a:cubicBezTo>
                    <a:pt x="301" y="468"/>
                    <a:pt x="1" y="1102"/>
                    <a:pt x="34" y="1802"/>
                  </a:cubicBezTo>
                  <a:lnTo>
                    <a:pt x="34" y="4871"/>
                  </a:lnTo>
                  <a:cubicBezTo>
                    <a:pt x="34" y="6172"/>
                    <a:pt x="1068" y="7206"/>
                    <a:pt x="2369" y="7206"/>
                  </a:cubicBezTo>
                  <a:lnTo>
                    <a:pt x="7106" y="7206"/>
                  </a:lnTo>
                  <a:cubicBezTo>
                    <a:pt x="8407" y="7206"/>
                    <a:pt x="9474" y="6172"/>
                    <a:pt x="9474" y="4871"/>
                  </a:cubicBezTo>
                  <a:lnTo>
                    <a:pt x="9474" y="1802"/>
                  </a:lnTo>
                  <a:cubicBezTo>
                    <a:pt x="9474" y="1102"/>
                    <a:pt x="9174" y="468"/>
                    <a:pt x="867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3" name="Google Shape;443;p40"/>
            <p:cNvSpPr/>
            <p:nvPr/>
          </p:nvSpPr>
          <p:spPr>
            <a:xfrm>
              <a:off x="5163850" y="4601225"/>
              <a:ext cx="81750" cy="45075"/>
            </a:xfrm>
            <a:custGeom>
              <a:rect b="b" l="l" r="r" t="t"/>
              <a:pathLst>
                <a:path extrusionOk="0" h="1803" w="3270">
                  <a:moveTo>
                    <a:pt x="1" y="1"/>
                  </a:moveTo>
                  <a:lnTo>
                    <a:pt x="1" y="735"/>
                  </a:lnTo>
                  <a:cubicBezTo>
                    <a:pt x="1" y="1335"/>
                    <a:pt x="468" y="1802"/>
                    <a:pt x="1068" y="1802"/>
                  </a:cubicBezTo>
                  <a:lnTo>
                    <a:pt x="2236" y="1802"/>
                  </a:lnTo>
                  <a:cubicBezTo>
                    <a:pt x="2803" y="1802"/>
                    <a:pt x="3270" y="1335"/>
                    <a:pt x="3270" y="735"/>
                  </a:cubicBezTo>
                  <a:lnTo>
                    <a:pt x="3270" y="1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4" name="Google Shape;444;p40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" name="Google Shape;445;p40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" name="Google Shape;446;p40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7" name="Google Shape;447;p40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" name="Google Shape;448;p40"/>
            <p:cNvSpPr/>
            <p:nvPr/>
          </p:nvSpPr>
          <p:spPr>
            <a:xfrm>
              <a:off x="4863650" y="3815375"/>
              <a:ext cx="624625" cy="620775"/>
            </a:xfrm>
            <a:custGeom>
              <a:rect b="b" l="l" r="r" t="t"/>
              <a:pathLst>
                <a:path extrusionOk="0" h="24831" w="24985">
                  <a:moveTo>
                    <a:pt x="13631" y="0"/>
                  </a:moveTo>
                  <a:cubicBezTo>
                    <a:pt x="11583" y="0"/>
                    <a:pt x="9483" y="567"/>
                    <a:pt x="7539" y="1814"/>
                  </a:cubicBezTo>
                  <a:cubicBezTo>
                    <a:pt x="0" y="6651"/>
                    <a:pt x="767" y="17892"/>
                    <a:pt x="8940" y="21628"/>
                  </a:cubicBezTo>
                  <a:lnTo>
                    <a:pt x="8940" y="22462"/>
                  </a:lnTo>
                  <a:cubicBezTo>
                    <a:pt x="8940" y="23763"/>
                    <a:pt x="9974" y="24830"/>
                    <a:pt x="11275" y="24830"/>
                  </a:cubicBezTo>
                  <a:lnTo>
                    <a:pt x="16012" y="24830"/>
                  </a:lnTo>
                  <a:cubicBezTo>
                    <a:pt x="17313" y="24830"/>
                    <a:pt x="18380" y="23763"/>
                    <a:pt x="18380" y="22462"/>
                  </a:cubicBezTo>
                  <a:lnTo>
                    <a:pt x="18380" y="21628"/>
                  </a:lnTo>
                  <a:cubicBezTo>
                    <a:pt x="22383" y="19793"/>
                    <a:pt x="24985" y="15757"/>
                    <a:pt x="24985" y="11354"/>
                  </a:cubicBezTo>
                  <a:cubicBezTo>
                    <a:pt x="24985" y="4694"/>
                    <a:pt x="19527" y="0"/>
                    <a:pt x="13631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49" name="Google Shape;449;p40"/>
          <p:cNvGrpSpPr/>
          <p:nvPr/>
        </p:nvGrpSpPr>
        <p:grpSpPr>
          <a:xfrm>
            <a:off x="7505089" y="3642125"/>
            <a:ext cx="965350" cy="823275"/>
            <a:chOff x="1481225" y="4240975"/>
            <a:chExt cx="965350" cy="823275"/>
          </a:xfrm>
        </p:grpSpPr>
        <p:sp>
          <p:nvSpPr>
            <p:cNvPr id="450" name="Google Shape;450;p40"/>
            <p:cNvSpPr/>
            <p:nvPr/>
          </p:nvSpPr>
          <p:spPr>
            <a:xfrm>
              <a:off x="2074975" y="4738825"/>
              <a:ext cx="371600" cy="325425"/>
            </a:xfrm>
            <a:custGeom>
              <a:rect b="b" l="l" r="r" t="t"/>
              <a:pathLst>
                <a:path extrusionOk="0" h="13017" w="14864">
                  <a:moveTo>
                    <a:pt x="2136" y="1"/>
                  </a:moveTo>
                  <a:lnTo>
                    <a:pt x="1" y="2169"/>
                  </a:lnTo>
                  <a:cubicBezTo>
                    <a:pt x="1168" y="4871"/>
                    <a:pt x="2703" y="7440"/>
                    <a:pt x="4504" y="9808"/>
                  </a:cubicBezTo>
                  <a:cubicBezTo>
                    <a:pt x="6281" y="12102"/>
                    <a:pt x="8170" y="13016"/>
                    <a:pt x="9713" y="13016"/>
                  </a:cubicBezTo>
                  <a:cubicBezTo>
                    <a:pt x="13149" y="13016"/>
                    <a:pt x="14863" y="8475"/>
                    <a:pt x="9775" y="4537"/>
                  </a:cubicBezTo>
                  <a:cubicBezTo>
                    <a:pt x="7440" y="2703"/>
                    <a:pt x="4871" y="1202"/>
                    <a:pt x="2136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1" name="Google Shape;451;p40"/>
            <p:cNvSpPr/>
            <p:nvPr/>
          </p:nvSpPr>
          <p:spPr>
            <a:xfrm>
              <a:off x="1979925" y="4644600"/>
              <a:ext cx="176800" cy="172850"/>
            </a:xfrm>
            <a:custGeom>
              <a:rect b="b" l="l" r="r" t="t"/>
              <a:pathLst>
                <a:path extrusionOk="0" h="6914" w="7072">
                  <a:moveTo>
                    <a:pt x="5437" y="1"/>
                  </a:moveTo>
                  <a:lnTo>
                    <a:pt x="0" y="5438"/>
                  </a:lnTo>
                  <a:lnTo>
                    <a:pt x="1034" y="6438"/>
                  </a:lnTo>
                  <a:cubicBezTo>
                    <a:pt x="1351" y="6755"/>
                    <a:pt x="1751" y="6914"/>
                    <a:pt x="2152" y="6914"/>
                  </a:cubicBezTo>
                  <a:cubicBezTo>
                    <a:pt x="2552" y="6914"/>
                    <a:pt x="2952" y="6755"/>
                    <a:pt x="3269" y="6438"/>
                  </a:cubicBezTo>
                  <a:lnTo>
                    <a:pt x="6472" y="3236"/>
                  </a:lnTo>
                  <a:cubicBezTo>
                    <a:pt x="7072" y="2636"/>
                    <a:pt x="7072" y="1635"/>
                    <a:pt x="6472" y="1035"/>
                  </a:cubicBezTo>
                  <a:lnTo>
                    <a:pt x="5437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" name="Google Shape;452;p40"/>
            <p:cNvSpPr/>
            <p:nvPr/>
          </p:nvSpPr>
          <p:spPr>
            <a:xfrm>
              <a:off x="1481225" y="4240975"/>
              <a:ext cx="683850" cy="566275"/>
            </a:xfrm>
            <a:custGeom>
              <a:rect b="b" l="l" r="r" t="t"/>
              <a:pathLst>
                <a:path extrusionOk="0" h="22651" w="27354">
                  <a:moveTo>
                    <a:pt x="15132" y="1"/>
                  </a:moveTo>
                  <a:cubicBezTo>
                    <a:pt x="12234" y="1"/>
                    <a:pt x="9341" y="1101"/>
                    <a:pt x="7139" y="3303"/>
                  </a:cubicBezTo>
                  <a:cubicBezTo>
                    <a:pt x="1" y="10441"/>
                    <a:pt x="5038" y="22650"/>
                    <a:pt x="15145" y="22650"/>
                  </a:cubicBezTo>
                  <a:cubicBezTo>
                    <a:pt x="19715" y="22650"/>
                    <a:pt x="23851" y="19882"/>
                    <a:pt x="25619" y="15645"/>
                  </a:cubicBezTo>
                  <a:cubicBezTo>
                    <a:pt x="27354" y="11409"/>
                    <a:pt x="26386" y="6539"/>
                    <a:pt x="23151" y="3303"/>
                  </a:cubicBezTo>
                  <a:cubicBezTo>
                    <a:pt x="20932" y="1101"/>
                    <a:pt x="18030" y="1"/>
                    <a:pt x="1513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" name="Google Shape;453;p40"/>
            <p:cNvSpPr/>
            <p:nvPr/>
          </p:nvSpPr>
          <p:spPr>
            <a:xfrm>
              <a:off x="1596300" y="4326875"/>
              <a:ext cx="526250" cy="393650"/>
            </a:xfrm>
            <a:custGeom>
              <a:rect b="b" l="l" r="r" t="t"/>
              <a:pathLst>
                <a:path extrusionOk="0" h="15746" w="21050">
                  <a:moveTo>
                    <a:pt x="10529" y="0"/>
                  </a:moveTo>
                  <a:cubicBezTo>
                    <a:pt x="8515" y="0"/>
                    <a:pt x="6506" y="768"/>
                    <a:pt x="4971" y="2302"/>
                  </a:cubicBezTo>
                  <a:cubicBezTo>
                    <a:pt x="1" y="7272"/>
                    <a:pt x="3537" y="15745"/>
                    <a:pt x="10542" y="15745"/>
                  </a:cubicBezTo>
                  <a:cubicBezTo>
                    <a:pt x="17547" y="15745"/>
                    <a:pt x="21049" y="7272"/>
                    <a:pt x="16112" y="2302"/>
                  </a:cubicBezTo>
                  <a:cubicBezTo>
                    <a:pt x="14561" y="768"/>
                    <a:pt x="12543" y="0"/>
                    <a:pt x="10529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54" name="Google Shape;454;p40"/>
          <p:cNvGrpSpPr/>
          <p:nvPr/>
        </p:nvGrpSpPr>
        <p:grpSpPr>
          <a:xfrm>
            <a:off x="7978072" y="2406281"/>
            <a:ext cx="438896" cy="434500"/>
            <a:chOff x="2532825" y="1741700"/>
            <a:chExt cx="438896" cy="434500"/>
          </a:xfrm>
        </p:grpSpPr>
        <p:sp>
          <p:nvSpPr>
            <p:cNvPr id="455" name="Google Shape;455;p40"/>
            <p:cNvSpPr/>
            <p:nvPr/>
          </p:nvSpPr>
          <p:spPr>
            <a:xfrm>
              <a:off x="2532825" y="1741700"/>
              <a:ext cx="438896" cy="434500"/>
            </a:xfrm>
            <a:custGeom>
              <a:rect b="b" l="l" r="r" t="t"/>
              <a:pathLst>
                <a:path extrusionOk="0" h="17380" w="21116">
                  <a:moveTo>
                    <a:pt x="2335" y="0"/>
                  </a:moveTo>
                  <a:cubicBezTo>
                    <a:pt x="1034" y="0"/>
                    <a:pt x="0" y="1067"/>
                    <a:pt x="0" y="2368"/>
                  </a:cubicBezTo>
                  <a:lnTo>
                    <a:pt x="0" y="15011"/>
                  </a:lnTo>
                  <a:cubicBezTo>
                    <a:pt x="0" y="16345"/>
                    <a:pt x="1034" y="17379"/>
                    <a:pt x="2335" y="17379"/>
                  </a:cubicBezTo>
                  <a:lnTo>
                    <a:pt x="18780" y="17379"/>
                  </a:lnTo>
                  <a:cubicBezTo>
                    <a:pt x="20081" y="17379"/>
                    <a:pt x="21115" y="16345"/>
                    <a:pt x="21115" y="15011"/>
                  </a:cubicBezTo>
                  <a:lnTo>
                    <a:pt x="21115" y="2368"/>
                  </a:lnTo>
                  <a:cubicBezTo>
                    <a:pt x="21115" y="1067"/>
                    <a:pt x="20081" y="0"/>
                    <a:pt x="18780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6" name="Google Shape;456;p40"/>
            <p:cNvSpPr/>
            <p:nvPr/>
          </p:nvSpPr>
          <p:spPr>
            <a:xfrm>
              <a:off x="2604660" y="1828676"/>
              <a:ext cx="295226" cy="260549"/>
            </a:xfrm>
            <a:custGeom>
              <a:rect b="b" l="l" r="r" t="t"/>
              <a:pathLst>
                <a:path extrusionOk="0" h="12277" w="13911">
                  <a:moveTo>
                    <a:pt x="6943" y="1"/>
                  </a:moveTo>
                  <a:cubicBezTo>
                    <a:pt x="6589" y="1"/>
                    <a:pt x="6238" y="134"/>
                    <a:pt x="5972" y="401"/>
                  </a:cubicBezTo>
                  <a:lnTo>
                    <a:pt x="734" y="5638"/>
                  </a:lnTo>
                  <a:cubicBezTo>
                    <a:pt x="1" y="6372"/>
                    <a:pt x="201" y="7573"/>
                    <a:pt x="1602" y="7573"/>
                  </a:cubicBezTo>
                  <a:lnTo>
                    <a:pt x="2903" y="7573"/>
                  </a:lnTo>
                  <a:lnTo>
                    <a:pt x="2903" y="10875"/>
                  </a:lnTo>
                  <a:cubicBezTo>
                    <a:pt x="2903" y="11642"/>
                    <a:pt x="3503" y="12276"/>
                    <a:pt x="4270" y="12276"/>
                  </a:cubicBezTo>
                  <a:lnTo>
                    <a:pt x="5404" y="12276"/>
                  </a:lnTo>
                  <a:lnTo>
                    <a:pt x="5404" y="9774"/>
                  </a:lnTo>
                  <a:cubicBezTo>
                    <a:pt x="5404" y="9007"/>
                    <a:pt x="6005" y="8373"/>
                    <a:pt x="6772" y="8373"/>
                  </a:cubicBezTo>
                  <a:lnTo>
                    <a:pt x="7139" y="8373"/>
                  </a:lnTo>
                  <a:cubicBezTo>
                    <a:pt x="7873" y="8373"/>
                    <a:pt x="8507" y="9007"/>
                    <a:pt x="8507" y="9774"/>
                  </a:cubicBezTo>
                  <a:lnTo>
                    <a:pt x="8507" y="12276"/>
                  </a:lnTo>
                  <a:lnTo>
                    <a:pt x="9641" y="12276"/>
                  </a:lnTo>
                  <a:cubicBezTo>
                    <a:pt x="10375" y="12276"/>
                    <a:pt x="11008" y="11642"/>
                    <a:pt x="11008" y="10875"/>
                  </a:cubicBezTo>
                  <a:lnTo>
                    <a:pt x="11008" y="7573"/>
                  </a:lnTo>
                  <a:lnTo>
                    <a:pt x="12309" y="7573"/>
                  </a:lnTo>
                  <a:cubicBezTo>
                    <a:pt x="13710" y="7573"/>
                    <a:pt x="13911" y="6372"/>
                    <a:pt x="13177" y="5638"/>
                  </a:cubicBezTo>
                  <a:lnTo>
                    <a:pt x="7940" y="401"/>
                  </a:lnTo>
                  <a:cubicBezTo>
                    <a:pt x="7656" y="134"/>
                    <a:pt x="7297" y="1"/>
                    <a:pt x="694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7" name="Google Shape;457;p40"/>
          <p:cNvSpPr/>
          <p:nvPr/>
        </p:nvSpPr>
        <p:spPr>
          <a:xfrm>
            <a:off x="8084095" y="3229628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41"/>
          <p:cNvSpPr/>
          <p:nvPr/>
        </p:nvSpPr>
        <p:spPr>
          <a:xfrm>
            <a:off x="1353600" y="876175"/>
            <a:ext cx="6436800" cy="1961400"/>
          </a:xfrm>
          <a:prstGeom prst="roundRect">
            <a:avLst>
              <a:gd fmla="val 63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One of the core goals when drafting a strategic plan is to develop it in a way that is easily </a:t>
            </a:r>
            <a:r>
              <a:rPr b="1" lang="en" sz="2300"/>
              <a:t>translatable into action plans. </a:t>
            </a:r>
            <a:endParaRPr sz="2300"/>
          </a:p>
        </p:txBody>
      </p:sp>
      <p:sp>
        <p:nvSpPr>
          <p:cNvPr id="463" name="Google Shape;463;p41"/>
          <p:cNvSpPr txBox="1"/>
          <p:nvPr>
            <p:ph idx="1" type="subTitle"/>
          </p:nvPr>
        </p:nvSpPr>
        <p:spPr>
          <a:xfrm>
            <a:off x="1401200" y="2933575"/>
            <a:ext cx="5995200" cy="121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/>
              <a:t>Terminology or word choice</a:t>
            </a:r>
            <a:r>
              <a:rPr lang="en" sz="2000"/>
              <a:t>, as well as the level a plan is written, are both examples of easy ways to fail at translating your strategic plan in a way that makes sense and is executable to </a:t>
            </a:r>
            <a:r>
              <a:rPr lang="en" sz="2000"/>
              <a:t>others</a:t>
            </a:r>
            <a:r>
              <a:rPr lang="en" sz="2000"/>
              <a:t>.</a:t>
            </a:r>
            <a:endParaRPr sz="2000"/>
          </a:p>
        </p:txBody>
      </p:sp>
      <p:grpSp>
        <p:nvGrpSpPr>
          <p:cNvPr id="464" name="Google Shape;464;p41"/>
          <p:cNvGrpSpPr/>
          <p:nvPr/>
        </p:nvGrpSpPr>
        <p:grpSpPr>
          <a:xfrm>
            <a:off x="1485834" y="678075"/>
            <a:ext cx="6172332" cy="3787373"/>
            <a:chOff x="1438200" y="702550"/>
            <a:chExt cx="6267600" cy="3738400"/>
          </a:xfrm>
        </p:grpSpPr>
        <p:cxnSp>
          <p:nvCxnSpPr>
            <p:cNvPr id="465" name="Google Shape;465;p41"/>
            <p:cNvCxnSpPr/>
            <p:nvPr/>
          </p:nvCxnSpPr>
          <p:spPr>
            <a:xfrm>
              <a:off x="1438200" y="4440950"/>
              <a:ext cx="62676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66" name="Google Shape;466;p41"/>
            <p:cNvCxnSpPr/>
            <p:nvPr/>
          </p:nvCxnSpPr>
          <p:spPr>
            <a:xfrm>
              <a:off x="1438200" y="702550"/>
              <a:ext cx="62676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467" name="Google Shape;467;p41"/>
          <p:cNvGrpSpPr/>
          <p:nvPr/>
        </p:nvGrpSpPr>
        <p:grpSpPr>
          <a:xfrm>
            <a:off x="722365" y="678098"/>
            <a:ext cx="678837" cy="577480"/>
            <a:chOff x="3475975" y="624225"/>
            <a:chExt cx="737225" cy="627150"/>
          </a:xfrm>
        </p:grpSpPr>
        <p:sp>
          <p:nvSpPr>
            <p:cNvPr id="468" name="Google Shape;468;p41"/>
            <p:cNvSpPr/>
            <p:nvPr/>
          </p:nvSpPr>
          <p:spPr>
            <a:xfrm>
              <a:off x="3475975" y="624225"/>
              <a:ext cx="737225" cy="627150"/>
            </a:xfrm>
            <a:custGeom>
              <a:rect b="b" l="l" r="r" t="t"/>
              <a:pathLst>
                <a:path extrusionOk="0" h="25086" w="29489">
                  <a:moveTo>
                    <a:pt x="2369" y="0"/>
                  </a:moveTo>
                  <a:cubicBezTo>
                    <a:pt x="1068" y="0"/>
                    <a:pt x="1" y="1068"/>
                    <a:pt x="1" y="2369"/>
                  </a:cubicBezTo>
                  <a:lnTo>
                    <a:pt x="1" y="14611"/>
                  </a:lnTo>
                  <a:cubicBezTo>
                    <a:pt x="1" y="15912"/>
                    <a:pt x="1068" y="16979"/>
                    <a:pt x="2369" y="16979"/>
                  </a:cubicBezTo>
                  <a:lnTo>
                    <a:pt x="11276" y="16979"/>
                  </a:lnTo>
                  <a:lnTo>
                    <a:pt x="9274" y="25085"/>
                  </a:lnTo>
                  <a:lnTo>
                    <a:pt x="19115" y="16979"/>
                  </a:lnTo>
                  <a:lnTo>
                    <a:pt x="27120" y="16979"/>
                  </a:lnTo>
                  <a:cubicBezTo>
                    <a:pt x="28421" y="16979"/>
                    <a:pt x="29489" y="15912"/>
                    <a:pt x="29489" y="14611"/>
                  </a:cubicBezTo>
                  <a:lnTo>
                    <a:pt x="29489" y="2369"/>
                  </a:lnTo>
                  <a:cubicBezTo>
                    <a:pt x="29489" y="1068"/>
                    <a:pt x="28421" y="0"/>
                    <a:pt x="27120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9" name="Google Shape;469;p41"/>
            <p:cNvSpPr/>
            <p:nvPr/>
          </p:nvSpPr>
          <p:spPr>
            <a:xfrm>
              <a:off x="36169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8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3" y="2201"/>
                    <a:pt x="3203" y="1368"/>
                  </a:cubicBezTo>
                  <a:cubicBezTo>
                    <a:pt x="3203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0" name="Google Shape;470;p41"/>
            <p:cNvSpPr/>
            <p:nvPr/>
          </p:nvSpPr>
          <p:spPr>
            <a:xfrm>
              <a:off x="37987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7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2" y="2201"/>
                    <a:pt x="3202" y="1368"/>
                  </a:cubicBezTo>
                  <a:cubicBezTo>
                    <a:pt x="3202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1" name="Google Shape;471;p41"/>
            <p:cNvSpPr/>
            <p:nvPr/>
          </p:nvSpPr>
          <p:spPr>
            <a:xfrm>
              <a:off x="39805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0" y="0"/>
                    <a:pt x="0" y="1502"/>
                    <a:pt x="867" y="2335"/>
                  </a:cubicBezTo>
                  <a:cubicBezTo>
                    <a:pt x="1139" y="2618"/>
                    <a:pt x="1481" y="2745"/>
                    <a:pt x="1819" y="2745"/>
                  </a:cubicBezTo>
                  <a:cubicBezTo>
                    <a:pt x="2520" y="2745"/>
                    <a:pt x="3202" y="2201"/>
                    <a:pt x="3202" y="1368"/>
                  </a:cubicBezTo>
                  <a:cubicBezTo>
                    <a:pt x="3202" y="634"/>
                    <a:pt x="2569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72" name="Google Shape;472;p41"/>
          <p:cNvGrpSpPr/>
          <p:nvPr/>
        </p:nvGrpSpPr>
        <p:grpSpPr>
          <a:xfrm>
            <a:off x="722365" y="2198063"/>
            <a:ext cx="849091" cy="639458"/>
            <a:chOff x="1574625" y="624700"/>
            <a:chExt cx="822125" cy="619150"/>
          </a:xfrm>
        </p:grpSpPr>
        <p:sp>
          <p:nvSpPr>
            <p:cNvPr id="473" name="Google Shape;473;p41"/>
            <p:cNvSpPr/>
            <p:nvPr/>
          </p:nvSpPr>
          <p:spPr>
            <a:xfrm>
              <a:off x="1574625" y="624700"/>
              <a:ext cx="822125" cy="547350"/>
            </a:xfrm>
            <a:custGeom>
              <a:rect b="b" l="l" r="r" t="t"/>
              <a:pathLst>
                <a:path extrusionOk="0" h="21894" w="32885">
                  <a:moveTo>
                    <a:pt x="13561" y="1"/>
                  </a:moveTo>
                  <a:cubicBezTo>
                    <a:pt x="13302" y="1"/>
                    <a:pt x="13040" y="16"/>
                    <a:pt x="12776" y="48"/>
                  </a:cubicBezTo>
                  <a:cubicBezTo>
                    <a:pt x="9474" y="415"/>
                    <a:pt x="6972" y="3217"/>
                    <a:pt x="6972" y="6553"/>
                  </a:cubicBezTo>
                  <a:lnTo>
                    <a:pt x="6972" y="6920"/>
                  </a:lnTo>
                  <a:cubicBezTo>
                    <a:pt x="6372" y="6686"/>
                    <a:pt x="5771" y="6553"/>
                    <a:pt x="5138" y="6553"/>
                  </a:cubicBezTo>
                  <a:cubicBezTo>
                    <a:pt x="2336" y="6553"/>
                    <a:pt x="34" y="8788"/>
                    <a:pt x="34" y="11590"/>
                  </a:cubicBezTo>
                  <a:cubicBezTo>
                    <a:pt x="1" y="14392"/>
                    <a:pt x="2236" y="16693"/>
                    <a:pt x="5071" y="16727"/>
                  </a:cubicBezTo>
                  <a:cubicBezTo>
                    <a:pt x="4771" y="18962"/>
                    <a:pt x="6172" y="21097"/>
                    <a:pt x="8373" y="21730"/>
                  </a:cubicBezTo>
                  <a:cubicBezTo>
                    <a:pt x="8777" y="21840"/>
                    <a:pt x="9185" y="21893"/>
                    <a:pt x="9588" y="21893"/>
                  </a:cubicBezTo>
                  <a:cubicBezTo>
                    <a:pt x="11383" y="21893"/>
                    <a:pt x="13075" y="20845"/>
                    <a:pt x="13811" y="19128"/>
                  </a:cubicBezTo>
                  <a:cubicBezTo>
                    <a:pt x="14381" y="20490"/>
                    <a:pt x="15588" y="21125"/>
                    <a:pt x="16793" y="21125"/>
                  </a:cubicBezTo>
                  <a:cubicBezTo>
                    <a:pt x="18335" y="21125"/>
                    <a:pt x="19876" y="20085"/>
                    <a:pt x="20082" y="18194"/>
                  </a:cubicBezTo>
                  <a:cubicBezTo>
                    <a:pt x="21408" y="19659"/>
                    <a:pt x="23175" y="20351"/>
                    <a:pt x="24925" y="20351"/>
                  </a:cubicBezTo>
                  <a:cubicBezTo>
                    <a:pt x="27401" y="20351"/>
                    <a:pt x="29842" y="18967"/>
                    <a:pt x="30956" y="16426"/>
                  </a:cubicBezTo>
                  <a:cubicBezTo>
                    <a:pt x="32884" y="12071"/>
                    <a:pt x="29677" y="7186"/>
                    <a:pt x="24966" y="7186"/>
                  </a:cubicBezTo>
                  <a:cubicBezTo>
                    <a:pt x="24950" y="7186"/>
                    <a:pt x="24934" y="7186"/>
                    <a:pt x="24918" y="7187"/>
                  </a:cubicBezTo>
                  <a:cubicBezTo>
                    <a:pt x="24585" y="7187"/>
                    <a:pt x="24251" y="7220"/>
                    <a:pt x="23918" y="7253"/>
                  </a:cubicBezTo>
                  <a:cubicBezTo>
                    <a:pt x="24785" y="5474"/>
                    <a:pt x="23311" y="3944"/>
                    <a:pt x="21803" y="3944"/>
                  </a:cubicBezTo>
                  <a:cubicBezTo>
                    <a:pt x="21105" y="3944"/>
                    <a:pt x="20400" y="4271"/>
                    <a:pt x="19915" y="5052"/>
                  </a:cubicBezTo>
                  <a:cubicBezTo>
                    <a:pt x="19209" y="2074"/>
                    <a:pt x="16554" y="1"/>
                    <a:pt x="13561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" name="Google Shape;474;p41"/>
            <p:cNvSpPr/>
            <p:nvPr/>
          </p:nvSpPr>
          <p:spPr>
            <a:xfrm>
              <a:off x="1790625" y="837925"/>
              <a:ext cx="274375" cy="405925"/>
            </a:xfrm>
            <a:custGeom>
              <a:rect b="b" l="l" r="r" t="t"/>
              <a:pathLst>
                <a:path extrusionOk="0" h="16237" w="10975">
                  <a:moveTo>
                    <a:pt x="5471" y="0"/>
                  </a:moveTo>
                  <a:cubicBezTo>
                    <a:pt x="5196" y="0"/>
                    <a:pt x="4920" y="109"/>
                    <a:pt x="4704" y="325"/>
                  </a:cubicBezTo>
                  <a:lnTo>
                    <a:pt x="601" y="4462"/>
                  </a:lnTo>
                  <a:cubicBezTo>
                    <a:pt x="0" y="5062"/>
                    <a:pt x="167" y="5996"/>
                    <a:pt x="1268" y="5996"/>
                  </a:cubicBezTo>
                  <a:lnTo>
                    <a:pt x="3269" y="5996"/>
                  </a:lnTo>
                  <a:lnTo>
                    <a:pt x="3269" y="15169"/>
                  </a:lnTo>
                  <a:cubicBezTo>
                    <a:pt x="3269" y="15736"/>
                    <a:pt x="3736" y="16237"/>
                    <a:pt x="4337" y="16237"/>
                  </a:cubicBezTo>
                  <a:lnTo>
                    <a:pt x="6572" y="16237"/>
                  </a:lnTo>
                  <a:cubicBezTo>
                    <a:pt x="7172" y="16237"/>
                    <a:pt x="7672" y="15770"/>
                    <a:pt x="7672" y="15169"/>
                  </a:cubicBezTo>
                  <a:lnTo>
                    <a:pt x="7672" y="5996"/>
                  </a:lnTo>
                  <a:lnTo>
                    <a:pt x="9674" y="5996"/>
                  </a:lnTo>
                  <a:cubicBezTo>
                    <a:pt x="10775" y="5996"/>
                    <a:pt x="10975" y="5062"/>
                    <a:pt x="10374" y="4462"/>
                  </a:cubicBezTo>
                  <a:lnTo>
                    <a:pt x="6238" y="325"/>
                  </a:lnTo>
                  <a:cubicBezTo>
                    <a:pt x="6021" y="109"/>
                    <a:pt x="5746" y="0"/>
                    <a:pt x="5471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5" name="Google Shape;475;p41"/>
          <p:cNvSpPr/>
          <p:nvPr/>
        </p:nvSpPr>
        <p:spPr>
          <a:xfrm>
            <a:off x="844450" y="1613395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dk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76" name="Google Shape;476;p41"/>
          <p:cNvGrpSpPr/>
          <p:nvPr/>
        </p:nvGrpSpPr>
        <p:grpSpPr>
          <a:xfrm>
            <a:off x="7865553" y="651412"/>
            <a:ext cx="602100" cy="666100"/>
            <a:chOff x="1820650" y="1393100"/>
            <a:chExt cx="602100" cy="666100"/>
          </a:xfrm>
        </p:grpSpPr>
        <p:sp>
          <p:nvSpPr>
            <p:cNvPr id="477" name="Google Shape;477;p41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8" name="Google Shape;478;p41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9" name="Google Shape;479;p41"/>
          <p:cNvSpPr/>
          <p:nvPr/>
        </p:nvSpPr>
        <p:spPr>
          <a:xfrm>
            <a:off x="8042395" y="1706359"/>
            <a:ext cx="310250" cy="311075"/>
          </a:xfrm>
          <a:custGeom>
            <a:rect b="b" l="l" r="r" t="t"/>
            <a:pathLst>
              <a:path extrusionOk="0" h="12443" w="12410">
                <a:moveTo>
                  <a:pt x="6210" y="4212"/>
                </a:moveTo>
                <a:cubicBezTo>
                  <a:pt x="7245" y="4212"/>
                  <a:pt x="8240" y="5018"/>
                  <a:pt x="8240" y="6238"/>
                </a:cubicBezTo>
                <a:cubicBezTo>
                  <a:pt x="8240" y="7339"/>
                  <a:pt x="7339" y="8240"/>
                  <a:pt x="6205" y="8240"/>
                </a:cubicBezTo>
                <a:cubicBezTo>
                  <a:pt x="4404" y="8240"/>
                  <a:pt x="3503" y="6071"/>
                  <a:pt x="4804" y="4804"/>
                </a:cubicBezTo>
                <a:cubicBezTo>
                  <a:pt x="5213" y="4395"/>
                  <a:pt x="5716" y="4212"/>
                  <a:pt x="6210" y="4212"/>
                </a:cubicBezTo>
                <a:close/>
                <a:moveTo>
                  <a:pt x="5738" y="0"/>
                </a:moveTo>
                <a:cubicBezTo>
                  <a:pt x="5471" y="0"/>
                  <a:pt x="5271" y="201"/>
                  <a:pt x="5238" y="467"/>
                </a:cubicBezTo>
                <a:lnTo>
                  <a:pt x="5137" y="2235"/>
                </a:lnTo>
                <a:cubicBezTo>
                  <a:pt x="4804" y="2302"/>
                  <a:pt x="4437" y="2436"/>
                  <a:pt x="4137" y="2636"/>
                </a:cubicBezTo>
                <a:lnTo>
                  <a:pt x="2836" y="1468"/>
                </a:lnTo>
                <a:cubicBezTo>
                  <a:pt x="2736" y="1385"/>
                  <a:pt x="2619" y="1343"/>
                  <a:pt x="2502" y="1343"/>
                </a:cubicBezTo>
                <a:cubicBezTo>
                  <a:pt x="2386" y="1343"/>
                  <a:pt x="2269" y="1385"/>
                  <a:pt x="2169" y="1468"/>
                </a:cubicBezTo>
                <a:lnTo>
                  <a:pt x="1468" y="2169"/>
                </a:lnTo>
                <a:cubicBezTo>
                  <a:pt x="1301" y="2369"/>
                  <a:pt x="1268" y="2636"/>
                  <a:pt x="1435" y="2836"/>
                </a:cubicBezTo>
                <a:lnTo>
                  <a:pt x="2636" y="4137"/>
                </a:lnTo>
                <a:cubicBezTo>
                  <a:pt x="2436" y="4470"/>
                  <a:pt x="2302" y="4804"/>
                  <a:pt x="2202" y="5137"/>
                </a:cubicBezTo>
                <a:lnTo>
                  <a:pt x="467" y="5238"/>
                </a:lnTo>
                <a:cubicBezTo>
                  <a:pt x="201" y="5271"/>
                  <a:pt x="0" y="5471"/>
                  <a:pt x="0" y="5738"/>
                </a:cubicBezTo>
                <a:lnTo>
                  <a:pt x="0" y="6705"/>
                </a:lnTo>
                <a:cubicBezTo>
                  <a:pt x="0" y="6972"/>
                  <a:pt x="201" y="7172"/>
                  <a:pt x="467" y="7206"/>
                </a:cubicBezTo>
                <a:lnTo>
                  <a:pt x="2202" y="7306"/>
                </a:lnTo>
                <a:cubicBezTo>
                  <a:pt x="2302" y="7639"/>
                  <a:pt x="2436" y="7973"/>
                  <a:pt x="2636" y="8306"/>
                </a:cubicBezTo>
                <a:lnTo>
                  <a:pt x="1468" y="9607"/>
                </a:lnTo>
                <a:cubicBezTo>
                  <a:pt x="1301" y="9807"/>
                  <a:pt x="1301" y="10074"/>
                  <a:pt x="1468" y="10274"/>
                </a:cubicBezTo>
                <a:lnTo>
                  <a:pt x="2169" y="10975"/>
                </a:lnTo>
                <a:cubicBezTo>
                  <a:pt x="2274" y="11063"/>
                  <a:pt x="2408" y="11105"/>
                  <a:pt x="2540" y="11105"/>
                </a:cubicBezTo>
                <a:cubicBezTo>
                  <a:pt x="2658" y="11105"/>
                  <a:pt x="2775" y="11071"/>
                  <a:pt x="2869" y="11008"/>
                </a:cubicBezTo>
                <a:lnTo>
                  <a:pt x="4137" y="9807"/>
                </a:lnTo>
                <a:cubicBezTo>
                  <a:pt x="4470" y="10008"/>
                  <a:pt x="4804" y="10141"/>
                  <a:pt x="5171" y="10241"/>
                </a:cubicBezTo>
                <a:lnTo>
                  <a:pt x="5238" y="11976"/>
                </a:lnTo>
                <a:cubicBezTo>
                  <a:pt x="5271" y="12243"/>
                  <a:pt x="5471" y="12443"/>
                  <a:pt x="5738" y="12443"/>
                </a:cubicBezTo>
                <a:lnTo>
                  <a:pt x="6705" y="12443"/>
                </a:lnTo>
                <a:cubicBezTo>
                  <a:pt x="6972" y="12443"/>
                  <a:pt x="7172" y="12243"/>
                  <a:pt x="7206" y="12009"/>
                </a:cubicBezTo>
                <a:lnTo>
                  <a:pt x="7272" y="10241"/>
                </a:lnTo>
                <a:cubicBezTo>
                  <a:pt x="7639" y="10141"/>
                  <a:pt x="7973" y="10008"/>
                  <a:pt x="8306" y="9807"/>
                </a:cubicBezTo>
                <a:lnTo>
                  <a:pt x="9607" y="11008"/>
                </a:lnTo>
                <a:cubicBezTo>
                  <a:pt x="9682" y="11083"/>
                  <a:pt x="9785" y="11118"/>
                  <a:pt x="9893" y="11118"/>
                </a:cubicBezTo>
                <a:cubicBezTo>
                  <a:pt x="10024" y="11118"/>
                  <a:pt x="10164" y="11067"/>
                  <a:pt x="10274" y="10975"/>
                </a:cubicBezTo>
                <a:lnTo>
                  <a:pt x="10975" y="10274"/>
                </a:lnTo>
                <a:cubicBezTo>
                  <a:pt x="11142" y="10108"/>
                  <a:pt x="11142" y="9807"/>
                  <a:pt x="10975" y="9607"/>
                </a:cubicBezTo>
                <a:lnTo>
                  <a:pt x="9807" y="8306"/>
                </a:lnTo>
                <a:cubicBezTo>
                  <a:pt x="9974" y="7973"/>
                  <a:pt x="10108" y="7639"/>
                  <a:pt x="10208" y="7306"/>
                </a:cubicBezTo>
                <a:lnTo>
                  <a:pt x="11976" y="7206"/>
                </a:lnTo>
                <a:cubicBezTo>
                  <a:pt x="12209" y="7172"/>
                  <a:pt x="12409" y="6972"/>
                  <a:pt x="12409" y="6705"/>
                </a:cubicBezTo>
                <a:lnTo>
                  <a:pt x="12409" y="5738"/>
                </a:lnTo>
                <a:cubicBezTo>
                  <a:pt x="12409" y="5471"/>
                  <a:pt x="12243" y="5271"/>
                  <a:pt x="11976" y="5238"/>
                </a:cubicBezTo>
                <a:lnTo>
                  <a:pt x="10208" y="5137"/>
                </a:lnTo>
                <a:cubicBezTo>
                  <a:pt x="10141" y="4804"/>
                  <a:pt x="10008" y="4470"/>
                  <a:pt x="9807" y="4137"/>
                </a:cubicBezTo>
                <a:lnTo>
                  <a:pt x="10975" y="2836"/>
                </a:lnTo>
                <a:cubicBezTo>
                  <a:pt x="11142" y="2636"/>
                  <a:pt x="11142" y="2369"/>
                  <a:pt x="10975" y="2169"/>
                </a:cubicBezTo>
                <a:lnTo>
                  <a:pt x="10274" y="1468"/>
                </a:lnTo>
                <a:cubicBezTo>
                  <a:pt x="10174" y="1385"/>
                  <a:pt x="10049" y="1343"/>
                  <a:pt x="9928" y="1343"/>
                </a:cubicBezTo>
                <a:cubicBezTo>
                  <a:pt x="9807" y="1343"/>
                  <a:pt x="9691" y="1385"/>
                  <a:pt x="9607" y="1468"/>
                </a:cubicBezTo>
                <a:lnTo>
                  <a:pt x="8273" y="2636"/>
                </a:lnTo>
                <a:cubicBezTo>
                  <a:pt x="7973" y="2436"/>
                  <a:pt x="7639" y="2302"/>
                  <a:pt x="7272" y="2235"/>
                </a:cubicBezTo>
                <a:lnTo>
                  <a:pt x="7206" y="467"/>
                </a:lnTo>
                <a:cubicBezTo>
                  <a:pt x="7172" y="201"/>
                  <a:pt x="6972" y="0"/>
                  <a:pt x="6705" y="0"/>
                </a:cubicBezTo>
                <a:close/>
              </a:path>
            </a:pathLst>
          </a:custGeom>
          <a:solidFill>
            <a:schemeClr val="accent1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0" name="Google Shape;480;p41"/>
          <p:cNvSpPr/>
          <p:nvPr/>
        </p:nvSpPr>
        <p:spPr>
          <a:xfrm>
            <a:off x="810263" y="3195339"/>
            <a:ext cx="295225" cy="246175"/>
          </a:xfrm>
          <a:custGeom>
            <a:rect b="b" l="l" r="r" t="t"/>
            <a:pathLst>
              <a:path extrusionOk="0" h="9847" w="11809">
                <a:moveTo>
                  <a:pt x="2797" y="1"/>
                </a:moveTo>
                <a:cubicBezTo>
                  <a:pt x="1322" y="1"/>
                  <a:pt x="1" y="1204"/>
                  <a:pt x="468" y="3538"/>
                </a:cubicBezTo>
                <a:cubicBezTo>
                  <a:pt x="868" y="5673"/>
                  <a:pt x="2969" y="8175"/>
                  <a:pt x="5304" y="9576"/>
                </a:cubicBezTo>
                <a:cubicBezTo>
                  <a:pt x="5598" y="9755"/>
                  <a:pt x="5748" y="9847"/>
                  <a:pt x="5903" y="9847"/>
                </a:cubicBezTo>
                <a:cubicBezTo>
                  <a:pt x="6064" y="9847"/>
                  <a:pt x="6231" y="9747"/>
                  <a:pt x="6572" y="9542"/>
                </a:cubicBezTo>
                <a:cubicBezTo>
                  <a:pt x="8907" y="8108"/>
                  <a:pt x="10942" y="5639"/>
                  <a:pt x="11342" y="3538"/>
                </a:cubicBezTo>
                <a:cubicBezTo>
                  <a:pt x="11809" y="1204"/>
                  <a:pt x="10488" y="1"/>
                  <a:pt x="9013" y="1"/>
                </a:cubicBezTo>
                <a:cubicBezTo>
                  <a:pt x="7747" y="1"/>
                  <a:pt x="6367" y="886"/>
                  <a:pt x="5905" y="2704"/>
                </a:cubicBezTo>
                <a:cubicBezTo>
                  <a:pt x="5443" y="886"/>
                  <a:pt x="4063" y="1"/>
                  <a:pt x="2797" y="1"/>
                </a:cubicBezTo>
                <a:close/>
              </a:path>
            </a:pathLst>
          </a:cu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81" name="Google Shape;481;p41"/>
          <p:cNvGrpSpPr/>
          <p:nvPr/>
        </p:nvGrpSpPr>
        <p:grpSpPr>
          <a:xfrm>
            <a:off x="687640" y="3799332"/>
            <a:ext cx="500699" cy="666069"/>
            <a:chOff x="4863650" y="3815375"/>
            <a:chExt cx="624625" cy="830925"/>
          </a:xfrm>
        </p:grpSpPr>
        <p:sp>
          <p:nvSpPr>
            <p:cNvPr id="482" name="Google Shape;482;p41"/>
            <p:cNvSpPr/>
            <p:nvPr/>
          </p:nvSpPr>
          <p:spPr>
            <a:xfrm>
              <a:off x="5086300" y="4421100"/>
              <a:ext cx="236875" cy="180150"/>
            </a:xfrm>
            <a:custGeom>
              <a:rect b="b" l="l" r="r" t="t"/>
              <a:pathLst>
                <a:path extrusionOk="0" h="7206" w="9475">
                  <a:moveTo>
                    <a:pt x="835" y="1"/>
                  </a:moveTo>
                  <a:cubicBezTo>
                    <a:pt x="301" y="468"/>
                    <a:pt x="1" y="1102"/>
                    <a:pt x="34" y="1802"/>
                  </a:cubicBezTo>
                  <a:lnTo>
                    <a:pt x="34" y="4871"/>
                  </a:lnTo>
                  <a:cubicBezTo>
                    <a:pt x="34" y="6172"/>
                    <a:pt x="1068" y="7206"/>
                    <a:pt x="2369" y="7206"/>
                  </a:cubicBezTo>
                  <a:lnTo>
                    <a:pt x="7106" y="7206"/>
                  </a:lnTo>
                  <a:cubicBezTo>
                    <a:pt x="8407" y="7206"/>
                    <a:pt x="9474" y="6172"/>
                    <a:pt x="9474" y="4871"/>
                  </a:cubicBezTo>
                  <a:lnTo>
                    <a:pt x="9474" y="1802"/>
                  </a:lnTo>
                  <a:cubicBezTo>
                    <a:pt x="9474" y="1102"/>
                    <a:pt x="9174" y="468"/>
                    <a:pt x="867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" name="Google Shape;483;p41"/>
            <p:cNvSpPr/>
            <p:nvPr/>
          </p:nvSpPr>
          <p:spPr>
            <a:xfrm>
              <a:off x="5163850" y="4601225"/>
              <a:ext cx="81750" cy="45075"/>
            </a:xfrm>
            <a:custGeom>
              <a:rect b="b" l="l" r="r" t="t"/>
              <a:pathLst>
                <a:path extrusionOk="0" h="1803" w="3270">
                  <a:moveTo>
                    <a:pt x="1" y="1"/>
                  </a:moveTo>
                  <a:lnTo>
                    <a:pt x="1" y="735"/>
                  </a:lnTo>
                  <a:cubicBezTo>
                    <a:pt x="1" y="1335"/>
                    <a:pt x="468" y="1802"/>
                    <a:pt x="1068" y="1802"/>
                  </a:cubicBezTo>
                  <a:lnTo>
                    <a:pt x="2236" y="1802"/>
                  </a:lnTo>
                  <a:cubicBezTo>
                    <a:pt x="2803" y="1802"/>
                    <a:pt x="3270" y="1335"/>
                    <a:pt x="3270" y="735"/>
                  </a:cubicBezTo>
                  <a:lnTo>
                    <a:pt x="3270" y="1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4" name="Google Shape;484;p41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5" name="Google Shape;485;p41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6" name="Google Shape;486;p41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" name="Google Shape;487;p41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" name="Google Shape;488;p41"/>
            <p:cNvSpPr/>
            <p:nvPr/>
          </p:nvSpPr>
          <p:spPr>
            <a:xfrm>
              <a:off x="4863650" y="3815375"/>
              <a:ext cx="624625" cy="620775"/>
            </a:xfrm>
            <a:custGeom>
              <a:rect b="b" l="l" r="r" t="t"/>
              <a:pathLst>
                <a:path extrusionOk="0" h="24831" w="24985">
                  <a:moveTo>
                    <a:pt x="13631" y="0"/>
                  </a:moveTo>
                  <a:cubicBezTo>
                    <a:pt x="11583" y="0"/>
                    <a:pt x="9483" y="567"/>
                    <a:pt x="7539" y="1814"/>
                  </a:cubicBezTo>
                  <a:cubicBezTo>
                    <a:pt x="0" y="6651"/>
                    <a:pt x="767" y="17892"/>
                    <a:pt x="8940" y="21628"/>
                  </a:cubicBezTo>
                  <a:lnTo>
                    <a:pt x="8940" y="22462"/>
                  </a:lnTo>
                  <a:cubicBezTo>
                    <a:pt x="8940" y="23763"/>
                    <a:pt x="9974" y="24830"/>
                    <a:pt x="11275" y="24830"/>
                  </a:cubicBezTo>
                  <a:lnTo>
                    <a:pt x="16012" y="24830"/>
                  </a:lnTo>
                  <a:cubicBezTo>
                    <a:pt x="17313" y="24830"/>
                    <a:pt x="18380" y="23763"/>
                    <a:pt x="18380" y="22462"/>
                  </a:cubicBezTo>
                  <a:lnTo>
                    <a:pt x="18380" y="21628"/>
                  </a:lnTo>
                  <a:cubicBezTo>
                    <a:pt x="22383" y="19793"/>
                    <a:pt x="24985" y="15757"/>
                    <a:pt x="24985" y="11354"/>
                  </a:cubicBezTo>
                  <a:cubicBezTo>
                    <a:pt x="24985" y="4694"/>
                    <a:pt x="19527" y="0"/>
                    <a:pt x="13631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89" name="Google Shape;489;p41"/>
          <p:cNvGrpSpPr/>
          <p:nvPr/>
        </p:nvGrpSpPr>
        <p:grpSpPr>
          <a:xfrm>
            <a:off x="7505089" y="3642125"/>
            <a:ext cx="965350" cy="823275"/>
            <a:chOff x="1481225" y="4240975"/>
            <a:chExt cx="965350" cy="823275"/>
          </a:xfrm>
        </p:grpSpPr>
        <p:sp>
          <p:nvSpPr>
            <p:cNvPr id="490" name="Google Shape;490;p41"/>
            <p:cNvSpPr/>
            <p:nvPr/>
          </p:nvSpPr>
          <p:spPr>
            <a:xfrm>
              <a:off x="2074975" y="4738825"/>
              <a:ext cx="371600" cy="325425"/>
            </a:xfrm>
            <a:custGeom>
              <a:rect b="b" l="l" r="r" t="t"/>
              <a:pathLst>
                <a:path extrusionOk="0" h="13017" w="14864">
                  <a:moveTo>
                    <a:pt x="2136" y="1"/>
                  </a:moveTo>
                  <a:lnTo>
                    <a:pt x="1" y="2169"/>
                  </a:lnTo>
                  <a:cubicBezTo>
                    <a:pt x="1168" y="4871"/>
                    <a:pt x="2703" y="7440"/>
                    <a:pt x="4504" y="9808"/>
                  </a:cubicBezTo>
                  <a:cubicBezTo>
                    <a:pt x="6281" y="12102"/>
                    <a:pt x="8170" y="13016"/>
                    <a:pt x="9713" y="13016"/>
                  </a:cubicBezTo>
                  <a:cubicBezTo>
                    <a:pt x="13149" y="13016"/>
                    <a:pt x="14863" y="8475"/>
                    <a:pt x="9775" y="4537"/>
                  </a:cubicBezTo>
                  <a:cubicBezTo>
                    <a:pt x="7440" y="2703"/>
                    <a:pt x="4871" y="1202"/>
                    <a:pt x="2136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" name="Google Shape;491;p41"/>
            <p:cNvSpPr/>
            <p:nvPr/>
          </p:nvSpPr>
          <p:spPr>
            <a:xfrm>
              <a:off x="1979925" y="4644600"/>
              <a:ext cx="176800" cy="172850"/>
            </a:xfrm>
            <a:custGeom>
              <a:rect b="b" l="l" r="r" t="t"/>
              <a:pathLst>
                <a:path extrusionOk="0" h="6914" w="7072">
                  <a:moveTo>
                    <a:pt x="5437" y="1"/>
                  </a:moveTo>
                  <a:lnTo>
                    <a:pt x="0" y="5438"/>
                  </a:lnTo>
                  <a:lnTo>
                    <a:pt x="1034" y="6438"/>
                  </a:lnTo>
                  <a:cubicBezTo>
                    <a:pt x="1351" y="6755"/>
                    <a:pt x="1751" y="6914"/>
                    <a:pt x="2152" y="6914"/>
                  </a:cubicBezTo>
                  <a:cubicBezTo>
                    <a:pt x="2552" y="6914"/>
                    <a:pt x="2952" y="6755"/>
                    <a:pt x="3269" y="6438"/>
                  </a:cubicBezTo>
                  <a:lnTo>
                    <a:pt x="6472" y="3236"/>
                  </a:lnTo>
                  <a:cubicBezTo>
                    <a:pt x="7072" y="2636"/>
                    <a:pt x="7072" y="1635"/>
                    <a:pt x="6472" y="1035"/>
                  </a:cubicBezTo>
                  <a:lnTo>
                    <a:pt x="5437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2" name="Google Shape;492;p41"/>
            <p:cNvSpPr/>
            <p:nvPr/>
          </p:nvSpPr>
          <p:spPr>
            <a:xfrm>
              <a:off x="1481225" y="4240975"/>
              <a:ext cx="683850" cy="566275"/>
            </a:xfrm>
            <a:custGeom>
              <a:rect b="b" l="l" r="r" t="t"/>
              <a:pathLst>
                <a:path extrusionOk="0" h="22651" w="27354">
                  <a:moveTo>
                    <a:pt x="15132" y="1"/>
                  </a:moveTo>
                  <a:cubicBezTo>
                    <a:pt x="12234" y="1"/>
                    <a:pt x="9341" y="1101"/>
                    <a:pt x="7139" y="3303"/>
                  </a:cubicBezTo>
                  <a:cubicBezTo>
                    <a:pt x="1" y="10441"/>
                    <a:pt x="5038" y="22650"/>
                    <a:pt x="15145" y="22650"/>
                  </a:cubicBezTo>
                  <a:cubicBezTo>
                    <a:pt x="19715" y="22650"/>
                    <a:pt x="23851" y="19882"/>
                    <a:pt x="25619" y="15645"/>
                  </a:cubicBezTo>
                  <a:cubicBezTo>
                    <a:pt x="27354" y="11409"/>
                    <a:pt x="26386" y="6539"/>
                    <a:pt x="23151" y="3303"/>
                  </a:cubicBezTo>
                  <a:cubicBezTo>
                    <a:pt x="20932" y="1101"/>
                    <a:pt x="18030" y="1"/>
                    <a:pt x="1513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" name="Google Shape;493;p41"/>
            <p:cNvSpPr/>
            <p:nvPr/>
          </p:nvSpPr>
          <p:spPr>
            <a:xfrm>
              <a:off x="1596300" y="4326875"/>
              <a:ext cx="526250" cy="393650"/>
            </a:xfrm>
            <a:custGeom>
              <a:rect b="b" l="l" r="r" t="t"/>
              <a:pathLst>
                <a:path extrusionOk="0" h="15746" w="21050">
                  <a:moveTo>
                    <a:pt x="10529" y="0"/>
                  </a:moveTo>
                  <a:cubicBezTo>
                    <a:pt x="8515" y="0"/>
                    <a:pt x="6506" y="768"/>
                    <a:pt x="4971" y="2302"/>
                  </a:cubicBezTo>
                  <a:cubicBezTo>
                    <a:pt x="1" y="7272"/>
                    <a:pt x="3537" y="15745"/>
                    <a:pt x="10542" y="15745"/>
                  </a:cubicBezTo>
                  <a:cubicBezTo>
                    <a:pt x="17547" y="15745"/>
                    <a:pt x="21049" y="7272"/>
                    <a:pt x="16112" y="2302"/>
                  </a:cubicBezTo>
                  <a:cubicBezTo>
                    <a:pt x="14561" y="768"/>
                    <a:pt x="12543" y="0"/>
                    <a:pt x="10529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94" name="Google Shape;494;p41"/>
          <p:cNvGrpSpPr/>
          <p:nvPr/>
        </p:nvGrpSpPr>
        <p:grpSpPr>
          <a:xfrm>
            <a:off x="7978072" y="2406281"/>
            <a:ext cx="438896" cy="434500"/>
            <a:chOff x="2532825" y="1741700"/>
            <a:chExt cx="438896" cy="434500"/>
          </a:xfrm>
        </p:grpSpPr>
        <p:sp>
          <p:nvSpPr>
            <p:cNvPr id="495" name="Google Shape;495;p41"/>
            <p:cNvSpPr/>
            <p:nvPr/>
          </p:nvSpPr>
          <p:spPr>
            <a:xfrm>
              <a:off x="2532825" y="1741700"/>
              <a:ext cx="438896" cy="434500"/>
            </a:xfrm>
            <a:custGeom>
              <a:rect b="b" l="l" r="r" t="t"/>
              <a:pathLst>
                <a:path extrusionOk="0" h="17380" w="21116">
                  <a:moveTo>
                    <a:pt x="2335" y="0"/>
                  </a:moveTo>
                  <a:cubicBezTo>
                    <a:pt x="1034" y="0"/>
                    <a:pt x="0" y="1067"/>
                    <a:pt x="0" y="2368"/>
                  </a:cubicBezTo>
                  <a:lnTo>
                    <a:pt x="0" y="15011"/>
                  </a:lnTo>
                  <a:cubicBezTo>
                    <a:pt x="0" y="16345"/>
                    <a:pt x="1034" y="17379"/>
                    <a:pt x="2335" y="17379"/>
                  </a:cubicBezTo>
                  <a:lnTo>
                    <a:pt x="18780" y="17379"/>
                  </a:lnTo>
                  <a:cubicBezTo>
                    <a:pt x="20081" y="17379"/>
                    <a:pt x="21115" y="16345"/>
                    <a:pt x="21115" y="15011"/>
                  </a:cubicBezTo>
                  <a:lnTo>
                    <a:pt x="21115" y="2368"/>
                  </a:lnTo>
                  <a:cubicBezTo>
                    <a:pt x="21115" y="1067"/>
                    <a:pt x="20081" y="0"/>
                    <a:pt x="18780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2604660" y="1828676"/>
              <a:ext cx="295226" cy="260549"/>
            </a:xfrm>
            <a:custGeom>
              <a:rect b="b" l="l" r="r" t="t"/>
              <a:pathLst>
                <a:path extrusionOk="0" h="12277" w="13911">
                  <a:moveTo>
                    <a:pt x="6943" y="1"/>
                  </a:moveTo>
                  <a:cubicBezTo>
                    <a:pt x="6589" y="1"/>
                    <a:pt x="6238" y="134"/>
                    <a:pt x="5972" y="401"/>
                  </a:cubicBezTo>
                  <a:lnTo>
                    <a:pt x="734" y="5638"/>
                  </a:lnTo>
                  <a:cubicBezTo>
                    <a:pt x="1" y="6372"/>
                    <a:pt x="201" y="7573"/>
                    <a:pt x="1602" y="7573"/>
                  </a:cubicBezTo>
                  <a:lnTo>
                    <a:pt x="2903" y="7573"/>
                  </a:lnTo>
                  <a:lnTo>
                    <a:pt x="2903" y="10875"/>
                  </a:lnTo>
                  <a:cubicBezTo>
                    <a:pt x="2903" y="11642"/>
                    <a:pt x="3503" y="12276"/>
                    <a:pt x="4270" y="12276"/>
                  </a:cubicBezTo>
                  <a:lnTo>
                    <a:pt x="5404" y="12276"/>
                  </a:lnTo>
                  <a:lnTo>
                    <a:pt x="5404" y="9774"/>
                  </a:lnTo>
                  <a:cubicBezTo>
                    <a:pt x="5404" y="9007"/>
                    <a:pt x="6005" y="8373"/>
                    <a:pt x="6772" y="8373"/>
                  </a:cubicBezTo>
                  <a:lnTo>
                    <a:pt x="7139" y="8373"/>
                  </a:lnTo>
                  <a:cubicBezTo>
                    <a:pt x="7873" y="8373"/>
                    <a:pt x="8507" y="9007"/>
                    <a:pt x="8507" y="9774"/>
                  </a:cubicBezTo>
                  <a:lnTo>
                    <a:pt x="8507" y="12276"/>
                  </a:lnTo>
                  <a:lnTo>
                    <a:pt x="9641" y="12276"/>
                  </a:lnTo>
                  <a:cubicBezTo>
                    <a:pt x="10375" y="12276"/>
                    <a:pt x="11008" y="11642"/>
                    <a:pt x="11008" y="10875"/>
                  </a:cubicBezTo>
                  <a:lnTo>
                    <a:pt x="11008" y="7573"/>
                  </a:lnTo>
                  <a:lnTo>
                    <a:pt x="12309" y="7573"/>
                  </a:lnTo>
                  <a:cubicBezTo>
                    <a:pt x="13710" y="7573"/>
                    <a:pt x="13911" y="6372"/>
                    <a:pt x="13177" y="5638"/>
                  </a:cubicBezTo>
                  <a:lnTo>
                    <a:pt x="7940" y="401"/>
                  </a:lnTo>
                  <a:cubicBezTo>
                    <a:pt x="7656" y="134"/>
                    <a:pt x="7297" y="1"/>
                    <a:pt x="694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97" name="Google Shape;497;p41"/>
          <p:cNvSpPr/>
          <p:nvPr/>
        </p:nvSpPr>
        <p:spPr>
          <a:xfrm>
            <a:off x="8084095" y="3229628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42"/>
          <p:cNvSpPr/>
          <p:nvPr/>
        </p:nvSpPr>
        <p:spPr>
          <a:xfrm>
            <a:off x="365700" y="1203800"/>
            <a:ext cx="4093800" cy="1672500"/>
          </a:xfrm>
          <a:prstGeom prst="roundRect">
            <a:avLst>
              <a:gd fmla="val 8668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3" name="Google Shape;503;p42"/>
          <p:cNvSpPr/>
          <p:nvPr/>
        </p:nvSpPr>
        <p:spPr>
          <a:xfrm>
            <a:off x="4684500" y="1203800"/>
            <a:ext cx="4093800" cy="1672500"/>
          </a:xfrm>
          <a:prstGeom prst="roundRect">
            <a:avLst>
              <a:gd fmla="val 8668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4" name="Google Shape;504;p42"/>
          <p:cNvSpPr/>
          <p:nvPr/>
        </p:nvSpPr>
        <p:spPr>
          <a:xfrm>
            <a:off x="365700" y="3105200"/>
            <a:ext cx="4093800" cy="1672500"/>
          </a:xfrm>
          <a:prstGeom prst="roundRect">
            <a:avLst>
              <a:gd fmla="val 8668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5" name="Google Shape;505;p42"/>
          <p:cNvSpPr/>
          <p:nvPr/>
        </p:nvSpPr>
        <p:spPr>
          <a:xfrm>
            <a:off x="4684500" y="3105200"/>
            <a:ext cx="4093800" cy="1672500"/>
          </a:xfrm>
          <a:prstGeom prst="roundRect">
            <a:avLst>
              <a:gd fmla="val 8668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6" name="Google Shape;506;p42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7" name="Google Shape;507;p42"/>
          <p:cNvSpPr/>
          <p:nvPr/>
        </p:nvSpPr>
        <p:spPr>
          <a:xfrm>
            <a:off x="5136969" y="3541418"/>
            <a:ext cx="807300" cy="8073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8" name="Google Shape;508;p42"/>
          <p:cNvSpPr/>
          <p:nvPr/>
        </p:nvSpPr>
        <p:spPr>
          <a:xfrm>
            <a:off x="5136969" y="1640018"/>
            <a:ext cx="807300" cy="8073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9" name="Google Shape;509;p42"/>
          <p:cNvSpPr/>
          <p:nvPr/>
        </p:nvSpPr>
        <p:spPr>
          <a:xfrm>
            <a:off x="823392" y="1640018"/>
            <a:ext cx="807300" cy="8073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0" name="Google Shape;510;p42"/>
          <p:cNvSpPr/>
          <p:nvPr/>
        </p:nvSpPr>
        <p:spPr>
          <a:xfrm>
            <a:off x="823392" y="3541418"/>
            <a:ext cx="807300" cy="807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1" name="Google Shape;511;p42"/>
          <p:cNvSpPr txBox="1"/>
          <p:nvPr>
            <p:ph type="title"/>
          </p:nvPr>
        </p:nvSpPr>
        <p:spPr>
          <a:xfrm>
            <a:off x="720000" y="261000"/>
            <a:ext cx="7701600" cy="71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following terms have been used in strategic planning:</a:t>
            </a:r>
            <a:endParaRPr sz="3300"/>
          </a:p>
        </p:txBody>
      </p:sp>
      <p:sp>
        <p:nvSpPr>
          <p:cNvPr id="512" name="Google Shape;512;p42"/>
          <p:cNvSpPr txBox="1"/>
          <p:nvPr>
            <p:ph idx="7" type="subTitle"/>
          </p:nvPr>
        </p:nvSpPr>
        <p:spPr>
          <a:xfrm>
            <a:off x="6051400" y="1548975"/>
            <a:ext cx="2269200" cy="1052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policies</a:t>
            </a:r>
            <a:endParaRPr sz="2600"/>
          </a:p>
        </p:txBody>
      </p:sp>
      <p:sp>
        <p:nvSpPr>
          <p:cNvPr id="513" name="Google Shape;513;p42"/>
          <p:cNvSpPr txBox="1"/>
          <p:nvPr>
            <p:ph idx="9" type="subTitle"/>
          </p:nvPr>
        </p:nvSpPr>
        <p:spPr>
          <a:xfrm>
            <a:off x="6051400" y="3170549"/>
            <a:ext cx="2269200" cy="89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goals</a:t>
            </a:r>
            <a:endParaRPr sz="2600"/>
          </a:p>
        </p:txBody>
      </p:sp>
      <p:sp>
        <p:nvSpPr>
          <p:cNvPr id="514" name="Google Shape;514;p42"/>
          <p:cNvSpPr txBox="1"/>
          <p:nvPr>
            <p:ph idx="1" type="subTitle"/>
          </p:nvPr>
        </p:nvSpPr>
        <p:spPr>
          <a:xfrm>
            <a:off x="1737825" y="1548975"/>
            <a:ext cx="2269200" cy="1052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desired end states</a:t>
            </a:r>
            <a:endParaRPr b="0" sz="2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5" name="Google Shape;515;p42"/>
          <p:cNvSpPr txBox="1"/>
          <p:nvPr>
            <p:ph idx="3" type="subTitle"/>
          </p:nvPr>
        </p:nvSpPr>
        <p:spPr>
          <a:xfrm>
            <a:off x="1737825" y="3450385"/>
            <a:ext cx="2269200" cy="89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plans</a:t>
            </a:r>
            <a:endParaRPr sz="2600"/>
          </a:p>
        </p:txBody>
      </p:sp>
      <p:sp>
        <p:nvSpPr>
          <p:cNvPr id="516" name="Google Shape;516;p42"/>
          <p:cNvSpPr txBox="1"/>
          <p:nvPr>
            <p:ph idx="5" type="title"/>
          </p:nvPr>
        </p:nvSpPr>
        <p:spPr>
          <a:xfrm>
            <a:off x="843042" y="1779962"/>
            <a:ext cx="7680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</a:t>
            </a:r>
            <a:endParaRPr/>
          </a:p>
        </p:txBody>
      </p:sp>
      <p:sp>
        <p:nvSpPr>
          <p:cNvPr id="517" name="Google Shape;517;p42"/>
          <p:cNvSpPr txBox="1"/>
          <p:nvPr>
            <p:ph idx="6" type="title"/>
          </p:nvPr>
        </p:nvSpPr>
        <p:spPr>
          <a:xfrm>
            <a:off x="843042" y="3681362"/>
            <a:ext cx="7680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</a:t>
            </a:r>
            <a:endParaRPr/>
          </a:p>
        </p:txBody>
      </p:sp>
      <p:sp>
        <p:nvSpPr>
          <p:cNvPr id="518" name="Google Shape;518;p42"/>
          <p:cNvSpPr txBox="1"/>
          <p:nvPr>
            <p:ph idx="14" type="title"/>
          </p:nvPr>
        </p:nvSpPr>
        <p:spPr>
          <a:xfrm>
            <a:off x="5156619" y="1779962"/>
            <a:ext cx="7680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</a:t>
            </a:r>
            <a:endParaRPr/>
          </a:p>
        </p:txBody>
      </p:sp>
      <p:sp>
        <p:nvSpPr>
          <p:cNvPr id="519" name="Google Shape;519;p42"/>
          <p:cNvSpPr txBox="1"/>
          <p:nvPr>
            <p:ph idx="15" type="title"/>
          </p:nvPr>
        </p:nvSpPr>
        <p:spPr>
          <a:xfrm>
            <a:off x="5156619" y="3681362"/>
            <a:ext cx="7680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</a:t>
            </a:r>
            <a:endParaRPr/>
          </a:p>
        </p:txBody>
      </p:sp>
      <p:grpSp>
        <p:nvGrpSpPr>
          <p:cNvPr id="520" name="Google Shape;520;p42"/>
          <p:cNvGrpSpPr/>
          <p:nvPr/>
        </p:nvGrpSpPr>
        <p:grpSpPr>
          <a:xfrm>
            <a:off x="81536" y="83426"/>
            <a:ext cx="822125" cy="619150"/>
            <a:chOff x="1574625" y="624700"/>
            <a:chExt cx="822125" cy="619150"/>
          </a:xfrm>
        </p:grpSpPr>
        <p:sp>
          <p:nvSpPr>
            <p:cNvPr id="521" name="Google Shape;521;p42"/>
            <p:cNvSpPr/>
            <p:nvPr/>
          </p:nvSpPr>
          <p:spPr>
            <a:xfrm>
              <a:off x="1574625" y="624700"/>
              <a:ext cx="822125" cy="547350"/>
            </a:xfrm>
            <a:custGeom>
              <a:rect b="b" l="l" r="r" t="t"/>
              <a:pathLst>
                <a:path extrusionOk="0" h="21894" w="32885">
                  <a:moveTo>
                    <a:pt x="13561" y="1"/>
                  </a:moveTo>
                  <a:cubicBezTo>
                    <a:pt x="13302" y="1"/>
                    <a:pt x="13040" y="16"/>
                    <a:pt x="12776" y="48"/>
                  </a:cubicBezTo>
                  <a:cubicBezTo>
                    <a:pt x="9474" y="415"/>
                    <a:pt x="6972" y="3217"/>
                    <a:pt x="6972" y="6553"/>
                  </a:cubicBezTo>
                  <a:lnTo>
                    <a:pt x="6972" y="6920"/>
                  </a:lnTo>
                  <a:cubicBezTo>
                    <a:pt x="6372" y="6686"/>
                    <a:pt x="5771" y="6553"/>
                    <a:pt x="5138" y="6553"/>
                  </a:cubicBezTo>
                  <a:cubicBezTo>
                    <a:pt x="2336" y="6553"/>
                    <a:pt x="34" y="8788"/>
                    <a:pt x="34" y="11590"/>
                  </a:cubicBezTo>
                  <a:cubicBezTo>
                    <a:pt x="1" y="14392"/>
                    <a:pt x="2236" y="16693"/>
                    <a:pt x="5071" y="16727"/>
                  </a:cubicBezTo>
                  <a:cubicBezTo>
                    <a:pt x="4771" y="18962"/>
                    <a:pt x="6172" y="21097"/>
                    <a:pt x="8373" y="21730"/>
                  </a:cubicBezTo>
                  <a:cubicBezTo>
                    <a:pt x="8777" y="21840"/>
                    <a:pt x="9185" y="21893"/>
                    <a:pt x="9588" y="21893"/>
                  </a:cubicBezTo>
                  <a:cubicBezTo>
                    <a:pt x="11383" y="21893"/>
                    <a:pt x="13075" y="20845"/>
                    <a:pt x="13811" y="19128"/>
                  </a:cubicBezTo>
                  <a:cubicBezTo>
                    <a:pt x="14381" y="20490"/>
                    <a:pt x="15588" y="21125"/>
                    <a:pt x="16793" y="21125"/>
                  </a:cubicBezTo>
                  <a:cubicBezTo>
                    <a:pt x="18335" y="21125"/>
                    <a:pt x="19876" y="20085"/>
                    <a:pt x="20082" y="18194"/>
                  </a:cubicBezTo>
                  <a:cubicBezTo>
                    <a:pt x="21408" y="19659"/>
                    <a:pt x="23175" y="20351"/>
                    <a:pt x="24925" y="20351"/>
                  </a:cubicBezTo>
                  <a:cubicBezTo>
                    <a:pt x="27401" y="20351"/>
                    <a:pt x="29842" y="18967"/>
                    <a:pt x="30956" y="16426"/>
                  </a:cubicBezTo>
                  <a:cubicBezTo>
                    <a:pt x="32884" y="12071"/>
                    <a:pt x="29677" y="7186"/>
                    <a:pt x="24966" y="7186"/>
                  </a:cubicBezTo>
                  <a:cubicBezTo>
                    <a:pt x="24950" y="7186"/>
                    <a:pt x="24934" y="7186"/>
                    <a:pt x="24918" y="7187"/>
                  </a:cubicBezTo>
                  <a:cubicBezTo>
                    <a:pt x="24585" y="7187"/>
                    <a:pt x="24251" y="7220"/>
                    <a:pt x="23918" y="7253"/>
                  </a:cubicBezTo>
                  <a:cubicBezTo>
                    <a:pt x="24785" y="5474"/>
                    <a:pt x="23311" y="3944"/>
                    <a:pt x="21803" y="3944"/>
                  </a:cubicBezTo>
                  <a:cubicBezTo>
                    <a:pt x="21105" y="3944"/>
                    <a:pt x="20400" y="4271"/>
                    <a:pt x="19915" y="5052"/>
                  </a:cubicBezTo>
                  <a:cubicBezTo>
                    <a:pt x="19209" y="2074"/>
                    <a:pt x="16554" y="1"/>
                    <a:pt x="13561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2" name="Google Shape;522;p42"/>
            <p:cNvSpPr/>
            <p:nvPr/>
          </p:nvSpPr>
          <p:spPr>
            <a:xfrm>
              <a:off x="1790625" y="837925"/>
              <a:ext cx="274375" cy="405925"/>
            </a:xfrm>
            <a:custGeom>
              <a:rect b="b" l="l" r="r" t="t"/>
              <a:pathLst>
                <a:path extrusionOk="0" h="16237" w="10975">
                  <a:moveTo>
                    <a:pt x="5471" y="0"/>
                  </a:moveTo>
                  <a:cubicBezTo>
                    <a:pt x="5196" y="0"/>
                    <a:pt x="4920" y="109"/>
                    <a:pt x="4704" y="325"/>
                  </a:cubicBezTo>
                  <a:lnTo>
                    <a:pt x="601" y="4462"/>
                  </a:lnTo>
                  <a:cubicBezTo>
                    <a:pt x="0" y="5062"/>
                    <a:pt x="167" y="5996"/>
                    <a:pt x="1268" y="5996"/>
                  </a:cubicBezTo>
                  <a:lnTo>
                    <a:pt x="3269" y="5996"/>
                  </a:lnTo>
                  <a:lnTo>
                    <a:pt x="3269" y="15169"/>
                  </a:lnTo>
                  <a:cubicBezTo>
                    <a:pt x="3269" y="15736"/>
                    <a:pt x="3736" y="16237"/>
                    <a:pt x="4337" y="16237"/>
                  </a:cubicBezTo>
                  <a:lnTo>
                    <a:pt x="6572" y="16237"/>
                  </a:lnTo>
                  <a:cubicBezTo>
                    <a:pt x="7172" y="16237"/>
                    <a:pt x="7672" y="15770"/>
                    <a:pt x="7672" y="15169"/>
                  </a:cubicBezTo>
                  <a:lnTo>
                    <a:pt x="7672" y="5996"/>
                  </a:lnTo>
                  <a:lnTo>
                    <a:pt x="9674" y="5996"/>
                  </a:lnTo>
                  <a:cubicBezTo>
                    <a:pt x="10775" y="5996"/>
                    <a:pt x="10975" y="5062"/>
                    <a:pt x="10374" y="4462"/>
                  </a:cubicBezTo>
                  <a:lnTo>
                    <a:pt x="6238" y="325"/>
                  </a:lnTo>
                  <a:cubicBezTo>
                    <a:pt x="6021" y="109"/>
                    <a:pt x="5746" y="0"/>
                    <a:pt x="5471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23" name="Google Shape;523;p42"/>
          <p:cNvGrpSpPr/>
          <p:nvPr/>
        </p:nvGrpSpPr>
        <p:grpSpPr>
          <a:xfrm>
            <a:off x="8442458" y="853929"/>
            <a:ext cx="620006" cy="527370"/>
            <a:chOff x="3475975" y="624225"/>
            <a:chExt cx="737225" cy="627150"/>
          </a:xfrm>
        </p:grpSpPr>
        <p:sp>
          <p:nvSpPr>
            <p:cNvPr id="524" name="Google Shape;524;p42"/>
            <p:cNvSpPr/>
            <p:nvPr/>
          </p:nvSpPr>
          <p:spPr>
            <a:xfrm>
              <a:off x="3475975" y="624225"/>
              <a:ext cx="737225" cy="627150"/>
            </a:xfrm>
            <a:custGeom>
              <a:rect b="b" l="l" r="r" t="t"/>
              <a:pathLst>
                <a:path extrusionOk="0" h="25086" w="29489">
                  <a:moveTo>
                    <a:pt x="2369" y="0"/>
                  </a:moveTo>
                  <a:cubicBezTo>
                    <a:pt x="1068" y="0"/>
                    <a:pt x="1" y="1068"/>
                    <a:pt x="1" y="2369"/>
                  </a:cubicBezTo>
                  <a:lnTo>
                    <a:pt x="1" y="14611"/>
                  </a:lnTo>
                  <a:cubicBezTo>
                    <a:pt x="1" y="15912"/>
                    <a:pt x="1068" y="16979"/>
                    <a:pt x="2369" y="16979"/>
                  </a:cubicBezTo>
                  <a:lnTo>
                    <a:pt x="11276" y="16979"/>
                  </a:lnTo>
                  <a:lnTo>
                    <a:pt x="9274" y="25085"/>
                  </a:lnTo>
                  <a:lnTo>
                    <a:pt x="19115" y="16979"/>
                  </a:lnTo>
                  <a:lnTo>
                    <a:pt x="27120" y="16979"/>
                  </a:lnTo>
                  <a:cubicBezTo>
                    <a:pt x="28421" y="16979"/>
                    <a:pt x="29489" y="15912"/>
                    <a:pt x="29489" y="14611"/>
                  </a:cubicBezTo>
                  <a:lnTo>
                    <a:pt x="29489" y="2369"/>
                  </a:lnTo>
                  <a:cubicBezTo>
                    <a:pt x="29489" y="1068"/>
                    <a:pt x="28421" y="0"/>
                    <a:pt x="27120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5" name="Google Shape;525;p42"/>
            <p:cNvSpPr/>
            <p:nvPr/>
          </p:nvSpPr>
          <p:spPr>
            <a:xfrm>
              <a:off x="36169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8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3" y="2201"/>
                    <a:pt x="3203" y="1368"/>
                  </a:cubicBezTo>
                  <a:cubicBezTo>
                    <a:pt x="3203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6" name="Google Shape;526;p42"/>
            <p:cNvSpPr/>
            <p:nvPr/>
          </p:nvSpPr>
          <p:spPr>
            <a:xfrm>
              <a:off x="37987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7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2" y="2201"/>
                    <a:pt x="3202" y="1368"/>
                  </a:cubicBezTo>
                  <a:cubicBezTo>
                    <a:pt x="3202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7" name="Google Shape;527;p42"/>
            <p:cNvSpPr/>
            <p:nvPr/>
          </p:nvSpPr>
          <p:spPr>
            <a:xfrm>
              <a:off x="39805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0" y="0"/>
                    <a:pt x="0" y="1502"/>
                    <a:pt x="867" y="2335"/>
                  </a:cubicBezTo>
                  <a:cubicBezTo>
                    <a:pt x="1139" y="2618"/>
                    <a:pt x="1481" y="2745"/>
                    <a:pt x="1819" y="2745"/>
                  </a:cubicBezTo>
                  <a:cubicBezTo>
                    <a:pt x="2520" y="2745"/>
                    <a:pt x="3202" y="2201"/>
                    <a:pt x="3202" y="1368"/>
                  </a:cubicBezTo>
                  <a:cubicBezTo>
                    <a:pt x="3202" y="634"/>
                    <a:pt x="2569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8" name="Google Shape;528;p42"/>
          <p:cNvSpPr/>
          <p:nvPr/>
        </p:nvSpPr>
        <p:spPr>
          <a:xfrm>
            <a:off x="8665300" y="3523063"/>
            <a:ext cx="226000" cy="226025"/>
          </a:xfrm>
          <a:custGeom>
            <a:rect b="b" l="l" r="r" t="t"/>
            <a:pathLst>
              <a:path extrusionOk="0" h="9041" w="9040">
                <a:moveTo>
                  <a:pt x="3936" y="1"/>
                </a:moveTo>
                <a:cubicBezTo>
                  <a:pt x="3436" y="1"/>
                  <a:pt x="3036" y="401"/>
                  <a:pt x="3036" y="902"/>
                </a:cubicBezTo>
                <a:lnTo>
                  <a:pt x="3036" y="3036"/>
                </a:lnTo>
                <a:lnTo>
                  <a:pt x="901" y="3036"/>
                </a:lnTo>
                <a:cubicBezTo>
                  <a:pt x="400" y="3036"/>
                  <a:pt x="0" y="3437"/>
                  <a:pt x="0" y="3937"/>
                </a:cubicBezTo>
                <a:lnTo>
                  <a:pt x="0" y="5105"/>
                </a:lnTo>
                <a:cubicBezTo>
                  <a:pt x="0" y="5605"/>
                  <a:pt x="400" y="6005"/>
                  <a:pt x="901" y="6005"/>
                </a:cubicBezTo>
                <a:lnTo>
                  <a:pt x="3036" y="6005"/>
                </a:lnTo>
                <a:lnTo>
                  <a:pt x="3036" y="8140"/>
                </a:lnTo>
                <a:cubicBezTo>
                  <a:pt x="3036" y="8640"/>
                  <a:pt x="3436" y="9041"/>
                  <a:pt x="3936" y="9041"/>
                </a:cubicBezTo>
                <a:lnTo>
                  <a:pt x="5104" y="9041"/>
                </a:lnTo>
                <a:cubicBezTo>
                  <a:pt x="5604" y="9041"/>
                  <a:pt x="6004" y="8640"/>
                  <a:pt x="6004" y="8140"/>
                </a:cubicBezTo>
                <a:lnTo>
                  <a:pt x="6004" y="6005"/>
                </a:lnTo>
                <a:lnTo>
                  <a:pt x="8139" y="6005"/>
                </a:lnTo>
                <a:cubicBezTo>
                  <a:pt x="8640" y="6005"/>
                  <a:pt x="9040" y="5605"/>
                  <a:pt x="9040" y="5105"/>
                </a:cubicBezTo>
                <a:lnTo>
                  <a:pt x="9040" y="3937"/>
                </a:lnTo>
                <a:cubicBezTo>
                  <a:pt x="9040" y="3455"/>
                  <a:pt x="8668" y="3035"/>
                  <a:pt x="8193" y="3035"/>
                </a:cubicBezTo>
                <a:cubicBezTo>
                  <a:pt x="8175" y="3035"/>
                  <a:pt x="8157" y="3035"/>
                  <a:pt x="8139" y="3036"/>
                </a:cubicBezTo>
                <a:lnTo>
                  <a:pt x="6004" y="3036"/>
                </a:lnTo>
                <a:lnTo>
                  <a:pt x="6004" y="902"/>
                </a:lnTo>
                <a:cubicBezTo>
                  <a:pt x="6004" y="401"/>
                  <a:pt x="5604" y="1"/>
                  <a:pt x="5104" y="1"/>
                </a:cubicBezTo>
                <a:close/>
              </a:path>
            </a:pathLst>
          </a:custGeom>
          <a:solidFill>
            <a:schemeClr val="dk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43"/>
          <p:cNvSpPr/>
          <p:nvPr/>
        </p:nvSpPr>
        <p:spPr>
          <a:xfrm>
            <a:off x="365700" y="1203800"/>
            <a:ext cx="4093800" cy="1672500"/>
          </a:xfrm>
          <a:prstGeom prst="roundRect">
            <a:avLst>
              <a:gd fmla="val 8668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4" name="Google Shape;534;p43"/>
          <p:cNvSpPr/>
          <p:nvPr/>
        </p:nvSpPr>
        <p:spPr>
          <a:xfrm>
            <a:off x="4684500" y="1203800"/>
            <a:ext cx="4093800" cy="1672500"/>
          </a:xfrm>
          <a:prstGeom prst="roundRect">
            <a:avLst>
              <a:gd fmla="val 8668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5" name="Google Shape;535;p43"/>
          <p:cNvSpPr/>
          <p:nvPr/>
        </p:nvSpPr>
        <p:spPr>
          <a:xfrm>
            <a:off x="365700" y="3105200"/>
            <a:ext cx="4093800" cy="1672500"/>
          </a:xfrm>
          <a:prstGeom prst="roundRect">
            <a:avLst>
              <a:gd fmla="val 8668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6" name="Google Shape;536;p43"/>
          <p:cNvSpPr/>
          <p:nvPr/>
        </p:nvSpPr>
        <p:spPr>
          <a:xfrm>
            <a:off x="4684500" y="3105200"/>
            <a:ext cx="4093800" cy="1672500"/>
          </a:xfrm>
          <a:prstGeom prst="roundRect">
            <a:avLst>
              <a:gd fmla="val 8668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7" name="Google Shape;537;p43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8" name="Google Shape;538;p43"/>
          <p:cNvSpPr/>
          <p:nvPr/>
        </p:nvSpPr>
        <p:spPr>
          <a:xfrm>
            <a:off x="5136969" y="3541418"/>
            <a:ext cx="807300" cy="8073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9" name="Google Shape;539;p43"/>
          <p:cNvSpPr/>
          <p:nvPr/>
        </p:nvSpPr>
        <p:spPr>
          <a:xfrm>
            <a:off x="5136969" y="1640018"/>
            <a:ext cx="807300" cy="8073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0" name="Google Shape;540;p43"/>
          <p:cNvSpPr/>
          <p:nvPr/>
        </p:nvSpPr>
        <p:spPr>
          <a:xfrm>
            <a:off x="823392" y="1640018"/>
            <a:ext cx="807300" cy="8073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1" name="Google Shape;541;p43"/>
          <p:cNvSpPr/>
          <p:nvPr/>
        </p:nvSpPr>
        <p:spPr>
          <a:xfrm>
            <a:off x="823392" y="3541418"/>
            <a:ext cx="807300" cy="807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2" name="Google Shape;542;p43"/>
          <p:cNvSpPr txBox="1"/>
          <p:nvPr>
            <p:ph type="title"/>
          </p:nvPr>
        </p:nvSpPr>
        <p:spPr>
          <a:xfrm>
            <a:off x="720000" y="261000"/>
            <a:ext cx="7701600" cy="71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following terms have been used in strategic planning:</a:t>
            </a:r>
            <a:endParaRPr sz="3300"/>
          </a:p>
        </p:txBody>
      </p:sp>
      <p:sp>
        <p:nvSpPr>
          <p:cNvPr id="543" name="Google Shape;543;p43"/>
          <p:cNvSpPr txBox="1"/>
          <p:nvPr>
            <p:ph idx="7" type="subTitle"/>
          </p:nvPr>
        </p:nvSpPr>
        <p:spPr>
          <a:xfrm>
            <a:off x="6051400" y="1548975"/>
            <a:ext cx="2269200" cy="1052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tactics</a:t>
            </a:r>
            <a:endParaRPr sz="2600"/>
          </a:p>
        </p:txBody>
      </p:sp>
      <p:sp>
        <p:nvSpPr>
          <p:cNvPr id="544" name="Google Shape;544;p43"/>
          <p:cNvSpPr txBox="1"/>
          <p:nvPr>
            <p:ph idx="9" type="subTitle"/>
          </p:nvPr>
        </p:nvSpPr>
        <p:spPr>
          <a:xfrm>
            <a:off x="6051400" y="3170549"/>
            <a:ext cx="2269200" cy="89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actions</a:t>
            </a:r>
            <a:endParaRPr sz="2600"/>
          </a:p>
        </p:txBody>
      </p:sp>
      <p:sp>
        <p:nvSpPr>
          <p:cNvPr id="545" name="Google Shape;545;p43"/>
          <p:cNvSpPr txBox="1"/>
          <p:nvPr>
            <p:ph idx="1" type="subTitle"/>
          </p:nvPr>
        </p:nvSpPr>
        <p:spPr>
          <a:xfrm>
            <a:off x="1737825" y="1548975"/>
            <a:ext cx="2269200" cy="1052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objectives</a:t>
            </a:r>
            <a:endParaRPr b="0" sz="2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6" name="Google Shape;546;p43"/>
          <p:cNvSpPr txBox="1"/>
          <p:nvPr>
            <p:ph idx="3" type="subTitle"/>
          </p:nvPr>
        </p:nvSpPr>
        <p:spPr>
          <a:xfrm>
            <a:off x="1737825" y="3450385"/>
            <a:ext cx="2269200" cy="89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strategies</a:t>
            </a:r>
            <a:endParaRPr sz="2600"/>
          </a:p>
        </p:txBody>
      </p:sp>
      <p:sp>
        <p:nvSpPr>
          <p:cNvPr id="547" name="Google Shape;547;p43"/>
          <p:cNvSpPr txBox="1"/>
          <p:nvPr>
            <p:ph idx="5" type="title"/>
          </p:nvPr>
        </p:nvSpPr>
        <p:spPr>
          <a:xfrm>
            <a:off x="843042" y="1779962"/>
            <a:ext cx="7680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</a:t>
            </a:r>
            <a:endParaRPr/>
          </a:p>
        </p:txBody>
      </p:sp>
      <p:sp>
        <p:nvSpPr>
          <p:cNvPr id="548" name="Google Shape;548;p43"/>
          <p:cNvSpPr txBox="1"/>
          <p:nvPr>
            <p:ph idx="6" type="title"/>
          </p:nvPr>
        </p:nvSpPr>
        <p:spPr>
          <a:xfrm>
            <a:off x="843042" y="3681362"/>
            <a:ext cx="7680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</a:t>
            </a:r>
            <a:endParaRPr/>
          </a:p>
        </p:txBody>
      </p:sp>
      <p:sp>
        <p:nvSpPr>
          <p:cNvPr id="549" name="Google Shape;549;p43"/>
          <p:cNvSpPr txBox="1"/>
          <p:nvPr>
            <p:ph idx="14" type="title"/>
          </p:nvPr>
        </p:nvSpPr>
        <p:spPr>
          <a:xfrm>
            <a:off x="5156619" y="1779962"/>
            <a:ext cx="7680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</a:t>
            </a:r>
            <a:endParaRPr/>
          </a:p>
        </p:txBody>
      </p:sp>
      <p:sp>
        <p:nvSpPr>
          <p:cNvPr id="550" name="Google Shape;550;p43"/>
          <p:cNvSpPr txBox="1"/>
          <p:nvPr>
            <p:ph idx="15" type="title"/>
          </p:nvPr>
        </p:nvSpPr>
        <p:spPr>
          <a:xfrm>
            <a:off x="5156619" y="3681362"/>
            <a:ext cx="7680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</a:t>
            </a:r>
            <a:endParaRPr/>
          </a:p>
        </p:txBody>
      </p:sp>
      <p:grpSp>
        <p:nvGrpSpPr>
          <p:cNvPr id="551" name="Google Shape;551;p43"/>
          <p:cNvGrpSpPr/>
          <p:nvPr/>
        </p:nvGrpSpPr>
        <p:grpSpPr>
          <a:xfrm>
            <a:off x="81536" y="83426"/>
            <a:ext cx="822125" cy="619150"/>
            <a:chOff x="1574625" y="624700"/>
            <a:chExt cx="822125" cy="619150"/>
          </a:xfrm>
        </p:grpSpPr>
        <p:sp>
          <p:nvSpPr>
            <p:cNvPr id="552" name="Google Shape;552;p43"/>
            <p:cNvSpPr/>
            <p:nvPr/>
          </p:nvSpPr>
          <p:spPr>
            <a:xfrm>
              <a:off x="1574625" y="624700"/>
              <a:ext cx="822125" cy="547350"/>
            </a:xfrm>
            <a:custGeom>
              <a:rect b="b" l="l" r="r" t="t"/>
              <a:pathLst>
                <a:path extrusionOk="0" h="21894" w="32885">
                  <a:moveTo>
                    <a:pt x="13561" y="1"/>
                  </a:moveTo>
                  <a:cubicBezTo>
                    <a:pt x="13302" y="1"/>
                    <a:pt x="13040" y="16"/>
                    <a:pt x="12776" y="48"/>
                  </a:cubicBezTo>
                  <a:cubicBezTo>
                    <a:pt x="9474" y="415"/>
                    <a:pt x="6972" y="3217"/>
                    <a:pt x="6972" y="6553"/>
                  </a:cubicBezTo>
                  <a:lnTo>
                    <a:pt x="6972" y="6920"/>
                  </a:lnTo>
                  <a:cubicBezTo>
                    <a:pt x="6372" y="6686"/>
                    <a:pt x="5771" y="6553"/>
                    <a:pt x="5138" y="6553"/>
                  </a:cubicBezTo>
                  <a:cubicBezTo>
                    <a:pt x="2336" y="6553"/>
                    <a:pt x="34" y="8788"/>
                    <a:pt x="34" y="11590"/>
                  </a:cubicBezTo>
                  <a:cubicBezTo>
                    <a:pt x="1" y="14392"/>
                    <a:pt x="2236" y="16693"/>
                    <a:pt x="5071" y="16727"/>
                  </a:cubicBezTo>
                  <a:cubicBezTo>
                    <a:pt x="4771" y="18962"/>
                    <a:pt x="6172" y="21097"/>
                    <a:pt x="8373" y="21730"/>
                  </a:cubicBezTo>
                  <a:cubicBezTo>
                    <a:pt x="8777" y="21840"/>
                    <a:pt x="9185" y="21893"/>
                    <a:pt x="9588" y="21893"/>
                  </a:cubicBezTo>
                  <a:cubicBezTo>
                    <a:pt x="11383" y="21893"/>
                    <a:pt x="13075" y="20845"/>
                    <a:pt x="13811" y="19128"/>
                  </a:cubicBezTo>
                  <a:cubicBezTo>
                    <a:pt x="14381" y="20490"/>
                    <a:pt x="15588" y="21125"/>
                    <a:pt x="16793" y="21125"/>
                  </a:cubicBezTo>
                  <a:cubicBezTo>
                    <a:pt x="18335" y="21125"/>
                    <a:pt x="19876" y="20085"/>
                    <a:pt x="20082" y="18194"/>
                  </a:cubicBezTo>
                  <a:cubicBezTo>
                    <a:pt x="21408" y="19659"/>
                    <a:pt x="23175" y="20351"/>
                    <a:pt x="24925" y="20351"/>
                  </a:cubicBezTo>
                  <a:cubicBezTo>
                    <a:pt x="27401" y="20351"/>
                    <a:pt x="29842" y="18967"/>
                    <a:pt x="30956" y="16426"/>
                  </a:cubicBezTo>
                  <a:cubicBezTo>
                    <a:pt x="32884" y="12071"/>
                    <a:pt x="29677" y="7186"/>
                    <a:pt x="24966" y="7186"/>
                  </a:cubicBezTo>
                  <a:cubicBezTo>
                    <a:pt x="24950" y="7186"/>
                    <a:pt x="24934" y="7186"/>
                    <a:pt x="24918" y="7187"/>
                  </a:cubicBezTo>
                  <a:cubicBezTo>
                    <a:pt x="24585" y="7187"/>
                    <a:pt x="24251" y="7220"/>
                    <a:pt x="23918" y="7253"/>
                  </a:cubicBezTo>
                  <a:cubicBezTo>
                    <a:pt x="24785" y="5474"/>
                    <a:pt x="23311" y="3944"/>
                    <a:pt x="21803" y="3944"/>
                  </a:cubicBezTo>
                  <a:cubicBezTo>
                    <a:pt x="21105" y="3944"/>
                    <a:pt x="20400" y="4271"/>
                    <a:pt x="19915" y="5052"/>
                  </a:cubicBezTo>
                  <a:cubicBezTo>
                    <a:pt x="19209" y="2074"/>
                    <a:pt x="16554" y="1"/>
                    <a:pt x="13561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3" name="Google Shape;553;p43"/>
            <p:cNvSpPr/>
            <p:nvPr/>
          </p:nvSpPr>
          <p:spPr>
            <a:xfrm>
              <a:off x="1790625" y="837925"/>
              <a:ext cx="274375" cy="405925"/>
            </a:xfrm>
            <a:custGeom>
              <a:rect b="b" l="l" r="r" t="t"/>
              <a:pathLst>
                <a:path extrusionOk="0" h="16237" w="10975">
                  <a:moveTo>
                    <a:pt x="5471" y="0"/>
                  </a:moveTo>
                  <a:cubicBezTo>
                    <a:pt x="5196" y="0"/>
                    <a:pt x="4920" y="109"/>
                    <a:pt x="4704" y="325"/>
                  </a:cubicBezTo>
                  <a:lnTo>
                    <a:pt x="601" y="4462"/>
                  </a:lnTo>
                  <a:cubicBezTo>
                    <a:pt x="0" y="5062"/>
                    <a:pt x="167" y="5996"/>
                    <a:pt x="1268" y="5996"/>
                  </a:cubicBezTo>
                  <a:lnTo>
                    <a:pt x="3269" y="5996"/>
                  </a:lnTo>
                  <a:lnTo>
                    <a:pt x="3269" y="15169"/>
                  </a:lnTo>
                  <a:cubicBezTo>
                    <a:pt x="3269" y="15736"/>
                    <a:pt x="3736" y="16237"/>
                    <a:pt x="4337" y="16237"/>
                  </a:cubicBezTo>
                  <a:lnTo>
                    <a:pt x="6572" y="16237"/>
                  </a:lnTo>
                  <a:cubicBezTo>
                    <a:pt x="7172" y="16237"/>
                    <a:pt x="7672" y="15770"/>
                    <a:pt x="7672" y="15169"/>
                  </a:cubicBezTo>
                  <a:lnTo>
                    <a:pt x="7672" y="5996"/>
                  </a:lnTo>
                  <a:lnTo>
                    <a:pt x="9674" y="5996"/>
                  </a:lnTo>
                  <a:cubicBezTo>
                    <a:pt x="10775" y="5996"/>
                    <a:pt x="10975" y="5062"/>
                    <a:pt x="10374" y="4462"/>
                  </a:cubicBezTo>
                  <a:lnTo>
                    <a:pt x="6238" y="325"/>
                  </a:lnTo>
                  <a:cubicBezTo>
                    <a:pt x="6021" y="109"/>
                    <a:pt x="5746" y="0"/>
                    <a:pt x="5471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54" name="Google Shape;554;p43"/>
          <p:cNvGrpSpPr/>
          <p:nvPr/>
        </p:nvGrpSpPr>
        <p:grpSpPr>
          <a:xfrm>
            <a:off x="8442458" y="853929"/>
            <a:ext cx="620006" cy="527370"/>
            <a:chOff x="3475975" y="624225"/>
            <a:chExt cx="737225" cy="627150"/>
          </a:xfrm>
        </p:grpSpPr>
        <p:sp>
          <p:nvSpPr>
            <p:cNvPr id="555" name="Google Shape;555;p43"/>
            <p:cNvSpPr/>
            <p:nvPr/>
          </p:nvSpPr>
          <p:spPr>
            <a:xfrm>
              <a:off x="3475975" y="624225"/>
              <a:ext cx="737225" cy="627150"/>
            </a:xfrm>
            <a:custGeom>
              <a:rect b="b" l="l" r="r" t="t"/>
              <a:pathLst>
                <a:path extrusionOk="0" h="25086" w="29489">
                  <a:moveTo>
                    <a:pt x="2369" y="0"/>
                  </a:moveTo>
                  <a:cubicBezTo>
                    <a:pt x="1068" y="0"/>
                    <a:pt x="1" y="1068"/>
                    <a:pt x="1" y="2369"/>
                  </a:cubicBezTo>
                  <a:lnTo>
                    <a:pt x="1" y="14611"/>
                  </a:lnTo>
                  <a:cubicBezTo>
                    <a:pt x="1" y="15912"/>
                    <a:pt x="1068" y="16979"/>
                    <a:pt x="2369" y="16979"/>
                  </a:cubicBezTo>
                  <a:lnTo>
                    <a:pt x="11276" y="16979"/>
                  </a:lnTo>
                  <a:lnTo>
                    <a:pt x="9274" y="25085"/>
                  </a:lnTo>
                  <a:lnTo>
                    <a:pt x="19115" y="16979"/>
                  </a:lnTo>
                  <a:lnTo>
                    <a:pt x="27120" y="16979"/>
                  </a:lnTo>
                  <a:cubicBezTo>
                    <a:pt x="28421" y="16979"/>
                    <a:pt x="29489" y="15912"/>
                    <a:pt x="29489" y="14611"/>
                  </a:cubicBezTo>
                  <a:lnTo>
                    <a:pt x="29489" y="2369"/>
                  </a:lnTo>
                  <a:cubicBezTo>
                    <a:pt x="29489" y="1068"/>
                    <a:pt x="28421" y="0"/>
                    <a:pt x="27120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6" name="Google Shape;556;p43"/>
            <p:cNvSpPr/>
            <p:nvPr/>
          </p:nvSpPr>
          <p:spPr>
            <a:xfrm>
              <a:off x="36169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8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3" y="2201"/>
                    <a:pt x="3203" y="1368"/>
                  </a:cubicBezTo>
                  <a:cubicBezTo>
                    <a:pt x="3203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7" name="Google Shape;557;p43"/>
            <p:cNvSpPr/>
            <p:nvPr/>
          </p:nvSpPr>
          <p:spPr>
            <a:xfrm>
              <a:off x="37987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7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2" y="2201"/>
                    <a:pt x="3202" y="1368"/>
                  </a:cubicBezTo>
                  <a:cubicBezTo>
                    <a:pt x="3202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8" name="Google Shape;558;p43"/>
            <p:cNvSpPr/>
            <p:nvPr/>
          </p:nvSpPr>
          <p:spPr>
            <a:xfrm>
              <a:off x="39805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0" y="0"/>
                    <a:pt x="0" y="1502"/>
                    <a:pt x="867" y="2335"/>
                  </a:cubicBezTo>
                  <a:cubicBezTo>
                    <a:pt x="1139" y="2618"/>
                    <a:pt x="1481" y="2745"/>
                    <a:pt x="1819" y="2745"/>
                  </a:cubicBezTo>
                  <a:cubicBezTo>
                    <a:pt x="2520" y="2745"/>
                    <a:pt x="3202" y="2201"/>
                    <a:pt x="3202" y="1368"/>
                  </a:cubicBezTo>
                  <a:cubicBezTo>
                    <a:pt x="3202" y="634"/>
                    <a:pt x="2569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59" name="Google Shape;559;p43"/>
          <p:cNvSpPr/>
          <p:nvPr/>
        </p:nvSpPr>
        <p:spPr>
          <a:xfrm>
            <a:off x="8665300" y="3523063"/>
            <a:ext cx="226000" cy="226025"/>
          </a:xfrm>
          <a:custGeom>
            <a:rect b="b" l="l" r="r" t="t"/>
            <a:pathLst>
              <a:path extrusionOk="0" h="9041" w="9040">
                <a:moveTo>
                  <a:pt x="3936" y="1"/>
                </a:moveTo>
                <a:cubicBezTo>
                  <a:pt x="3436" y="1"/>
                  <a:pt x="3036" y="401"/>
                  <a:pt x="3036" y="902"/>
                </a:cubicBezTo>
                <a:lnTo>
                  <a:pt x="3036" y="3036"/>
                </a:lnTo>
                <a:lnTo>
                  <a:pt x="901" y="3036"/>
                </a:lnTo>
                <a:cubicBezTo>
                  <a:pt x="400" y="3036"/>
                  <a:pt x="0" y="3437"/>
                  <a:pt x="0" y="3937"/>
                </a:cubicBezTo>
                <a:lnTo>
                  <a:pt x="0" y="5105"/>
                </a:lnTo>
                <a:cubicBezTo>
                  <a:pt x="0" y="5605"/>
                  <a:pt x="400" y="6005"/>
                  <a:pt x="901" y="6005"/>
                </a:cubicBezTo>
                <a:lnTo>
                  <a:pt x="3036" y="6005"/>
                </a:lnTo>
                <a:lnTo>
                  <a:pt x="3036" y="8140"/>
                </a:lnTo>
                <a:cubicBezTo>
                  <a:pt x="3036" y="8640"/>
                  <a:pt x="3436" y="9041"/>
                  <a:pt x="3936" y="9041"/>
                </a:cubicBezTo>
                <a:lnTo>
                  <a:pt x="5104" y="9041"/>
                </a:lnTo>
                <a:cubicBezTo>
                  <a:pt x="5604" y="9041"/>
                  <a:pt x="6004" y="8640"/>
                  <a:pt x="6004" y="8140"/>
                </a:cubicBezTo>
                <a:lnTo>
                  <a:pt x="6004" y="6005"/>
                </a:lnTo>
                <a:lnTo>
                  <a:pt x="8139" y="6005"/>
                </a:lnTo>
                <a:cubicBezTo>
                  <a:pt x="8640" y="6005"/>
                  <a:pt x="9040" y="5605"/>
                  <a:pt x="9040" y="5105"/>
                </a:cubicBezTo>
                <a:lnTo>
                  <a:pt x="9040" y="3937"/>
                </a:lnTo>
                <a:cubicBezTo>
                  <a:pt x="9040" y="3455"/>
                  <a:pt x="8668" y="3035"/>
                  <a:pt x="8193" y="3035"/>
                </a:cubicBezTo>
                <a:cubicBezTo>
                  <a:pt x="8175" y="3035"/>
                  <a:pt x="8157" y="3035"/>
                  <a:pt x="8139" y="3036"/>
                </a:cubicBezTo>
                <a:lnTo>
                  <a:pt x="6004" y="3036"/>
                </a:lnTo>
                <a:lnTo>
                  <a:pt x="6004" y="902"/>
                </a:lnTo>
                <a:cubicBezTo>
                  <a:pt x="6004" y="401"/>
                  <a:pt x="5604" y="1"/>
                  <a:pt x="5104" y="1"/>
                </a:cubicBezTo>
                <a:close/>
              </a:path>
            </a:pathLst>
          </a:custGeom>
          <a:solidFill>
            <a:schemeClr val="dk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3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p44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565" name="Google Shape;565;p44"/>
          <p:cNvGrpSpPr/>
          <p:nvPr/>
        </p:nvGrpSpPr>
        <p:grpSpPr>
          <a:xfrm>
            <a:off x="8044913" y="137100"/>
            <a:ext cx="965350" cy="823275"/>
            <a:chOff x="1481225" y="4240975"/>
            <a:chExt cx="965350" cy="823275"/>
          </a:xfrm>
        </p:grpSpPr>
        <p:sp>
          <p:nvSpPr>
            <p:cNvPr id="566" name="Google Shape;566;p44"/>
            <p:cNvSpPr/>
            <p:nvPr/>
          </p:nvSpPr>
          <p:spPr>
            <a:xfrm>
              <a:off x="2074975" y="4738825"/>
              <a:ext cx="371600" cy="325425"/>
            </a:xfrm>
            <a:custGeom>
              <a:rect b="b" l="l" r="r" t="t"/>
              <a:pathLst>
                <a:path extrusionOk="0" h="13017" w="14864">
                  <a:moveTo>
                    <a:pt x="2136" y="1"/>
                  </a:moveTo>
                  <a:lnTo>
                    <a:pt x="1" y="2169"/>
                  </a:lnTo>
                  <a:cubicBezTo>
                    <a:pt x="1168" y="4871"/>
                    <a:pt x="2703" y="7440"/>
                    <a:pt x="4504" y="9808"/>
                  </a:cubicBezTo>
                  <a:cubicBezTo>
                    <a:pt x="6281" y="12102"/>
                    <a:pt x="8170" y="13016"/>
                    <a:pt x="9713" y="13016"/>
                  </a:cubicBezTo>
                  <a:cubicBezTo>
                    <a:pt x="13149" y="13016"/>
                    <a:pt x="14863" y="8475"/>
                    <a:pt x="9775" y="4537"/>
                  </a:cubicBezTo>
                  <a:cubicBezTo>
                    <a:pt x="7440" y="2703"/>
                    <a:pt x="4871" y="1202"/>
                    <a:pt x="2136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7" name="Google Shape;567;p44"/>
            <p:cNvSpPr/>
            <p:nvPr/>
          </p:nvSpPr>
          <p:spPr>
            <a:xfrm>
              <a:off x="1979925" y="4644600"/>
              <a:ext cx="176800" cy="172850"/>
            </a:xfrm>
            <a:custGeom>
              <a:rect b="b" l="l" r="r" t="t"/>
              <a:pathLst>
                <a:path extrusionOk="0" h="6914" w="7072">
                  <a:moveTo>
                    <a:pt x="5437" y="1"/>
                  </a:moveTo>
                  <a:lnTo>
                    <a:pt x="0" y="5438"/>
                  </a:lnTo>
                  <a:lnTo>
                    <a:pt x="1034" y="6438"/>
                  </a:lnTo>
                  <a:cubicBezTo>
                    <a:pt x="1351" y="6755"/>
                    <a:pt x="1751" y="6914"/>
                    <a:pt x="2152" y="6914"/>
                  </a:cubicBezTo>
                  <a:cubicBezTo>
                    <a:pt x="2552" y="6914"/>
                    <a:pt x="2952" y="6755"/>
                    <a:pt x="3269" y="6438"/>
                  </a:cubicBezTo>
                  <a:lnTo>
                    <a:pt x="6472" y="3236"/>
                  </a:lnTo>
                  <a:cubicBezTo>
                    <a:pt x="7072" y="2636"/>
                    <a:pt x="7072" y="1635"/>
                    <a:pt x="6472" y="1035"/>
                  </a:cubicBezTo>
                  <a:lnTo>
                    <a:pt x="5437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8" name="Google Shape;568;p44"/>
            <p:cNvSpPr/>
            <p:nvPr/>
          </p:nvSpPr>
          <p:spPr>
            <a:xfrm>
              <a:off x="1481225" y="4240975"/>
              <a:ext cx="683850" cy="566275"/>
            </a:xfrm>
            <a:custGeom>
              <a:rect b="b" l="l" r="r" t="t"/>
              <a:pathLst>
                <a:path extrusionOk="0" h="22651" w="27354">
                  <a:moveTo>
                    <a:pt x="15132" y="1"/>
                  </a:moveTo>
                  <a:cubicBezTo>
                    <a:pt x="12234" y="1"/>
                    <a:pt x="9341" y="1101"/>
                    <a:pt x="7139" y="3303"/>
                  </a:cubicBezTo>
                  <a:cubicBezTo>
                    <a:pt x="1" y="10441"/>
                    <a:pt x="5038" y="22650"/>
                    <a:pt x="15145" y="22650"/>
                  </a:cubicBezTo>
                  <a:cubicBezTo>
                    <a:pt x="19715" y="22650"/>
                    <a:pt x="23851" y="19882"/>
                    <a:pt x="25619" y="15645"/>
                  </a:cubicBezTo>
                  <a:cubicBezTo>
                    <a:pt x="27354" y="11409"/>
                    <a:pt x="26386" y="6539"/>
                    <a:pt x="23151" y="3303"/>
                  </a:cubicBezTo>
                  <a:cubicBezTo>
                    <a:pt x="20932" y="1101"/>
                    <a:pt x="18030" y="1"/>
                    <a:pt x="1513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9" name="Google Shape;569;p44"/>
            <p:cNvSpPr/>
            <p:nvPr/>
          </p:nvSpPr>
          <p:spPr>
            <a:xfrm>
              <a:off x="1596300" y="4326875"/>
              <a:ext cx="526250" cy="393650"/>
            </a:xfrm>
            <a:custGeom>
              <a:rect b="b" l="l" r="r" t="t"/>
              <a:pathLst>
                <a:path extrusionOk="0" h="15746" w="21050">
                  <a:moveTo>
                    <a:pt x="10529" y="0"/>
                  </a:moveTo>
                  <a:cubicBezTo>
                    <a:pt x="8515" y="0"/>
                    <a:pt x="6506" y="768"/>
                    <a:pt x="4971" y="2302"/>
                  </a:cubicBezTo>
                  <a:cubicBezTo>
                    <a:pt x="1" y="7272"/>
                    <a:pt x="3537" y="15745"/>
                    <a:pt x="10542" y="15745"/>
                  </a:cubicBezTo>
                  <a:cubicBezTo>
                    <a:pt x="17547" y="15745"/>
                    <a:pt x="21049" y="7272"/>
                    <a:pt x="16112" y="2302"/>
                  </a:cubicBezTo>
                  <a:cubicBezTo>
                    <a:pt x="14561" y="768"/>
                    <a:pt x="12543" y="0"/>
                    <a:pt x="10529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70" name="Google Shape;570;p44"/>
          <p:cNvGrpSpPr/>
          <p:nvPr/>
        </p:nvGrpSpPr>
        <p:grpSpPr>
          <a:xfrm>
            <a:off x="133738" y="494251"/>
            <a:ext cx="460473" cy="461698"/>
            <a:chOff x="133738" y="317889"/>
            <a:chExt cx="460473" cy="461698"/>
          </a:xfrm>
        </p:grpSpPr>
        <p:sp>
          <p:nvSpPr>
            <p:cNvPr id="571" name="Google Shape;571;p44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2" name="Google Shape;572;p44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73" name="Google Shape;573;p44"/>
          <p:cNvSpPr/>
          <p:nvPr/>
        </p:nvSpPr>
        <p:spPr>
          <a:xfrm>
            <a:off x="365700" y="1203800"/>
            <a:ext cx="2654100" cy="3573900"/>
          </a:xfrm>
          <a:prstGeom prst="roundRect">
            <a:avLst>
              <a:gd fmla="val 507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4" name="Google Shape;574;p44"/>
          <p:cNvSpPr/>
          <p:nvPr/>
        </p:nvSpPr>
        <p:spPr>
          <a:xfrm>
            <a:off x="3245022" y="1203800"/>
            <a:ext cx="2654100" cy="3573900"/>
          </a:xfrm>
          <a:prstGeom prst="roundRect">
            <a:avLst>
              <a:gd fmla="val 507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5" name="Google Shape;575;p44"/>
          <p:cNvSpPr/>
          <p:nvPr/>
        </p:nvSpPr>
        <p:spPr>
          <a:xfrm>
            <a:off x="6124344" y="1203800"/>
            <a:ext cx="2654100" cy="3573900"/>
          </a:xfrm>
          <a:prstGeom prst="roundRect">
            <a:avLst>
              <a:gd fmla="val 507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6" name="Google Shape;576;p44"/>
          <p:cNvSpPr/>
          <p:nvPr/>
        </p:nvSpPr>
        <p:spPr>
          <a:xfrm>
            <a:off x="1289100" y="1812956"/>
            <a:ext cx="807300" cy="8073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7" name="Google Shape;577;p44"/>
          <p:cNvSpPr/>
          <p:nvPr/>
        </p:nvSpPr>
        <p:spPr>
          <a:xfrm>
            <a:off x="7047744" y="1812956"/>
            <a:ext cx="807300" cy="8073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8" name="Google Shape;578;p44"/>
          <p:cNvSpPr txBox="1"/>
          <p:nvPr>
            <p:ph idx="9" type="title"/>
          </p:nvPr>
        </p:nvSpPr>
        <p:spPr>
          <a:xfrm>
            <a:off x="720000" y="244500"/>
            <a:ext cx="7704000" cy="73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The most common </a:t>
            </a:r>
            <a:r>
              <a:rPr lang="en" sz="2400"/>
              <a:t>concepts</a:t>
            </a:r>
            <a:r>
              <a:rPr lang="en" sz="2400"/>
              <a:t> which most models refer to as either goals or objectives:</a:t>
            </a:r>
            <a:endParaRPr sz="2400"/>
          </a:p>
        </p:txBody>
      </p:sp>
      <p:sp>
        <p:nvSpPr>
          <p:cNvPr id="579" name="Google Shape;579;p44"/>
          <p:cNvSpPr txBox="1"/>
          <p:nvPr>
            <p:ph type="title"/>
          </p:nvPr>
        </p:nvSpPr>
        <p:spPr>
          <a:xfrm>
            <a:off x="1249800" y="1952895"/>
            <a:ext cx="8859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01</a:t>
            </a:r>
            <a:endParaRPr/>
          </a:p>
        </p:txBody>
      </p:sp>
      <p:sp>
        <p:nvSpPr>
          <p:cNvPr id="580" name="Google Shape;580;p44"/>
          <p:cNvSpPr txBox="1"/>
          <p:nvPr>
            <p:ph idx="1" type="subTitle"/>
          </p:nvPr>
        </p:nvSpPr>
        <p:spPr>
          <a:xfrm>
            <a:off x="548250" y="2797800"/>
            <a:ext cx="2392200" cy="82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specific</a:t>
            </a:r>
            <a:endParaRPr sz="2600"/>
          </a:p>
        </p:txBody>
      </p:sp>
      <p:sp>
        <p:nvSpPr>
          <p:cNvPr id="581" name="Google Shape;581;p44"/>
          <p:cNvSpPr txBox="1"/>
          <p:nvPr>
            <p:ph idx="6" type="title"/>
          </p:nvPr>
        </p:nvSpPr>
        <p:spPr>
          <a:xfrm>
            <a:off x="7008444" y="1952895"/>
            <a:ext cx="8859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</a:t>
            </a:r>
            <a:endParaRPr/>
          </a:p>
        </p:txBody>
      </p:sp>
      <p:sp>
        <p:nvSpPr>
          <p:cNvPr id="582" name="Google Shape;582;p44"/>
          <p:cNvSpPr txBox="1"/>
          <p:nvPr>
            <p:ph idx="7" type="subTitle"/>
          </p:nvPr>
        </p:nvSpPr>
        <p:spPr>
          <a:xfrm>
            <a:off x="6231750" y="2657700"/>
            <a:ext cx="2450400" cy="121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</a:t>
            </a:r>
            <a:r>
              <a:rPr lang="en"/>
              <a:t>ime bound statements of intended future results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6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45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588" name="Google Shape;588;p45"/>
          <p:cNvGrpSpPr/>
          <p:nvPr/>
        </p:nvGrpSpPr>
        <p:grpSpPr>
          <a:xfrm>
            <a:off x="8044913" y="137100"/>
            <a:ext cx="965350" cy="823275"/>
            <a:chOff x="1481225" y="4240975"/>
            <a:chExt cx="965350" cy="823275"/>
          </a:xfrm>
        </p:grpSpPr>
        <p:sp>
          <p:nvSpPr>
            <p:cNvPr id="589" name="Google Shape;589;p45"/>
            <p:cNvSpPr/>
            <p:nvPr/>
          </p:nvSpPr>
          <p:spPr>
            <a:xfrm>
              <a:off x="2074975" y="4738825"/>
              <a:ext cx="371600" cy="325425"/>
            </a:xfrm>
            <a:custGeom>
              <a:rect b="b" l="l" r="r" t="t"/>
              <a:pathLst>
                <a:path extrusionOk="0" h="13017" w="14864">
                  <a:moveTo>
                    <a:pt x="2136" y="1"/>
                  </a:moveTo>
                  <a:lnTo>
                    <a:pt x="1" y="2169"/>
                  </a:lnTo>
                  <a:cubicBezTo>
                    <a:pt x="1168" y="4871"/>
                    <a:pt x="2703" y="7440"/>
                    <a:pt x="4504" y="9808"/>
                  </a:cubicBezTo>
                  <a:cubicBezTo>
                    <a:pt x="6281" y="12102"/>
                    <a:pt x="8170" y="13016"/>
                    <a:pt x="9713" y="13016"/>
                  </a:cubicBezTo>
                  <a:cubicBezTo>
                    <a:pt x="13149" y="13016"/>
                    <a:pt x="14863" y="8475"/>
                    <a:pt x="9775" y="4537"/>
                  </a:cubicBezTo>
                  <a:cubicBezTo>
                    <a:pt x="7440" y="2703"/>
                    <a:pt x="4871" y="1202"/>
                    <a:pt x="2136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0" name="Google Shape;590;p45"/>
            <p:cNvSpPr/>
            <p:nvPr/>
          </p:nvSpPr>
          <p:spPr>
            <a:xfrm>
              <a:off x="1979925" y="4644600"/>
              <a:ext cx="176800" cy="172850"/>
            </a:xfrm>
            <a:custGeom>
              <a:rect b="b" l="l" r="r" t="t"/>
              <a:pathLst>
                <a:path extrusionOk="0" h="6914" w="7072">
                  <a:moveTo>
                    <a:pt x="5437" y="1"/>
                  </a:moveTo>
                  <a:lnTo>
                    <a:pt x="0" y="5438"/>
                  </a:lnTo>
                  <a:lnTo>
                    <a:pt x="1034" y="6438"/>
                  </a:lnTo>
                  <a:cubicBezTo>
                    <a:pt x="1351" y="6755"/>
                    <a:pt x="1751" y="6914"/>
                    <a:pt x="2152" y="6914"/>
                  </a:cubicBezTo>
                  <a:cubicBezTo>
                    <a:pt x="2552" y="6914"/>
                    <a:pt x="2952" y="6755"/>
                    <a:pt x="3269" y="6438"/>
                  </a:cubicBezTo>
                  <a:lnTo>
                    <a:pt x="6472" y="3236"/>
                  </a:lnTo>
                  <a:cubicBezTo>
                    <a:pt x="7072" y="2636"/>
                    <a:pt x="7072" y="1635"/>
                    <a:pt x="6472" y="1035"/>
                  </a:cubicBezTo>
                  <a:lnTo>
                    <a:pt x="5437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1" name="Google Shape;591;p45"/>
            <p:cNvSpPr/>
            <p:nvPr/>
          </p:nvSpPr>
          <p:spPr>
            <a:xfrm>
              <a:off x="1481225" y="4240975"/>
              <a:ext cx="683850" cy="566275"/>
            </a:xfrm>
            <a:custGeom>
              <a:rect b="b" l="l" r="r" t="t"/>
              <a:pathLst>
                <a:path extrusionOk="0" h="22651" w="27354">
                  <a:moveTo>
                    <a:pt x="15132" y="1"/>
                  </a:moveTo>
                  <a:cubicBezTo>
                    <a:pt x="12234" y="1"/>
                    <a:pt x="9341" y="1101"/>
                    <a:pt x="7139" y="3303"/>
                  </a:cubicBezTo>
                  <a:cubicBezTo>
                    <a:pt x="1" y="10441"/>
                    <a:pt x="5038" y="22650"/>
                    <a:pt x="15145" y="22650"/>
                  </a:cubicBezTo>
                  <a:cubicBezTo>
                    <a:pt x="19715" y="22650"/>
                    <a:pt x="23851" y="19882"/>
                    <a:pt x="25619" y="15645"/>
                  </a:cubicBezTo>
                  <a:cubicBezTo>
                    <a:pt x="27354" y="11409"/>
                    <a:pt x="26386" y="6539"/>
                    <a:pt x="23151" y="3303"/>
                  </a:cubicBezTo>
                  <a:cubicBezTo>
                    <a:pt x="20932" y="1101"/>
                    <a:pt x="18030" y="1"/>
                    <a:pt x="1513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2" name="Google Shape;592;p45"/>
            <p:cNvSpPr/>
            <p:nvPr/>
          </p:nvSpPr>
          <p:spPr>
            <a:xfrm>
              <a:off x="1596300" y="4326875"/>
              <a:ext cx="526250" cy="393650"/>
            </a:xfrm>
            <a:custGeom>
              <a:rect b="b" l="l" r="r" t="t"/>
              <a:pathLst>
                <a:path extrusionOk="0" h="15746" w="21050">
                  <a:moveTo>
                    <a:pt x="10529" y="0"/>
                  </a:moveTo>
                  <a:cubicBezTo>
                    <a:pt x="8515" y="0"/>
                    <a:pt x="6506" y="768"/>
                    <a:pt x="4971" y="2302"/>
                  </a:cubicBezTo>
                  <a:cubicBezTo>
                    <a:pt x="1" y="7272"/>
                    <a:pt x="3537" y="15745"/>
                    <a:pt x="10542" y="15745"/>
                  </a:cubicBezTo>
                  <a:cubicBezTo>
                    <a:pt x="17547" y="15745"/>
                    <a:pt x="21049" y="7272"/>
                    <a:pt x="16112" y="2302"/>
                  </a:cubicBezTo>
                  <a:cubicBezTo>
                    <a:pt x="14561" y="768"/>
                    <a:pt x="12543" y="0"/>
                    <a:pt x="10529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93" name="Google Shape;593;p45"/>
          <p:cNvGrpSpPr/>
          <p:nvPr/>
        </p:nvGrpSpPr>
        <p:grpSpPr>
          <a:xfrm>
            <a:off x="133738" y="494251"/>
            <a:ext cx="460473" cy="461698"/>
            <a:chOff x="133738" y="317889"/>
            <a:chExt cx="460473" cy="461698"/>
          </a:xfrm>
        </p:grpSpPr>
        <p:sp>
          <p:nvSpPr>
            <p:cNvPr id="594" name="Google Shape;594;p45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5" name="Google Shape;595;p45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96" name="Google Shape;596;p45"/>
          <p:cNvSpPr/>
          <p:nvPr/>
        </p:nvSpPr>
        <p:spPr>
          <a:xfrm>
            <a:off x="365700" y="1203800"/>
            <a:ext cx="2654100" cy="3573900"/>
          </a:xfrm>
          <a:prstGeom prst="roundRect">
            <a:avLst>
              <a:gd fmla="val 507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7" name="Google Shape;597;p45"/>
          <p:cNvSpPr/>
          <p:nvPr/>
        </p:nvSpPr>
        <p:spPr>
          <a:xfrm>
            <a:off x="3245022" y="1203800"/>
            <a:ext cx="2654100" cy="3573900"/>
          </a:xfrm>
          <a:prstGeom prst="roundRect">
            <a:avLst>
              <a:gd fmla="val 507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8" name="Google Shape;598;p45"/>
          <p:cNvSpPr/>
          <p:nvPr/>
        </p:nvSpPr>
        <p:spPr>
          <a:xfrm>
            <a:off x="6124344" y="1203800"/>
            <a:ext cx="2654100" cy="3573900"/>
          </a:xfrm>
          <a:prstGeom prst="roundRect">
            <a:avLst>
              <a:gd fmla="val 507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9" name="Google Shape;599;p45"/>
          <p:cNvSpPr/>
          <p:nvPr/>
        </p:nvSpPr>
        <p:spPr>
          <a:xfrm>
            <a:off x="1289100" y="1812956"/>
            <a:ext cx="807300" cy="8073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0" name="Google Shape;600;p45"/>
          <p:cNvSpPr/>
          <p:nvPr/>
        </p:nvSpPr>
        <p:spPr>
          <a:xfrm>
            <a:off x="7047744" y="1812956"/>
            <a:ext cx="807300" cy="8073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1" name="Google Shape;601;p45"/>
          <p:cNvSpPr txBox="1"/>
          <p:nvPr>
            <p:ph idx="9" type="title"/>
          </p:nvPr>
        </p:nvSpPr>
        <p:spPr>
          <a:xfrm>
            <a:off x="720000" y="244500"/>
            <a:ext cx="7704000" cy="73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The most common concepts which most models refer to as either goals or objectives:</a:t>
            </a:r>
            <a:endParaRPr sz="2400"/>
          </a:p>
        </p:txBody>
      </p:sp>
      <p:sp>
        <p:nvSpPr>
          <p:cNvPr id="602" name="Google Shape;602;p45"/>
          <p:cNvSpPr txBox="1"/>
          <p:nvPr>
            <p:ph type="title"/>
          </p:nvPr>
        </p:nvSpPr>
        <p:spPr>
          <a:xfrm>
            <a:off x="1249800" y="1952895"/>
            <a:ext cx="8859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</a:t>
            </a:r>
            <a:endParaRPr/>
          </a:p>
        </p:txBody>
      </p:sp>
      <p:sp>
        <p:nvSpPr>
          <p:cNvPr id="603" name="Google Shape;603;p45"/>
          <p:cNvSpPr txBox="1"/>
          <p:nvPr>
            <p:ph idx="1" type="subTitle"/>
          </p:nvPr>
        </p:nvSpPr>
        <p:spPr>
          <a:xfrm>
            <a:off x="548250" y="2797800"/>
            <a:ext cx="2392200" cy="71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general</a:t>
            </a:r>
            <a:endParaRPr sz="2600"/>
          </a:p>
        </p:txBody>
      </p:sp>
      <p:sp>
        <p:nvSpPr>
          <p:cNvPr id="604" name="Google Shape;604;p45"/>
          <p:cNvSpPr txBox="1"/>
          <p:nvPr>
            <p:ph idx="6" type="title"/>
          </p:nvPr>
        </p:nvSpPr>
        <p:spPr>
          <a:xfrm>
            <a:off x="7008444" y="1952895"/>
            <a:ext cx="8859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04</a:t>
            </a:r>
            <a:endParaRPr/>
          </a:p>
        </p:txBody>
      </p:sp>
      <p:sp>
        <p:nvSpPr>
          <p:cNvPr id="605" name="Google Shape;605;p45"/>
          <p:cNvSpPr txBox="1"/>
          <p:nvPr>
            <p:ph idx="7" type="subTitle"/>
          </p:nvPr>
        </p:nvSpPr>
        <p:spPr>
          <a:xfrm>
            <a:off x="6231750" y="2657700"/>
            <a:ext cx="2450400" cy="131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continuing statements of intended future results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9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46"/>
          <p:cNvSpPr/>
          <p:nvPr/>
        </p:nvSpPr>
        <p:spPr>
          <a:xfrm>
            <a:off x="1353600" y="876175"/>
            <a:ext cx="6436800" cy="2057400"/>
          </a:xfrm>
          <a:prstGeom prst="roundRect">
            <a:avLst>
              <a:gd fmla="val 63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600"/>
              <a:t>One model of organizing </a:t>
            </a:r>
            <a:r>
              <a:rPr b="1" lang="en" sz="2600"/>
              <a:t>objectives uses </a:t>
            </a:r>
            <a:r>
              <a:rPr b="1" lang="en" sz="2600" u="sng"/>
              <a:t>hierarchies</a:t>
            </a:r>
            <a:r>
              <a:rPr b="1" lang="en" sz="2600"/>
              <a:t>.</a:t>
            </a:r>
            <a:endParaRPr sz="2600"/>
          </a:p>
        </p:txBody>
      </p:sp>
      <p:sp>
        <p:nvSpPr>
          <p:cNvPr id="611" name="Google Shape;611;p46"/>
          <p:cNvSpPr/>
          <p:nvPr/>
        </p:nvSpPr>
        <p:spPr>
          <a:xfrm>
            <a:off x="1353600" y="3109825"/>
            <a:ext cx="6436800" cy="858600"/>
          </a:xfrm>
          <a:prstGeom prst="roundRect">
            <a:avLst>
              <a:gd fmla="val 12258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12" name="Google Shape;612;p46"/>
          <p:cNvGrpSpPr/>
          <p:nvPr/>
        </p:nvGrpSpPr>
        <p:grpSpPr>
          <a:xfrm>
            <a:off x="1485834" y="678075"/>
            <a:ext cx="6172332" cy="3787373"/>
            <a:chOff x="1438200" y="702550"/>
            <a:chExt cx="6267600" cy="3738400"/>
          </a:xfrm>
        </p:grpSpPr>
        <p:cxnSp>
          <p:nvCxnSpPr>
            <p:cNvPr id="613" name="Google Shape;613;p46"/>
            <p:cNvCxnSpPr/>
            <p:nvPr/>
          </p:nvCxnSpPr>
          <p:spPr>
            <a:xfrm>
              <a:off x="1438200" y="4440950"/>
              <a:ext cx="62676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14" name="Google Shape;614;p46"/>
            <p:cNvCxnSpPr/>
            <p:nvPr/>
          </p:nvCxnSpPr>
          <p:spPr>
            <a:xfrm>
              <a:off x="1438200" y="702550"/>
              <a:ext cx="62676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615" name="Google Shape;615;p46"/>
          <p:cNvGrpSpPr/>
          <p:nvPr/>
        </p:nvGrpSpPr>
        <p:grpSpPr>
          <a:xfrm>
            <a:off x="722365" y="678098"/>
            <a:ext cx="678837" cy="577480"/>
            <a:chOff x="3475975" y="624225"/>
            <a:chExt cx="737225" cy="627150"/>
          </a:xfrm>
        </p:grpSpPr>
        <p:sp>
          <p:nvSpPr>
            <p:cNvPr id="616" name="Google Shape;616;p46"/>
            <p:cNvSpPr/>
            <p:nvPr/>
          </p:nvSpPr>
          <p:spPr>
            <a:xfrm>
              <a:off x="3475975" y="624225"/>
              <a:ext cx="737225" cy="627150"/>
            </a:xfrm>
            <a:custGeom>
              <a:rect b="b" l="l" r="r" t="t"/>
              <a:pathLst>
                <a:path extrusionOk="0" h="25086" w="29489">
                  <a:moveTo>
                    <a:pt x="2369" y="0"/>
                  </a:moveTo>
                  <a:cubicBezTo>
                    <a:pt x="1068" y="0"/>
                    <a:pt x="1" y="1068"/>
                    <a:pt x="1" y="2369"/>
                  </a:cubicBezTo>
                  <a:lnTo>
                    <a:pt x="1" y="14611"/>
                  </a:lnTo>
                  <a:cubicBezTo>
                    <a:pt x="1" y="15912"/>
                    <a:pt x="1068" y="16979"/>
                    <a:pt x="2369" y="16979"/>
                  </a:cubicBezTo>
                  <a:lnTo>
                    <a:pt x="11276" y="16979"/>
                  </a:lnTo>
                  <a:lnTo>
                    <a:pt x="9274" y="25085"/>
                  </a:lnTo>
                  <a:lnTo>
                    <a:pt x="19115" y="16979"/>
                  </a:lnTo>
                  <a:lnTo>
                    <a:pt x="27120" y="16979"/>
                  </a:lnTo>
                  <a:cubicBezTo>
                    <a:pt x="28421" y="16979"/>
                    <a:pt x="29489" y="15912"/>
                    <a:pt x="29489" y="14611"/>
                  </a:cubicBezTo>
                  <a:lnTo>
                    <a:pt x="29489" y="2369"/>
                  </a:lnTo>
                  <a:cubicBezTo>
                    <a:pt x="29489" y="1068"/>
                    <a:pt x="28421" y="0"/>
                    <a:pt x="27120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7" name="Google Shape;617;p46"/>
            <p:cNvSpPr/>
            <p:nvPr/>
          </p:nvSpPr>
          <p:spPr>
            <a:xfrm>
              <a:off x="36169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8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3" y="2201"/>
                    <a:pt x="3203" y="1368"/>
                  </a:cubicBezTo>
                  <a:cubicBezTo>
                    <a:pt x="3203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8" name="Google Shape;618;p46"/>
            <p:cNvSpPr/>
            <p:nvPr/>
          </p:nvSpPr>
          <p:spPr>
            <a:xfrm>
              <a:off x="37987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7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2" y="2201"/>
                    <a:pt x="3202" y="1368"/>
                  </a:cubicBezTo>
                  <a:cubicBezTo>
                    <a:pt x="3202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9" name="Google Shape;619;p46"/>
            <p:cNvSpPr/>
            <p:nvPr/>
          </p:nvSpPr>
          <p:spPr>
            <a:xfrm>
              <a:off x="39805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0" y="0"/>
                    <a:pt x="0" y="1502"/>
                    <a:pt x="867" y="2335"/>
                  </a:cubicBezTo>
                  <a:cubicBezTo>
                    <a:pt x="1139" y="2618"/>
                    <a:pt x="1481" y="2745"/>
                    <a:pt x="1819" y="2745"/>
                  </a:cubicBezTo>
                  <a:cubicBezTo>
                    <a:pt x="2520" y="2745"/>
                    <a:pt x="3202" y="2201"/>
                    <a:pt x="3202" y="1368"/>
                  </a:cubicBezTo>
                  <a:cubicBezTo>
                    <a:pt x="3202" y="634"/>
                    <a:pt x="2569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620" name="Google Shape;620;p46"/>
          <p:cNvGrpSpPr/>
          <p:nvPr/>
        </p:nvGrpSpPr>
        <p:grpSpPr>
          <a:xfrm>
            <a:off x="722365" y="2198063"/>
            <a:ext cx="849091" cy="639458"/>
            <a:chOff x="1574625" y="624700"/>
            <a:chExt cx="822125" cy="619150"/>
          </a:xfrm>
        </p:grpSpPr>
        <p:sp>
          <p:nvSpPr>
            <p:cNvPr id="621" name="Google Shape;621;p46"/>
            <p:cNvSpPr/>
            <p:nvPr/>
          </p:nvSpPr>
          <p:spPr>
            <a:xfrm>
              <a:off x="1574625" y="624700"/>
              <a:ext cx="822125" cy="547350"/>
            </a:xfrm>
            <a:custGeom>
              <a:rect b="b" l="l" r="r" t="t"/>
              <a:pathLst>
                <a:path extrusionOk="0" h="21894" w="32885">
                  <a:moveTo>
                    <a:pt x="13561" y="1"/>
                  </a:moveTo>
                  <a:cubicBezTo>
                    <a:pt x="13302" y="1"/>
                    <a:pt x="13040" y="16"/>
                    <a:pt x="12776" y="48"/>
                  </a:cubicBezTo>
                  <a:cubicBezTo>
                    <a:pt x="9474" y="415"/>
                    <a:pt x="6972" y="3217"/>
                    <a:pt x="6972" y="6553"/>
                  </a:cubicBezTo>
                  <a:lnTo>
                    <a:pt x="6972" y="6920"/>
                  </a:lnTo>
                  <a:cubicBezTo>
                    <a:pt x="6372" y="6686"/>
                    <a:pt x="5771" y="6553"/>
                    <a:pt x="5138" y="6553"/>
                  </a:cubicBezTo>
                  <a:cubicBezTo>
                    <a:pt x="2336" y="6553"/>
                    <a:pt x="34" y="8788"/>
                    <a:pt x="34" y="11590"/>
                  </a:cubicBezTo>
                  <a:cubicBezTo>
                    <a:pt x="1" y="14392"/>
                    <a:pt x="2236" y="16693"/>
                    <a:pt x="5071" y="16727"/>
                  </a:cubicBezTo>
                  <a:cubicBezTo>
                    <a:pt x="4771" y="18962"/>
                    <a:pt x="6172" y="21097"/>
                    <a:pt x="8373" y="21730"/>
                  </a:cubicBezTo>
                  <a:cubicBezTo>
                    <a:pt x="8777" y="21840"/>
                    <a:pt x="9185" y="21893"/>
                    <a:pt x="9588" y="21893"/>
                  </a:cubicBezTo>
                  <a:cubicBezTo>
                    <a:pt x="11383" y="21893"/>
                    <a:pt x="13075" y="20845"/>
                    <a:pt x="13811" y="19128"/>
                  </a:cubicBezTo>
                  <a:cubicBezTo>
                    <a:pt x="14381" y="20490"/>
                    <a:pt x="15588" y="21125"/>
                    <a:pt x="16793" y="21125"/>
                  </a:cubicBezTo>
                  <a:cubicBezTo>
                    <a:pt x="18335" y="21125"/>
                    <a:pt x="19876" y="20085"/>
                    <a:pt x="20082" y="18194"/>
                  </a:cubicBezTo>
                  <a:cubicBezTo>
                    <a:pt x="21408" y="19659"/>
                    <a:pt x="23175" y="20351"/>
                    <a:pt x="24925" y="20351"/>
                  </a:cubicBezTo>
                  <a:cubicBezTo>
                    <a:pt x="27401" y="20351"/>
                    <a:pt x="29842" y="18967"/>
                    <a:pt x="30956" y="16426"/>
                  </a:cubicBezTo>
                  <a:cubicBezTo>
                    <a:pt x="32884" y="12071"/>
                    <a:pt x="29677" y="7186"/>
                    <a:pt x="24966" y="7186"/>
                  </a:cubicBezTo>
                  <a:cubicBezTo>
                    <a:pt x="24950" y="7186"/>
                    <a:pt x="24934" y="7186"/>
                    <a:pt x="24918" y="7187"/>
                  </a:cubicBezTo>
                  <a:cubicBezTo>
                    <a:pt x="24585" y="7187"/>
                    <a:pt x="24251" y="7220"/>
                    <a:pt x="23918" y="7253"/>
                  </a:cubicBezTo>
                  <a:cubicBezTo>
                    <a:pt x="24785" y="5474"/>
                    <a:pt x="23311" y="3944"/>
                    <a:pt x="21803" y="3944"/>
                  </a:cubicBezTo>
                  <a:cubicBezTo>
                    <a:pt x="21105" y="3944"/>
                    <a:pt x="20400" y="4271"/>
                    <a:pt x="19915" y="5052"/>
                  </a:cubicBezTo>
                  <a:cubicBezTo>
                    <a:pt x="19209" y="2074"/>
                    <a:pt x="16554" y="1"/>
                    <a:pt x="13561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2" name="Google Shape;622;p46"/>
            <p:cNvSpPr/>
            <p:nvPr/>
          </p:nvSpPr>
          <p:spPr>
            <a:xfrm>
              <a:off x="1790625" y="837925"/>
              <a:ext cx="274375" cy="405925"/>
            </a:xfrm>
            <a:custGeom>
              <a:rect b="b" l="l" r="r" t="t"/>
              <a:pathLst>
                <a:path extrusionOk="0" h="16237" w="10975">
                  <a:moveTo>
                    <a:pt x="5471" y="0"/>
                  </a:moveTo>
                  <a:cubicBezTo>
                    <a:pt x="5196" y="0"/>
                    <a:pt x="4920" y="109"/>
                    <a:pt x="4704" y="325"/>
                  </a:cubicBezTo>
                  <a:lnTo>
                    <a:pt x="601" y="4462"/>
                  </a:lnTo>
                  <a:cubicBezTo>
                    <a:pt x="0" y="5062"/>
                    <a:pt x="167" y="5996"/>
                    <a:pt x="1268" y="5996"/>
                  </a:cubicBezTo>
                  <a:lnTo>
                    <a:pt x="3269" y="5996"/>
                  </a:lnTo>
                  <a:lnTo>
                    <a:pt x="3269" y="15169"/>
                  </a:lnTo>
                  <a:cubicBezTo>
                    <a:pt x="3269" y="15736"/>
                    <a:pt x="3736" y="16237"/>
                    <a:pt x="4337" y="16237"/>
                  </a:cubicBezTo>
                  <a:lnTo>
                    <a:pt x="6572" y="16237"/>
                  </a:lnTo>
                  <a:cubicBezTo>
                    <a:pt x="7172" y="16237"/>
                    <a:pt x="7672" y="15770"/>
                    <a:pt x="7672" y="15169"/>
                  </a:cubicBezTo>
                  <a:lnTo>
                    <a:pt x="7672" y="5996"/>
                  </a:lnTo>
                  <a:lnTo>
                    <a:pt x="9674" y="5996"/>
                  </a:lnTo>
                  <a:cubicBezTo>
                    <a:pt x="10775" y="5996"/>
                    <a:pt x="10975" y="5062"/>
                    <a:pt x="10374" y="4462"/>
                  </a:cubicBezTo>
                  <a:lnTo>
                    <a:pt x="6238" y="325"/>
                  </a:lnTo>
                  <a:cubicBezTo>
                    <a:pt x="6021" y="109"/>
                    <a:pt x="5746" y="0"/>
                    <a:pt x="5471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23" name="Google Shape;623;p46"/>
          <p:cNvSpPr/>
          <p:nvPr/>
        </p:nvSpPr>
        <p:spPr>
          <a:xfrm>
            <a:off x="844450" y="1613395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dk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24" name="Google Shape;624;p46"/>
          <p:cNvGrpSpPr/>
          <p:nvPr/>
        </p:nvGrpSpPr>
        <p:grpSpPr>
          <a:xfrm>
            <a:off x="7865553" y="651412"/>
            <a:ext cx="602100" cy="666100"/>
            <a:chOff x="1820650" y="1393100"/>
            <a:chExt cx="602100" cy="666100"/>
          </a:xfrm>
        </p:grpSpPr>
        <p:sp>
          <p:nvSpPr>
            <p:cNvPr id="625" name="Google Shape;625;p46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6" name="Google Shape;626;p46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27" name="Google Shape;627;p46"/>
          <p:cNvSpPr/>
          <p:nvPr/>
        </p:nvSpPr>
        <p:spPr>
          <a:xfrm>
            <a:off x="8042395" y="1706359"/>
            <a:ext cx="310250" cy="311075"/>
          </a:xfrm>
          <a:custGeom>
            <a:rect b="b" l="l" r="r" t="t"/>
            <a:pathLst>
              <a:path extrusionOk="0" h="12443" w="12410">
                <a:moveTo>
                  <a:pt x="6210" y="4212"/>
                </a:moveTo>
                <a:cubicBezTo>
                  <a:pt x="7245" y="4212"/>
                  <a:pt x="8240" y="5018"/>
                  <a:pt x="8240" y="6238"/>
                </a:cubicBezTo>
                <a:cubicBezTo>
                  <a:pt x="8240" y="7339"/>
                  <a:pt x="7339" y="8240"/>
                  <a:pt x="6205" y="8240"/>
                </a:cubicBezTo>
                <a:cubicBezTo>
                  <a:pt x="4404" y="8240"/>
                  <a:pt x="3503" y="6071"/>
                  <a:pt x="4804" y="4804"/>
                </a:cubicBezTo>
                <a:cubicBezTo>
                  <a:pt x="5213" y="4395"/>
                  <a:pt x="5716" y="4212"/>
                  <a:pt x="6210" y="4212"/>
                </a:cubicBezTo>
                <a:close/>
                <a:moveTo>
                  <a:pt x="5738" y="0"/>
                </a:moveTo>
                <a:cubicBezTo>
                  <a:pt x="5471" y="0"/>
                  <a:pt x="5271" y="201"/>
                  <a:pt x="5238" y="467"/>
                </a:cubicBezTo>
                <a:lnTo>
                  <a:pt x="5137" y="2235"/>
                </a:lnTo>
                <a:cubicBezTo>
                  <a:pt x="4804" y="2302"/>
                  <a:pt x="4437" y="2436"/>
                  <a:pt x="4137" y="2636"/>
                </a:cubicBezTo>
                <a:lnTo>
                  <a:pt x="2836" y="1468"/>
                </a:lnTo>
                <a:cubicBezTo>
                  <a:pt x="2736" y="1385"/>
                  <a:pt x="2619" y="1343"/>
                  <a:pt x="2502" y="1343"/>
                </a:cubicBezTo>
                <a:cubicBezTo>
                  <a:pt x="2386" y="1343"/>
                  <a:pt x="2269" y="1385"/>
                  <a:pt x="2169" y="1468"/>
                </a:cubicBezTo>
                <a:lnTo>
                  <a:pt x="1468" y="2169"/>
                </a:lnTo>
                <a:cubicBezTo>
                  <a:pt x="1301" y="2369"/>
                  <a:pt x="1268" y="2636"/>
                  <a:pt x="1435" y="2836"/>
                </a:cubicBezTo>
                <a:lnTo>
                  <a:pt x="2636" y="4137"/>
                </a:lnTo>
                <a:cubicBezTo>
                  <a:pt x="2436" y="4470"/>
                  <a:pt x="2302" y="4804"/>
                  <a:pt x="2202" y="5137"/>
                </a:cubicBezTo>
                <a:lnTo>
                  <a:pt x="467" y="5238"/>
                </a:lnTo>
                <a:cubicBezTo>
                  <a:pt x="201" y="5271"/>
                  <a:pt x="0" y="5471"/>
                  <a:pt x="0" y="5738"/>
                </a:cubicBezTo>
                <a:lnTo>
                  <a:pt x="0" y="6705"/>
                </a:lnTo>
                <a:cubicBezTo>
                  <a:pt x="0" y="6972"/>
                  <a:pt x="201" y="7172"/>
                  <a:pt x="467" y="7206"/>
                </a:cubicBezTo>
                <a:lnTo>
                  <a:pt x="2202" y="7306"/>
                </a:lnTo>
                <a:cubicBezTo>
                  <a:pt x="2302" y="7639"/>
                  <a:pt x="2436" y="7973"/>
                  <a:pt x="2636" y="8306"/>
                </a:cubicBezTo>
                <a:lnTo>
                  <a:pt x="1468" y="9607"/>
                </a:lnTo>
                <a:cubicBezTo>
                  <a:pt x="1301" y="9807"/>
                  <a:pt x="1301" y="10074"/>
                  <a:pt x="1468" y="10274"/>
                </a:cubicBezTo>
                <a:lnTo>
                  <a:pt x="2169" y="10975"/>
                </a:lnTo>
                <a:cubicBezTo>
                  <a:pt x="2274" y="11063"/>
                  <a:pt x="2408" y="11105"/>
                  <a:pt x="2540" y="11105"/>
                </a:cubicBezTo>
                <a:cubicBezTo>
                  <a:pt x="2658" y="11105"/>
                  <a:pt x="2775" y="11071"/>
                  <a:pt x="2869" y="11008"/>
                </a:cubicBezTo>
                <a:lnTo>
                  <a:pt x="4137" y="9807"/>
                </a:lnTo>
                <a:cubicBezTo>
                  <a:pt x="4470" y="10008"/>
                  <a:pt x="4804" y="10141"/>
                  <a:pt x="5171" y="10241"/>
                </a:cubicBezTo>
                <a:lnTo>
                  <a:pt x="5238" y="11976"/>
                </a:lnTo>
                <a:cubicBezTo>
                  <a:pt x="5271" y="12243"/>
                  <a:pt x="5471" y="12443"/>
                  <a:pt x="5738" y="12443"/>
                </a:cubicBezTo>
                <a:lnTo>
                  <a:pt x="6705" y="12443"/>
                </a:lnTo>
                <a:cubicBezTo>
                  <a:pt x="6972" y="12443"/>
                  <a:pt x="7172" y="12243"/>
                  <a:pt x="7206" y="12009"/>
                </a:cubicBezTo>
                <a:lnTo>
                  <a:pt x="7272" y="10241"/>
                </a:lnTo>
                <a:cubicBezTo>
                  <a:pt x="7639" y="10141"/>
                  <a:pt x="7973" y="10008"/>
                  <a:pt x="8306" y="9807"/>
                </a:cubicBezTo>
                <a:lnTo>
                  <a:pt x="9607" y="11008"/>
                </a:lnTo>
                <a:cubicBezTo>
                  <a:pt x="9682" y="11083"/>
                  <a:pt x="9785" y="11118"/>
                  <a:pt x="9893" y="11118"/>
                </a:cubicBezTo>
                <a:cubicBezTo>
                  <a:pt x="10024" y="11118"/>
                  <a:pt x="10164" y="11067"/>
                  <a:pt x="10274" y="10975"/>
                </a:cubicBezTo>
                <a:lnTo>
                  <a:pt x="10975" y="10274"/>
                </a:lnTo>
                <a:cubicBezTo>
                  <a:pt x="11142" y="10108"/>
                  <a:pt x="11142" y="9807"/>
                  <a:pt x="10975" y="9607"/>
                </a:cubicBezTo>
                <a:lnTo>
                  <a:pt x="9807" y="8306"/>
                </a:lnTo>
                <a:cubicBezTo>
                  <a:pt x="9974" y="7973"/>
                  <a:pt x="10108" y="7639"/>
                  <a:pt x="10208" y="7306"/>
                </a:cubicBezTo>
                <a:lnTo>
                  <a:pt x="11976" y="7206"/>
                </a:lnTo>
                <a:cubicBezTo>
                  <a:pt x="12209" y="7172"/>
                  <a:pt x="12409" y="6972"/>
                  <a:pt x="12409" y="6705"/>
                </a:cubicBezTo>
                <a:lnTo>
                  <a:pt x="12409" y="5738"/>
                </a:lnTo>
                <a:cubicBezTo>
                  <a:pt x="12409" y="5471"/>
                  <a:pt x="12243" y="5271"/>
                  <a:pt x="11976" y="5238"/>
                </a:cubicBezTo>
                <a:lnTo>
                  <a:pt x="10208" y="5137"/>
                </a:lnTo>
                <a:cubicBezTo>
                  <a:pt x="10141" y="4804"/>
                  <a:pt x="10008" y="4470"/>
                  <a:pt x="9807" y="4137"/>
                </a:cubicBezTo>
                <a:lnTo>
                  <a:pt x="10975" y="2836"/>
                </a:lnTo>
                <a:cubicBezTo>
                  <a:pt x="11142" y="2636"/>
                  <a:pt x="11142" y="2369"/>
                  <a:pt x="10975" y="2169"/>
                </a:cubicBezTo>
                <a:lnTo>
                  <a:pt x="10274" y="1468"/>
                </a:lnTo>
                <a:cubicBezTo>
                  <a:pt x="10174" y="1385"/>
                  <a:pt x="10049" y="1343"/>
                  <a:pt x="9928" y="1343"/>
                </a:cubicBezTo>
                <a:cubicBezTo>
                  <a:pt x="9807" y="1343"/>
                  <a:pt x="9691" y="1385"/>
                  <a:pt x="9607" y="1468"/>
                </a:cubicBezTo>
                <a:lnTo>
                  <a:pt x="8273" y="2636"/>
                </a:lnTo>
                <a:cubicBezTo>
                  <a:pt x="7973" y="2436"/>
                  <a:pt x="7639" y="2302"/>
                  <a:pt x="7272" y="2235"/>
                </a:cubicBezTo>
                <a:lnTo>
                  <a:pt x="7206" y="467"/>
                </a:lnTo>
                <a:cubicBezTo>
                  <a:pt x="7172" y="201"/>
                  <a:pt x="6972" y="0"/>
                  <a:pt x="6705" y="0"/>
                </a:cubicBezTo>
                <a:close/>
              </a:path>
            </a:pathLst>
          </a:custGeom>
          <a:solidFill>
            <a:schemeClr val="accent1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8" name="Google Shape;628;p46"/>
          <p:cNvSpPr/>
          <p:nvPr/>
        </p:nvSpPr>
        <p:spPr>
          <a:xfrm>
            <a:off x="810263" y="3195339"/>
            <a:ext cx="295225" cy="246175"/>
          </a:xfrm>
          <a:custGeom>
            <a:rect b="b" l="l" r="r" t="t"/>
            <a:pathLst>
              <a:path extrusionOk="0" h="9847" w="11809">
                <a:moveTo>
                  <a:pt x="2797" y="1"/>
                </a:moveTo>
                <a:cubicBezTo>
                  <a:pt x="1322" y="1"/>
                  <a:pt x="1" y="1204"/>
                  <a:pt x="468" y="3538"/>
                </a:cubicBezTo>
                <a:cubicBezTo>
                  <a:pt x="868" y="5673"/>
                  <a:pt x="2969" y="8175"/>
                  <a:pt x="5304" y="9576"/>
                </a:cubicBezTo>
                <a:cubicBezTo>
                  <a:pt x="5598" y="9755"/>
                  <a:pt x="5748" y="9847"/>
                  <a:pt x="5903" y="9847"/>
                </a:cubicBezTo>
                <a:cubicBezTo>
                  <a:pt x="6064" y="9847"/>
                  <a:pt x="6231" y="9747"/>
                  <a:pt x="6572" y="9542"/>
                </a:cubicBezTo>
                <a:cubicBezTo>
                  <a:pt x="8907" y="8108"/>
                  <a:pt x="10942" y="5639"/>
                  <a:pt x="11342" y="3538"/>
                </a:cubicBezTo>
                <a:cubicBezTo>
                  <a:pt x="11809" y="1204"/>
                  <a:pt x="10488" y="1"/>
                  <a:pt x="9013" y="1"/>
                </a:cubicBezTo>
                <a:cubicBezTo>
                  <a:pt x="7747" y="1"/>
                  <a:pt x="6367" y="886"/>
                  <a:pt x="5905" y="2704"/>
                </a:cubicBezTo>
                <a:cubicBezTo>
                  <a:pt x="5443" y="886"/>
                  <a:pt x="4063" y="1"/>
                  <a:pt x="2797" y="1"/>
                </a:cubicBezTo>
                <a:close/>
              </a:path>
            </a:pathLst>
          </a:cu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29" name="Google Shape;629;p46"/>
          <p:cNvGrpSpPr/>
          <p:nvPr/>
        </p:nvGrpSpPr>
        <p:grpSpPr>
          <a:xfrm>
            <a:off x="687640" y="3799332"/>
            <a:ext cx="500699" cy="666069"/>
            <a:chOff x="4863650" y="3815375"/>
            <a:chExt cx="624625" cy="830925"/>
          </a:xfrm>
        </p:grpSpPr>
        <p:sp>
          <p:nvSpPr>
            <p:cNvPr id="630" name="Google Shape;630;p46"/>
            <p:cNvSpPr/>
            <p:nvPr/>
          </p:nvSpPr>
          <p:spPr>
            <a:xfrm>
              <a:off x="5086300" y="4421100"/>
              <a:ext cx="236875" cy="180150"/>
            </a:xfrm>
            <a:custGeom>
              <a:rect b="b" l="l" r="r" t="t"/>
              <a:pathLst>
                <a:path extrusionOk="0" h="7206" w="9475">
                  <a:moveTo>
                    <a:pt x="835" y="1"/>
                  </a:moveTo>
                  <a:cubicBezTo>
                    <a:pt x="301" y="468"/>
                    <a:pt x="1" y="1102"/>
                    <a:pt x="34" y="1802"/>
                  </a:cubicBezTo>
                  <a:lnTo>
                    <a:pt x="34" y="4871"/>
                  </a:lnTo>
                  <a:cubicBezTo>
                    <a:pt x="34" y="6172"/>
                    <a:pt x="1068" y="7206"/>
                    <a:pt x="2369" y="7206"/>
                  </a:cubicBezTo>
                  <a:lnTo>
                    <a:pt x="7106" y="7206"/>
                  </a:lnTo>
                  <a:cubicBezTo>
                    <a:pt x="8407" y="7206"/>
                    <a:pt x="9474" y="6172"/>
                    <a:pt x="9474" y="4871"/>
                  </a:cubicBezTo>
                  <a:lnTo>
                    <a:pt x="9474" y="1802"/>
                  </a:lnTo>
                  <a:cubicBezTo>
                    <a:pt x="9474" y="1102"/>
                    <a:pt x="9174" y="468"/>
                    <a:pt x="867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1" name="Google Shape;631;p46"/>
            <p:cNvSpPr/>
            <p:nvPr/>
          </p:nvSpPr>
          <p:spPr>
            <a:xfrm>
              <a:off x="5163850" y="4601225"/>
              <a:ext cx="81750" cy="45075"/>
            </a:xfrm>
            <a:custGeom>
              <a:rect b="b" l="l" r="r" t="t"/>
              <a:pathLst>
                <a:path extrusionOk="0" h="1803" w="3270">
                  <a:moveTo>
                    <a:pt x="1" y="1"/>
                  </a:moveTo>
                  <a:lnTo>
                    <a:pt x="1" y="735"/>
                  </a:lnTo>
                  <a:cubicBezTo>
                    <a:pt x="1" y="1335"/>
                    <a:pt x="468" y="1802"/>
                    <a:pt x="1068" y="1802"/>
                  </a:cubicBezTo>
                  <a:lnTo>
                    <a:pt x="2236" y="1802"/>
                  </a:lnTo>
                  <a:cubicBezTo>
                    <a:pt x="2803" y="1802"/>
                    <a:pt x="3270" y="1335"/>
                    <a:pt x="3270" y="735"/>
                  </a:cubicBezTo>
                  <a:lnTo>
                    <a:pt x="3270" y="1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2" name="Google Shape;632;p46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3" name="Google Shape;633;p46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4" name="Google Shape;634;p46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5" name="Google Shape;635;p46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6" name="Google Shape;636;p46"/>
            <p:cNvSpPr/>
            <p:nvPr/>
          </p:nvSpPr>
          <p:spPr>
            <a:xfrm>
              <a:off x="4863650" y="3815375"/>
              <a:ext cx="624625" cy="620775"/>
            </a:xfrm>
            <a:custGeom>
              <a:rect b="b" l="l" r="r" t="t"/>
              <a:pathLst>
                <a:path extrusionOk="0" h="24831" w="24985">
                  <a:moveTo>
                    <a:pt x="13631" y="0"/>
                  </a:moveTo>
                  <a:cubicBezTo>
                    <a:pt x="11583" y="0"/>
                    <a:pt x="9483" y="567"/>
                    <a:pt x="7539" y="1814"/>
                  </a:cubicBezTo>
                  <a:cubicBezTo>
                    <a:pt x="0" y="6651"/>
                    <a:pt x="767" y="17892"/>
                    <a:pt x="8940" y="21628"/>
                  </a:cubicBezTo>
                  <a:lnTo>
                    <a:pt x="8940" y="22462"/>
                  </a:lnTo>
                  <a:cubicBezTo>
                    <a:pt x="8940" y="23763"/>
                    <a:pt x="9974" y="24830"/>
                    <a:pt x="11275" y="24830"/>
                  </a:cubicBezTo>
                  <a:lnTo>
                    <a:pt x="16012" y="24830"/>
                  </a:lnTo>
                  <a:cubicBezTo>
                    <a:pt x="17313" y="24830"/>
                    <a:pt x="18380" y="23763"/>
                    <a:pt x="18380" y="22462"/>
                  </a:cubicBezTo>
                  <a:lnTo>
                    <a:pt x="18380" y="21628"/>
                  </a:lnTo>
                  <a:cubicBezTo>
                    <a:pt x="22383" y="19793"/>
                    <a:pt x="24985" y="15757"/>
                    <a:pt x="24985" y="11354"/>
                  </a:cubicBezTo>
                  <a:cubicBezTo>
                    <a:pt x="24985" y="4694"/>
                    <a:pt x="19527" y="0"/>
                    <a:pt x="13631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637" name="Google Shape;637;p46"/>
          <p:cNvGrpSpPr/>
          <p:nvPr/>
        </p:nvGrpSpPr>
        <p:grpSpPr>
          <a:xfrm>
            <a:off x="7505089" y="3642125"/>
            <a:ext cx="965350" cy="823275"/>
            <a:chOff x="1481225" y="4240975"/>
            <a:chExt cx="965350" cy="823275"/>
          </a:xfrm>
        </p:grpSpPr>
        <p:sp>
          <p:nvSpPr>
            <p:cNvPr id="638" name="Google Shape;638;p46"/>
            <p:cNvSpPr/>
            <p:nvPr/>
          </p:nvSpPr>
          <p:spPr>
            <a:xfrm>
              <a:off x="2074975" y="4738825"/>
              <a:ext cx="371600" cy="325425"/>
            </a:xfrm>
            <a:custGeom>
              <a:rect b="b" l="l" r="r" t="t"/>
              <a:pathLst>
                <a:path extrusionOk="0" h="13017" w="14864">
                  <a:moveTo>
                    <a:pt x="2136" y="1"/>
                  </a:moveTo>
                  <a:lnTo>
                    <a:pt x="1" y="2169"/>
                  </a:lnTo>
                  <a:cubicBezTo>
                    <a:pt x="1168" y="4871"/>
                    <a:pt x="2703" y="7440"/>
                    <a:pt x="4504" y="9808"/>
                  </a:cubicBezTo>
                  <a:cubicBezTo>
                    <a:pt x="6281" y="12102"/>
                    <a:pt x="8170" y="13016"/>
                    <a:pt x="9713" y="13016"/>
                  </a:cubicBezTo>
                  <a:cubicBezTo>
                    <a:pt x="13149" y="13016"/>
                    <a:pt x="14863" y="8475"/>
                    <a:pt x="9775" y="4537"/>
                  </a:cubicBezTo>
                  <a:cubicBezTo>
                    <a:pt x="7440" y="2703"/>
                    <a:pt x="4871" y="1202"/>
                    <a:pt x="2136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9" name="Google Shape;639;p46"/>
            <p:cNvSpPr/>
            <p:nvPr/>
          </p:nvSpPr>
          <p:spPr>
            <a:xfrm>
              <a:off x="1979925" y="4644600"/>
              <a:ext cx="176800" cy="172850"/>
            </a:xfrm>
            <a:custGeom>
              <a:rect b="b" l="l" r="r" t="t"/>
              <a:pathLst>
                <a:path extrusionOk="0" h="6914" w="7072">
                  <a:moveTo>
                    <a:pt x="5437" y="1"/>
                  </a:moveTo>
                  <a:lnTo>
                    <a:pt x="0" y="5438"/>
                  </a:lnTo>
                  <a:lnTo>
                    <a:pt x="1034" y="6438"/>
                  </a:lnTo>
                  <a:cubicBezTo>
                    <a:pt x="1351" y="6755"/>
                    <a:pt x="1751" y="6914"/>
                    <a:pt x="2152" y="6914"/>
                  </a:cubicBezTo>
                  <a:cubicBezTo>
                    <a:pt x="2552" y="6914"/>
                    <a:pt x="2952" y="6755"/>
                    <a:pt x="3269" y="6438"/>
                  </a:cubicBezTo>
                  <a:lnTo>
                    <a:pt x="6472" y="3236"/>
                  </a:lnTo>
                  <a:cubicBezTo>
                    <a:pt x="7072" y="2636"/>
                    <a:pt x="7072" y="1635"/>
                    <a:pt x="6472" y="1035"/>
                  </a:cubicBezTo>
                  <a:lnTo>
                    <a:pt x="5437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0" name="Google Shape;640;p46"/>
            <p:cNvSpPr/>
            <p:nvPr/>
          </p:nvSpPr>
          <p:spPr>
            <a:xfrm>
              <a:off x="1481225" y="4240975"/>
              <a:ext cx="683850" cy="566275"/>
            </a:xfrm>
            <a:custGeom>
              <a:rect b="b" l="l" r="r" t="t"/>
              <a:pathLst>
                <a:path extrusionOk="0" h="22651" w="27354">
                  <a:moveTo>
                    <a:pt x="15132" y="1"/>
                  </a:moveTo>
                  <a:cubicBezTo>
                    <a:pt x="12234" y="1"/>
                    <a:pt x="9341" y="1101"/>
                    <a:pt x="7139" y="3303"/>
                  </a:cubicBezTo>
                  <a:cubicBezTo>
                    <a:pt x="1" y="10441"/>
                    <a:pt x="5038" y="22650"/>
                    <a:pt x="15145" y="22650"/>
                  </a:cubicBezTo>
                  <a:cubicBezTo>
                    <a:pt x="19715" y="22650"/>
                    <a:pt x="23851" y="19882"/>
                    <a:pt x="25619" y="15645"/>
                  </a:cubicBezTo>
                  <a:cubicBezTo>
                    <a:pt x="27354" y="11409"/>
                    <a:pt x="26386" y="6539"/>
                    <a:pt x="23151" y="3303"/>
                  </a:cubicBezTo>
                  <a:cubicBezTo>
                    <a:pt x="20932" y="1101"/>
                    <a:pt x="18030" y="1"/>
                    <a:pt x="1513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1" name="Google Shape;641;p46"/>
            <p:cNvSpPr/>
            <p:nvPr/>
          </p:nvSpPr>
          <p:spPr>
            <a:xfrm>
              <a:off x="1596300" y="4326875"/>
              <a:ext cx="526250" cy="393650"/>
            </a:xfrm>
            <a:custGeom>
              <a:rect b="b" l="l" r="r" t="t"/>
              <a:pathLst>
                <a:path extrusionOk="0" h="15746" w="21050">
                  <a:moveTo>
                    <a:pt x="10529" y="0"/>
                  </a:moveTo>
                  <a:cubicBezTo>
                    <a:pt x="8515" y="0"/>
                    <a:pt x="6506" y="768"/>
                    <a:pt x="4971" y="2302"/>
                  </a:cubicBezTo>
                  <a:cubicBezTo>
                    <a:pt x="1" y="7272"/>
                    <a:pt x="3537" y="15745"/>
                    <a:pt x="10542" y="15745"/>
                  </a:cubicBezTo>
                  <a:cubicBezTo>
                    <a:pt x="17547" y="15745"/>
                    <a:pt x="21049" y="7272"/>
                    <a:pt x="16112" y="2302"/>
                  </a:cubicBezTo>
                  <a:cubicBezTo>
                    <a:pt x="14561" y="768"/>
                    <a:pt x="12543" y="0"/>
                    <a:pt x="10529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642" name="Google Shape;642;p46"/>
          <p:cNvGrpSpPr/>
          <p:nvPr/>
        </p:nvGrpSpPr>
        <p:grpSpPr>
          <a:xfrm>
            <a:off x="7978072" y="2406281"/>
            <a:ext cx="438896" cy="434500"/>
            <a:chOff x="2532825" y="1741700"/>
            <a:chExt cx="438896" cy="434500"/>
          </a:xfrm>
        </p:grpSpPr>
        <p:sp>
          <p:nvSpPr>
            <p:cNvPr id="643" name="Google Shape;643;p46"/>
            <p:cNvSpPr/>
            <p:nvPr/>
          </p:nvSpPr>
          <p:spPr>
            <a:xfrm>
              <a:off x="2532825" y="1741700"/>
              <a:ext cx="438896" cy="434500"/>
            </a:xfrm>
            <a:custGeom>
              <a:rect b="b" l="l" r="r" t="t"/>
              <a:pathLst>
                <a:path extrusionOk="0" h="17380" w="21116">
                  <a:moveTo>
                    <a:pt x="2335" y="0"/>
                  </a:moveTo>
                  <a:cubicBezTo>
                    <a:pt x="1034" y="0"/>
                    <a:pt x="0" y="1067"/>
                    <a:pt x="0" y="2368"/>
                  </a:cubicBezTo>
                  <a:lnTo>
                    <a:pt x="0" y="15011"/>
                  </a:lnTo>
                  <a:cubicBezTo>
                    <a:pt x="0" y="16345"/>
                    <a:pt x="1034" y="17379"/>
                    <a:pt x="2335" y="17379"/>
                  </a:cubicBezTo>
                  <a:lnTo>
                    <a:pt x="18780" y="17379"/>
                  </a:lnTo>
                  <a:cubicBezTo>
                    <a:pt x="20081" y="17379"/>
                    <a:pt x="21115" y="16345"/>
                    <a:pt x="21115" y="15011"/>
                  </a:cubicBezTo>
                  <a:lnTo>
                    <a:pt x="21115" y="2368"/>
                  </a:lnTo>
                  <a:cubicBezTo>
                    <a:pt x="21115" y="1067"/>
                    <a:pt x="20081" y="0"/>
                    <a:pt x="18780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4" name="Google Shape;644;p46"/>
            <p:cNvSpPr/>
            <p:nvPr/>
          </p:nvSpPr>
          <p:spPr>
            <a:xfrm>
              <a:off x="2604660" y="1828676"/>
              <a:ext cx="295226" cy="260549"/>
            </a:xfrm>
            <a:custGeom>
              <a:rect b="b" l="l" r="r" t="t"/>
              <a:pathLst>
                <a:path extrusionOk="0" h="12277" w="13911">
                  <a:moveTo>
                    <a:pt x="6943" y="1"/>
                  </a:moveTo>
                  <a:cubicBezTo>
                    <a:pt x="6589" y="1"/>
                    <a:pt x="6238" y="134"/>
                    <a:pt x="5972" y="401"/>
                  </a:cubicBezTo>
                  <a:lnTo>
                    <a:pt x="734" y="5638"/>
                  </a:lnTo>
                  <a:cubicBezTo>
                    <a:pt x="1" y="6372"/>
                    <a:pt x="201" y="7573"/>
                    <a:pt x="1602" y="7573"/>
                  </a:cubicBezTo>
                  <a:lnTo>
                    <a:pt x="2903" y="7573"/>
                  </a:lnTo>
                  <a:lnTo>
                    <a:pt x="2903" y="10875"/>
                  </a:lnTo>
                  <a:cubicBezTo>
                    <a:pt x="2903" y="11642"/>
                    <a:pt x="3503" y="12276"/>
                    <a:pt x="4270" y="12276"/>
                  </a:cubicBezTo>
                  <a:lnTo>
                    <a:pt x="5404" y="12276"/>
                  </a:lnTo>
                  <a:lnTo>
                    <a:pt x="5404" y="9774"/>
                  </a:lnTo>
                  <a:cubicBezTo>
                    <a:pt x="5404" y="9007"/>
                    <a:pt x="6005" y="8373"/>
                    <a:pt x="6772" y="8373"/>
                  </a:cubicBezTo>
                  <a:lnTo>
                    <a:pt x="7139" y="8373"/>
                  </a:lnTo>
                  <a:cubicBezTo>
                    <a:pt x="7873" y="8373"/>
                    <a:pt x="8507" y="9007"/>
                    <a:pt x="8507" y="9774"/>
                  </a:cubicBezTo>
                  <a:lnTo>
                    <a:pt x="8507" y="12276"/>
                  </a:lnTo>
                  <a:lnTo>
                    <a:pt x="9641" y="12276"/>
                  </a:lnTo>
                  <a:cubicBezTo>
                    <a:pt x="10375" y="12276"/>
                    <a:pt x="11008" y="11642"/>
                    <a:pt x="11008" y="10875"/>
                  </a:cubicBezTo>
                  <a:lnTo>
                    <a:pt x="11008" y="7573"/>
                  </a:lnTo>
                  <a:lnTo>
                    <a:pt x="12309" y="7573"/>
                  </a:lnTo>
                  <a:cubicBezTo>
                    <a:pt x="13710" y="7573"/>
                    <a:pt x="13911" y="6372"/>
                    <a:pt x="13177" y="5638"/>
                  </a:cubicBezTo>
                  <a:lnTo>
                    <a:pt x="7940" y="401"/>
                  </a:lnTo>
                  <a:cubicBezTo>
                    <a:pt x="7656" y="134"/>
                    <a:pt x="7297" y="1"/>
                    <a:pt x="694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45" name="Google Shape;645;p46"/>
          <p:cNvSpPr/>
          <p:nvPr/>
        </p:nvSpPr>
        <p:spPr>
          <a:xfrm>
            <a:off x="8084095" y="3229628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9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47"/>
          <p:cNvSpPr/>
          <p:nvPr/>
        </p:nvSpPr>
        <p:spPr>
          <a:xfrm>
            <a:off x="365700" y="1203800"/>
            <a:ext cx="4093800" cy="3573900"/>
          </a:xfrm>
          <a:prstGeom prst="roundRect">
            <a:avLst>
              <a:gd fmla="val 4175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1" name="Google Shape;651;p47"/>
          <p:cNvSpPr/>
          <p:nvPr/>
        </p:nvSpPr>
        <p:spPr>
          <a:xfrm>
            <a:off x="4684500" y="1203800"/>
            <a:ext cx="4093800" cy="3573900"/>
          </a:xfrm>
          <a:prstGeom prst="roundRect">
            <a:avLst>
              <a:gd fmla="val 4175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2" name="Google Shape;652;p47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3" name="Google Shape;653;p47"/>
          <p:cNvSpPr txBox="1"/>
          <p:nvPr>
            <p:ph type="title"/>
          </p:nvPr>
        </p:nvSpPr>
        <p:spPr>
          <a:xfrm>
            <a:off x="538275" y="229275"/>
            <a:ext cx="8127000" cy="51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PEOPLE </a:t>
            </a:r>
            <a:r>
              <a:rPr lang="en" sz="2300"/>
              <a:t>TYPICALLY HAVE SEVERAL GOALS AT THE SAME TIME</a:t>
            </a:r>
            <a:r>
              <a:rPr lang="en"/>
              <a:t>:</a:t>
            </a:r>
            <a:endParaRPr/>
          </a:p>
        </p:txBody>
      </p:sp>
      <p:sp>
        <p:nvSpPr>
          <p:cNvPr id="654" name="Google Shape;654;p47"/>
          <p:cNvSpPr txBox="1"/>
          <p:nvPr>
            <p:ph idx="1" type="subTitle"/>
          </p:nvPr>
        </p:nvSpPr>
        <p:spPr>
          <a:xfrm>
            <a:off x="538275" y="2302300"/>
            <a:ext cx="3807900" cy="593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Goal Congruency</a:t>
            </a:r>
            <a:endParaRPr sz="2600"/>
          </a:p>
        </p:txBody>
      </p:sp>
      <p:sp>
        <p:nvSpPr>
          <p:cNvPr id="655" name="Google Shape;655;p47"/>
          <p:cNvSpPr txBox="1"/>
          <p:nvPr>
            <p:ph idx="2" type="subTitle"/>
          </p:nvPr>
        </p:nvSpPr>
        <p:spPr>
          <a:xfrm>
            <a:off x="585150" y="2691375"/>
            <a:ext cx="3761100" cy="198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/>
              <a:t>Refers to how well the goals combine with each other </a:t>
            </a:r>
            <a:endParaRPr sz="2500"/>
          </a:p>
        </p:txBody>
      </p:sp>
      <p:sp>
        <p:nvSpPr>
          <p:cNvPr id="656" name="Google Shape;656;p47"/>
          <p:cNvSpPr txBox="1"/>
          <p:nvPr>
            <p:ph idx="3" type="subTitle"/>
          </p:nvPr>
        </p:nvSpPr>
        <p:spPr>
          <a:xfrm>
            <a:off x="5343000" y="2430372"/>
            <a:ext cx="2776800" cy="513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Goal Hierarchy</a:t>
            </a:r>
            <a:endParaRPr sz="2600"/>
          </a:p>
        </p:txBody>
      </p:sp>
      <p:sp>
        <p:nvSpPr>
          <p:cNvPr id="657" name="Google Shape;657;p47"/>
          <p:cNvSpPr txBox="1"/>
          <p:nvPr>
            <p:ph idx="4" type="subTitle"/>
          </p:nvPr>
        </p:nvSpPr>
        <p:spPr>
          <a:xfrm>
            <a:off x="4868075" y="2895400"/>
            <a:ext cx="3251700" cy="14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/>
              <a:t>Consists of the nesting of one or more goals within other goal/s</a:t>
            </a:r>
            <a:endParaRPr sz="2500"/>
          </a:p>
        </p:txBody>
      </p:sp>
      <p:sp>
        <p:nvSpPr>
          <p:cNvPr id="658" name="Google Shape;658;p47"/>
          <p:cNvSpPr/>
          <p:nvPr/>
        </p:nvSpPr>
        <p:spPr>
          <a:xfrm>
            <a:off x="2008950" y="1414298"/>
            <a:ext cx="807300" cy="7188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9" name="Google Shape;659;p47"/>
          <p:cNvSpPr/>
          <p:nvPr/>
        </p:nvSpPr>
        <p:spPr>
          <a:xfrm>
            <a:off x="6327750" y="1414298"/>
            <a:ext cx="807300" cy="8880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60" name="Google Shape;660;p47"/>
          <p:cNvGrpSpPr/>
          <p:nvPr/>
        </p:nvGrpSpPr>
        <p:grpSpPr>
          <a:xfrm>
            <a:off x="6553889" y="1667367"/>
            <a:ext cx="355022" cy="354827"/>
            <a:chOff x="7146500" y="2639325"/>
            <a:chExt cx="410525" cy="410300"/>
          </a:xfrm>
        </p:grpSpPr>
        <p:sp>
          <p:nvSpPr>
            <p:cNvPr id="661" name="Google Shape;661;p47"/>
            <p:cNvSpPr/>
            <p:nvPr/>
          </p:nvSpPr>
          <p:spPr>
            <a:xfrm>
              <a:off x="7485125" y="2639325"/>
              <a:ext cx="71675" cy="24100"/>
            </a:xfrm>
            <a:custGeom>
              <a:rect b="b" l="l" r="r" t="t"/>
              <a:pathLst>
                <a:path extrusionOk="0" h="964" w="2867">
                  <a:moveTo>
                    <a:pt x="472" y="1"/>
                  </a:moveTo>
                  <a:cubicBezTo>
                    <a:pt x="210" y="5"/>
                    <a:pt x="1" y="219"/>
                    <a:pt x="1" y="481"/>
                  </a:cubicBezTo>
                  <a:cubicBezTo>
                    <a:pt x="1" y="743"/>
                    <a:pt x="210" y="957"/>
                    <a:pt x="472" y="963"/>
                  </a:cubicBezTo>
                  <a:lnTo>
                    <a:pt x="2395" y="963"/>
                  </a:lnTo>
                  <a:cubicBezTo>
                    <a:pt x="2657" y="957"/>
                    <a:pt x="2867" y="743"/>
                    <a:pt x="2867" y="481"/>
                  </a:cubicBezTo>
                  <a:cubicBezTo>
                    <a:pt x="2867" y="219"/>
                    <a:pt x="2657" y="5"/>
                    <a:pt x="239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2" name="Google Shape;662;p47"/>
            <p:cNvSpPr/>
            <p:nvPr/>
          </p:nvSpPr>
          <p:spPr>
            <a:xfrm>
              <a:off x="7146775" y="2977475"/>
              <a:ext cx="56075" cy="24075"/>
            </a:xfrm>
            <a:custGeom>
              <a:rect b="b" l="l" r="r" t="t"/>
              <a:pathLst>
                <a:path extrusionOk="0" h="963" w="2243">
                  <a:moveTo>
                    <a:pt x="481" y="1"/>
                  </a:moveTo>
                  <a:cubicBezTo>
                    <a:pt x="214" y="1"/>
                    <a:pt x="0" y="216"/>
                    <a:pt x="0" y="481"/>
                  </a:cubicBezTo>
                  <a:cubicBezTo>
                    <a:pt x="0" y="748"/>
                    <a:pt x="214" y="963"/>
                    <a:pt x="481" y="963"/>
                  </a:cubicBezTo>
                  <a:lnTo>
                    <a:pt x="1762" y="963"/>
                  </a:lnTo>
                  <a:cubicBezTo>
                    <a:pt x="2027" y="963"/>
                    <a:pt x="2242" y="748"/>
                    <a:pt x="2242" y="481"/>
                  </a:cubicBezTo>
                  <a:cubicBezTo>
                    <a:pt x="2242" y="216"/>
                    <a:pt x="2027" y="1"/>
                    <a:pt x="176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3" name="Google Shape;663;p47"/>
            <p:cNvSpPr/>
            <p:nvPr/>
          </p:nvSpPr>
          <p:spPr>
            <a:xfrm>
              <a:off x="7147525" y="2640150"/>
              <a:ext cx="168350" cy="168275"/>
            </a:xfrm>
            <a:custGeom>
              <a:rect b="b" l="l" r="r" t="t"/>
              <a:pathLst>
                <a:path extrusionOk="0" h="6731" w="6734">
                  <a:moveTo>
                    <a:pt x="5771" y="983"/>
                  </a:moveTo>
                  <a:lnTo>
                    <a:pt x="5771" y="1923"/>
                  </a:lnTo>
                  <a:lnTo>
                    <a:pt x="3214" y="1923"/>
                  </a:lnTo>
                  <a:cubicBezTo>
                    <a:pt x="3968" y="1390"/>
                    <a:pt x="4850" y="1066"/>
                    <a:pt x="5771" y="983"/>
                  </a:cubicBezTo>
                  <a:close/>
                  <a:moveTo>
                    <a:pt x="5771" y="2885"/>
                  </a:moveTo>
                  <a:lnTo>
                    <a:pt x="5771" y="3846"/>
                  </a:lnTo>
                  <a:lnTo>
                    <a:pt x="1542" y="3846"/>
                  </a:lnTo>
                  <a:cubicBezTo>
                    <a:pt x="1717" y="3503"/>
                    <a:pt x="1930" y="3181"/>
                    <a:pt x="2176" y="2885"/>
                  </a:cubicBezTo>
                  <a:close/>
                  <a:moveTo>
                    <a:pt x="5771" y="4808"/>
                  </a:moveTo>
                  <a:lnTo>
                    <a:pt x="5771" y="5769"/>
                  </a:lnTo>
                  <a:lnTo>
                    <a:pt x="985" y="5769"/>
                  </a:lnTo>
                  <a:cubicBezTo>
                    <a:pt x="1014" y="5444"/>
                    <a:pt x="1074" y="5121"/>
                    <a:pt x="1164" y="4808"/>
                  </a:cubicBezTo>
                  <a:close/>
                  <a:moveTo>
                    <a:pt x="6251" y="0"/>
                  </a:moveTo>
                  <a:cubicBezTo>
                    <a:pt x="2805" y="0"/>
                    <a:pt x="1" y="2803"/>
                    <a:pt x="1" y="6251"/>
                  </a:cubicBezTo>
                  <a:cubicBezTo>
                    <a:pt x="1" y="6516"/>
                    <a:pt x="216" y="6731"/>
                    <a:pt x="483" y="6731"/>
                  </a:cubicBezTo>
                  <a:lnTo>
                    <a:pt x="6251" y="6731"/>
                  </a:lnTo>
                  <a:cubicBezTo>
                    <a:pt x="6518" y="6731"/>
                    <a:pt x="6733" y="6516"/>
                    <a:pt x="6733" y="6251"/>
                  </a:cubicBezTo>
                  <a:lnTo>
                    <a:pt x="6733" y="481"/>
                  </a:lnTo>
                  <a:cubicBezTo>
                    <a:pt x="6733" y="215"/>
                    <a:pt x="6518" y="0"/>
                    <a:pt x="62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4" name="Google Shape;664;p47"/>
            <p:cNvSpPr/>
            <p:nvPr/>
          </p:nvSpPr>
          <p:spPr>
            <a:xfrm>
              <a:off x="7146500" y="2687400"/>
              <a:ext cx="410525" cy="362225"/>
            </a:xfrm>
            <a:custGeom>
              <a:rect b="b" l="l" r="r" t="t"/>
              <a:pathLst>
                <a:path extrusionOk="0" h="14489" w="16421">
                  <a:moveTo>
                    <a:pt x="8697" y="1016"/>
                  </a:moveTo>
                  <a:cubicBezTo>
                    <a:pt x="11387" y="1260"/>
                    <a:pt x="13505" y="3529"/>
                    <a:pt x="13505" y="6283"/>
                  </a:cubicBezTo>
                  <a:cubicBezTo>
                    <a:pt x="13505" y="9199"/>
                    <a:pt x="11131" y="11571"/>
                    <a:pt x="8215" y="11571"/>
                  </a:cubicBezTo>
                  <a:cubicBezTo>
                    <a:pt x="5462" y="11571"/>
                    <a:pt x="3192" y="9455"/>
                    <a:pt x="2949" y="6764"/>
                  </a:cubicBezTo>
                  <a:lnTo>
                    <a:pt x="8215" y="6764"/>
                  </a:lnTo>
                  <a:cubicBezTo>
                    <a:pt x="8480" y="6764"/>
                    <a:pt x="8697" y="6548"/>
                    <a:pt x="8697" y="6283"/>
                  </a:cubicBezTo>
                  <a:lnTo>
                    <a:pt x="8697" y="1016"/>
                  </a:lnTo>
                  <a:close/>
                  <a:moveTo>
                    <a:pt x="14017" y="1"/>
                  </a:moveTo>
                  <a:cubicBezTo>
                    <a:pt x="13890" y="1"/>
                    <a:pt x="13767" y="52"/>
                    <a:pt x="13678" y="141"/>
                  </a:cubicBezTo>
                  <a:lnTo>
                    <a:pt x="12280" y="1538"/>
                  </a:lnTo>
                  <a:cubicBezTo>
                    <a:pt x="11151" y="567"/>
                    <a:pt x="9711" y="33"/>
                    <a:pt x="8223" y="33"/>
                  </a:cubicBezTo>
                  <a:cubicBezTo>
                    <a:pt x="8221" y="33"/>
                    <a:pt x="8219" y="33"/>
                    <a:pt x="8217" y="33"/>
                  </a:cubicBezTo>
                  <a:cubicBezTo>
                    <a:pt x="7950" y="33"/>
                    <a:pt x="7735" y="248"/>
                    <a:pt x="7736" y="513"/>
                  </a:cubicBezTo>
                  <a:lnTo>
                    <a:pt x="7736" y="5803"/>
                  </a:lnTo>
                  <a:lnTo>
                    <a:pt x="2447" y="5803"/>
                  </a:lnTo>
                  <a:cubicBezTo>
                    <a:pt x="2180" y="5803"/>
                    <a:pt x="1965" y="6018"/>
                    <a:pt x="1966" y="6283"/>
                  </a:cubicBezTo>
                  <a:cubicBezTo>
                    <a:pt x="1966" y="8323"/>
                    <a:pt x="2947" y="10138"/>
                    <a:pt x="4463" y="11279"/>
                  </a:cubicBezTo>
                  <a:lnTo>
                    <a:pt x="2215" y="13528"/>
                  </a:lnTo>
                  <a:lnTo>
                    <a:pt x="492" y="13528"/>
                  </a:lnTo>
                  <a:cubicBezTo>
                    <a:pt x="488" y="13528"/>
                    <a:pt x="484" y="13528"/>
                    <a:pt x="481" y="13528"/>
                  </a:cubicBezTo>
                  <a:cubicBezTo>
                    <a:pt x="216" y="13528"/>
                    <a:pt x="1" y="13742"/>
                    <a:pt x="1" y="14008"/>
                  </a:cubicBezTo>
                  <a:cubicBezTo>
                    <a:pt x="1" y="14274"/>
                    <a:pt x="216" y="14489"/>
                    <a:pt x="481" y="14489"/>
                  </a:cubicBezTo>
                  <a:cubicBezTo>
                    <a:pt x="484" y="14489"/>
                    <a:pt x="488" y="14489"/>
                    <a:pt x="492" y="14489"/>
                  </a:cubicBezTo>
                  <a:lnTo>
                    <a:pt x="2413" y="14489"/>
                  </a:lnTo>
                  <a:cubicBezTo>
                    <a:pt x="2540" y="14489"/>
                    <a:pt x="2663" y="14439"/>
                    <a:pt x="2753" y="14348"/>
                  </a:cubicBezTo>
                  <a:lnTo>
                    <a:pt x="5295" y="11807"/>
                  </a:lnTo>
                  <a:cubicBezTo>
                    <a:pt x="6192" y="12283"/>
                    <a:pt x="7191" y="12534"/>
                    <a:pt x="8206" y="12534"/>
                  </a:cubicBezTo>
                  <a:cubicBezTo>
                    <a:pt x="8209" y="12534"/>
                    <a:pt x="8212" y="12534"/>
                    <a:pt x="8215" y="12534"/>
                  </a:cubicBezTo>
                  <a:cubicBezTo>
                    <a:pt x="11662" y="12534"/>
                    <a:pt x="14465" y="9729"/>
                    <a:pt x="14465" y="6283"/>
                  </a:cubicBezTo>
                  <a:cubicBezTo>
                    <a:pt x="14467" y="4793"/>
                    <a:pt x="13932" y="3350"/>
                    <a:pt x="12960" y="2219"/>
                  </a:cubicBezTo>
                  <a:lnTo>
                    <a:pt x="14217" y="963"/>
                  </a:lnTo>
                  <a:lnTo>
                    <a:pt x="15940" y="963"/>
                  </a:lnTo>
                  <a:cubicBezTo>
                    <a:pt x="16205" y="963"/>
                    <a:pt x="16421" y="748"/>
                    <a:pt x="16421" y="483"/>
                  </a:cubicBezTo>
                  <a:cubicBezTo>
                    <a:pt x="16421" y="216"/>
                    <a:pt x="16205" y="1"/>
                    <a:pt x="1594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665" name="Google Shape;665;p47"/>
          <p:cNvGrpSpPr/>
          <p:nvPr/>
        </p:nvGrpSpPr>
        <p:grpSpPr>
          <a:xfrm>
            <a:off x="2234462" y="1596258"/>
            <a:ext cx="356276" cy="354871"/>
            <a:chOff x="6475850" y="2546300"/>
            <a:chExt cx="411975" cy="410350"/>
          </a:xfrm>
        </p:grpSpPr>
        <p:sp>
          <p:nvSpPr>
            <p:cNvPr id="666" name="Google Shape;666;p47"/>
            <p:cNvSpPr/>
            <p:nvPr/>
          </p:nvSpPr>
          <p:spPr>
            <a:xfrm>
              <a:off x="6476700" y="2546300"/>
              <a:ext cx="104450" cy="104225"/>
            </a:xfrm>
            <a:custGeom>
              <a:rect b="b" l="l" r="r" t="t"/>
              <a:pathLst>
                <a:path extrusionOk="0" h="4169" w="4178">
                  <a:moveTo>
                    <a:pt x="3695" y="1"/>
                  </a:moveTo>
                  <a:cubicBezTo>
                    <a:pt x="3692" y="1"/>
                    <a:pt x="3689" y="1"/>
                    <a:pt x="3687" y="1"/>
                  </a:cubicBezTo>
                  <a:lnTo>
                    <a:pt x="481" y="1"/>
                  </a:lnTo>
                  <a:cubicBezTo>
                    <a:pt x="216" y="1"/>
                    <a:pt x="0" y="216"/>
                    <a:pt x="0" y="483"/>
                  </a:cubicBezTo>
                  <a:lnTo>
                    <a:pt x="0" y="3687"/>
                  </a:lnTo>
                  <a:cubicBezTo>
                    <a:pt x="0" y="3953"/>
                    <a:pt x="216" y="4169"/>
                    <a:pt x="481" y="4169"/>
                  </a:cubicBezTo>
                  <a:cubicBezTo>
                    <a:pt x="746" y="4169"/>
                    <a:pt x="961" y="3953"/>
                    <a:pt x="961" y="3687"/>
                  </a:cubicBezTo>
                  <a:lnTo>
                    <a:pt x="961" y="963"/>
                  </a:lnTo>
                  <a:lnTo>
                    <a:pt x="3687" y="963"/>
                  </a:lnTo>
                  <a:cubicBezTo>
                    <a:pt x="3690" y="963"/>
                    <a:pt x="3694" y="963"/>
                    <a:pt x="3697" y="963"/>
                  </a:cubicBezTo>
                  <a:cubicBezTo>
                    <a:pt x="3962" y="963"/>
                    <a:pt x="4177" y="748"/>
                    <a:pt x="4177" y="483"/>
                  </a:cubicBezTo>
                  <a:cubicBezTo>
                    <a:pt x="4177" y="216"/>
                    <a:pt x="3960" y="1"/>
                    <a:pt x="369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7" name="Google Shape;667;p47"/>
            <p:cNvSpPr/>
            <p:nvPr/>
          </p:nvSpPr>
          <p:spPr>
            <a:xfrm>
              <a:off x="6782550" y="2546300"/>
              <a:ext cx="104450" cy="104225"/>
            </a:xfrm>
            <a:custGeom>
              <a:rect b="b" l="l" r="r" t="t"/>
              <a:pathLst>
                <a:path extrusionOk="0" h="4169" w="4178">
                  <a:moveTo>
                    <a:pt x="483" y="1"/>
                  </a:moveTo>
                  <a:cubicBezTo>
                    <a:pt x="217" y="1"/>
                    <a:pt x="1" y="216"/>
                    <a:pt x="1" y="483"/>
                  </a:cubicBezTo>
                  <a:cubicBezTo>
                    <a:pt x="1" y="748"/>
                    <a:pt x="216" y="963"/>
                    <a:pt x="481" y="963"/>
                  </a:cubicBezTo>
                  <a:cubicBezTo>
                    <a:pt x="484" y="963"/>
                    <a:pt x="488" y="963"/>
                    <a:pt x="491" y="963"/>
                  </a:cubicBezTo>
                  <a:lnTo>
                    <a:pt x="3215" y="963"/>
                  </a:lnTo>
                  <a:lnTo>
                    <a:pt x="3215" y="3687"/>
                  </a:lnTo>
                  <a:cubicBezTo>
                    <a:pt x="3215" y="3953"/>
                    <a:pt x="3430" y="4169"/>
                    <a:pt x="3697" y="4169"/>
                  </a:cubicBezTo>
                  <a:cubicBezTo>
                    <a:pt x="3962" y="4169"/>
                    <a:pt x="4177" y="3953"/>
                    <a:pt x="4177" y="3687"/>
                  </a:cubicBezTo>
                  <a:lnTo>
                    <a:pt x="4177" y="483"/>
                  </a:lnTo>
                  <a:cubicBezTo>
                    <a:pt x="4177" y="216"/>
                    <a:pt x="3962" y="1"/>
                    <a:pt x="3697" y="1"/>
                  </a:cubicBezTo>
                  <a:lnTo>
                    <a:pt x="491" y="1"/>
                  </a:lnTo>
                  <a:cubicBezTo>
                    <a:pt x="489" y="1"/>
                    <a:pt x="486" y="1"/>
                    <a:pt x="48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8" name="Google Shape;668;p47"/>
            <p:cNvSpPr/>
            <p:nvPr/>
          </p:nvSpPr>
          <p:spPr>
            <a:xfrm>
              <a:off x="6476700" y="2852625"/>
              <a:ext cx="104450" cy="104025"/>
            </a:xfrm>
            <a:custGeom>
              <a:rect b="b" l="l" r="r" t="t"/>
              <a:pathLst>
                <a:path extrusionOk="0" h="4161" w="4178">
                  <a:moveTo>
                    <a:pt x="481" y="1"/>
                  </a:moveTo>
                  <a:cubicBezTo>
                    <a:pt x="219" y="1"/>
                    <a:pt x="5" y="212"/>
                    <a:pt x="0" y="472"/>
                  </a:cubicBezTo>
                  <a:lnTo>
                    <a:pt x="0" y="3680"/>
                  </a:lnTo>
                  <a:cubicBezTo>
                    <a:pt x="0" y="3945"/>
                    <a:pt x="216" y="4160"/>
                    <a:pt x="481" y="4160"/>
                  </a:cubicBezTo>
                  <a:lnTo>
                    <a:pt x="3687" y="4160"/>
                  </a:lnTo>
                  <a:cubicBezTo>
                    <a:pt x="3689" y="4160"/>
                    <a:pt x="3692" y="4160"/>
                    <a:pt x="3695" y="4160"/>
                  </a:cubicBezTo>
                  <a:cubicBezTo>
                    <a:pt x="3960" y="4160"/>
                    <a:pt x="4177" y="3945"/>
                    <a:pt x="4177" y="3678"/>
                  </a:cubicBezTo>
                  <a:cubicBezTo>
                    <a:pt x="4177" y="3413"/>
                    <a:pt x="3960" y="3198"/>
                    <a:pt x="3695" y="3198"/>
                  </a:cubicBezTo>
                  <a:cubicBezTo>
                    <a:pt x="3692" y="3198"/>
                    <a:pt x="3689" y="3198"/>
                    <a:pt x="3687" y="3198"/>
                  </a:cubicBezTo>
                  <a:lnTo>
                    <a:pt x="961" y="3198"/>
                  </a:lnTo>
                  <a:lnTo>
                    <a:pt x="961" y="472"/>
                  </a:lnTo>
                  <a:cubicBezTo>
                    <a:pt x="957" y="212"/>
                    <a:pt x="743" y="1"/>
                    <a:pt x="48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9" name="Google Shape;669;p47"/>
            <p:cNvSpPr/>
            <p:nvPr/>
          </p:nvSpPr>
          <p:spPr>
            <a:xfrm>
              <a:off x="6782550" y="2852425"/>
              <a:ext cx="104450" cy="104175"/>
            </a:xfrm>
            <a:custGeom>
              <a:rect b="b" l="l" r="r" t="t"/>
              <a:pathLst>
                <a:path extrusionOk="0" h="4167" w="4178">
                  <a:moveTo>
                    <a:pt x="3697" y="0"/>
                  </a:moveTo>
                  <a:cubicBezTo>
                    <a:pt x="3430" y="0"/>
                    <a:pt x="3215" y="215"/>
                    <a:pt x="3215" y="480"/>
                  </a:cubicBezTo>
                  <a:lnTo>
                    <a:pt x="3215" y="3206"/>
                  </a:lnTo>
                  <a:lnTo>
                    <a:pt x="491" y="3206"/>
                  </a:lnTo>
                  <a:cubicBezTo>
                    <a:pt x="488" y="3206"/>
                    <a:pt x="484" y="3206"/>
                    <a:pt x="481" y="3206"/>
                  </a:cubicBezTo>
                  <a:cubicBezTo>
                    <a:pt x="216" y="3206"/>
                    <a:pt x="1" y="3420"/>
                    <a:pt x="1" y="3686"/>
                  </a:cubicBezTo>
                  <a:cubicBezTo>
                    <a:pt x="1" y="3952"/>
                    <a:pt x="216" y="4167"/>
                    <a:pt x="481" y="4167"/>
                  </a:cubicBezTo>
                  <a:cubicBezTo>
                    <a:pt x="484" y="4167"/>
                    <a:pt x="488" y="4167"/>
                    <a:pt x="491" y="4167"/>
                  </a:cubicBezTo>
                  <a:lnTo>
                    <a:pt x="3697" y="4167"/>
                  </a:lnTo>
                  <a:cubicBezTo>
                    <a:pt x="3962" y="4167"/>
                    <a:pt x="4177" y="3951"/>
                    <a:pt x="4177" y="3686"/>
                  </a:cubicBezTo>
                  <a:lnTo>
                    <a:pt x="4177" y="480"/>
                  </a:lnTo>
                  <a:cubicBezTo>
                    <a:pt x="4177" y="215"/>
                    <a:pt x="3962" y="0"/>
                    <a:pt x="36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0" name="Google Shape;670;p47"/>
            <p:cNvSpPr/>
            <p:nvPr/>
          </p:nvSpPr>
          <p:spPr>
            <a:xfrm>
              <a:off x="6475850" y="2627250"/>
              <a:ext cx="411975" cy="248400"/>
            </a:xfrm>
            <a:custGeom>
              <a:rect b="b" l="l" r="r" t="t"/>
              <a:pathLst>
                <a:path extrusionOk="0" h="9936" w="16479">
                  <a:moveTo>
                    <a:pt x="3958" y="2455"/>
                  </a:moveTo>
                  <a:lnTo>
                    <a:pt x="3958" y="2455"/>
                  </a:lnTo>
                  <a:cubicBezTo>
                    <a:pt x="3044" y="4006"/>
                    <a:pt x="3044" y="5932"/>
                    <a:pt x="3958" y="7483"/>
                  </a:cubicBezTo>
                  <a:cubicBezTo>
                    <a:pt x="3643" y="7273"/>
                    <a:pt x="3354" y="7058"/>
                    <a:pt x="3097" y="6851"/>
                  </a:cubicBezTo>
                  <a:cubicBezTo>
                    <a:pt x="2389" y="6283"/>
                    <a:pt x="1735" y="5654"/>
                    <a:pt x="1140" y="4970"/>
                  </a:cubicBezTo>
                  <a:cubicBezTo>
                    <a:pt x="1729" y="4290"/>
                    <a:pt x="2378" y="3665"/>
                    <a:pt x="3079" y="3101"/>
                  </a:cubicBezTo>
                  <a:cubicBezTo>
                    <a:pt x="3341" y="2889"/>
                    <a:pt x="3636" y="2669"/>
                    <a:pt x="3958" y="2455"/>
                  </a:cubicBezTo>
                  <a:close/>
                  <a:moveTo>
                    <a:pt x="12523" y="2455"/>
                  </a:moveTo>
                  <a:lnTo>
                    <a:pt x="12523" y="2455"/>
                  </a:lnTo>
                  <a:cubicBezTo>
                    <a:pt x="12837" y="2666"/>
                    <a:pt x="13125" y="2880"/>
                    <a:pt x="13385" y="3086"/>
                  </a:cubicBezTo>
                  <a:cubicBezTo>
                    <a:pt x="14090" y="3655"/>
                    <a:pt x="14745" y="4284"/>
                    <a:pt x="15340" y="4970"/>
                  </a:cubicBezTo>
                  <a:cubicBezTo>
                    <a:pt x="14749" y="5648"/>
                    <a:pt x="14101" y="6273"/>
                    <a:pt x="13401" y="6838"/>
                  </a:cubicBezTo>
                  <a:cubicBezTo>
                    <a:pt x="13139" y="7048"/>
                    <a:pt x="12844" y="7267"/>
                    <a:pt x="12523" y="7483"/>
                  </a:cubicBezTo>
                  <a:cubicBezTo>
                    <a:pt x="13436" y="5930"/>
                    <a:pt x="13436" y="4006"/>
                    <a:pt x="12523" y="2455"/>
                  </a:cubicBezTo>
                  <a:close/>
                  <a:moveTo>
                    <a:pt x="8240" y="961"/>
                  </a:moveTo>
                  <a:cubicBezTo>
                    <a:pt x="10448" y="961"/>
                    <a:pt x="12247" y="2760"/>
                    <a:pt x="12247" y="4968"/>
                  </a:cubicBezTo>
                  <a:cubicBezTo>
                    <a:pt x="12247" y="7178"/>
                    <a:pt x="10448" y="8975"/>
                    <a:pt x="8240" y="8975"/>
                  </a:cubicBezTo>
                  <a:cubicBezTo>
                    <a:pt x="6030" y="8975"/>
                    <a:pt x="4233" y="7178"/>
                    <a:pt x="4233" y="4968"/>
                  </a:cubicBezTo>
                  <a:cubicBezTo>
                    <a:pt x="4233" y="2760"/>
                    <a:pt x="6030" y="961"/>
                    <a:pt x="8240" y="961"/>
                  </a:cubicBezTo>
                  <a:close/>
                  <a:moveTo>
                    <a:pt x="8240" y="1"/>
                  </a:moveTo>
                  <a:cubicBezTo>
                    <a:pt x="7197" y="1"/>
                    <a:pt x="6118" y="251"/>
                    <a:pt x="5034" y="745"/>
                  </a:cubicBezTo>
                  <a:cubicBezTo>
                    <a:pt x="4180" y="1134"/>
                    <a:pt x="3319" y="1675"/>
                    <a:pt x="2477" y="2350"/>
                  </a:cubicBezTo>
                  <a:cubicBezTo>
                    <a:pt x="1051" y="3495"/>
                    <a:pt x="171" y="4627"/>
                    <a:pt x="134" y="4675"/>
                  </a:cubicBezTo>
                  <a:cubicBezTo>
                    <a:pt x="1" y="4848"/>
                    <a:pt x="1" y="5088"/>
                    <a:pt x="134" y="5263"/>
                  </a:cubicBezTo>
                  <a:cubicBezTo>
                    <a:pt x="171" y="5309"/>
                    <a:pt x="1049" y="6443"/>
                    <a:pt x="2477" y="7587"/>
                  </a:cubicBezTo>
                  <a:cubicBezTo>
                    <a:pt x="3319" y="8263"/>
                    <a:pt x="4179" y="8804"/>
                    <a:pt x="5034" y="9192"/>
                  </a:cubicBezTo>
                  <a:cubicBezTo>
                    <a:pt x="6119" y="9685"/>
                    <a:pt x="7197" y="9936"/>
                    <a:pt x="8240" y="9936"/>
                  </a:cubicBezTo>
                  <a:cubicBezTo>
                    <a:pt x="9281" y="9936"/>
                    <a:pt x="10360" y="9685"/>
                    <a:pt x="11446" y="9192"/>
                  </a:cubicBezTo>
                  <a:cubicBezTo>
                    <a:pt x="12299" y="8804"/>
                    <a:pt x="13159" y="8263"/>
                    <a:pt x="14003" y="7587"/>
                  </a:cubicBezTo>
                  <a:cubicBezTo>
                    <a:pt x="15429" y="6443"/>
                    <a:pt x="16309" y="5309"/>
                    <a:pt x="16346" y="5263"/>
                  </a:cubicBezTo>
                  <a:cubicBezTo>
                    <a:pt x="16479" y="5088"/>
                    <a:pt x="16479" y="4848"/>
                    <a:pt x="16346" y="4675"/>
                  </a:cubicBezTo>
                  <a:cubicBezTo>
                    <a:pt x="16309" y="4627"/>
                    <a:pt x="15430" y="3495"/>
                    <a:pt x="14003" y="2350"/>
                  </a:cubicBezTo>
                  <a:cubicBezTo>
                    <a:pt x="13160" y="1675"/>
                    <a:pt x="12301" y="1134"/>
                    <a:pt x="11446" y="745"/>
                  </a:cubicBezTo>
                  <a:cubicBezTo>
                    <a:pt x="10360" y="251"/>
                    <a:pt x="9283" y="1"/>
                    <a:pt x="824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1" name="Google Shape;671;p47"/>
            <p:cNvSpPr/>
            <p:nvPr/>
          </p:nvSpPr>
          <p:spPr>
            <a:xfrm>
              <a:off x="6605725" y="2675325"/>
              <a:ext cx="152250" cy="152300"/>
            </a:xfrm>
            <a:custGeom>
              <a:rect b="b" l="l" r="r" t="t"/>
              <a:pathLst>
                <a:path extrusionOk="0" h="6092" w="6090">
                  <a:moveTo>
                    <a:pt x="3046" y="962"/>
                  </a:moveTo>
                  <a:cubicBezTo>
                    <a:pt x="3314" y="962"/>
                    <a:pt x="3584" y="1014"/>
                    <a:pt x="3842" y="1121"/>
                  </a:cubicBezTo>
                  <a:cubicBezTo>
                    <a:pt x="4621" y="1443"/>
                    <a:pt x="5129" y="2203"/>
                    <a:pt x="5129" y="3047"/>
                  </a:cubicBezTo>
                  <a:cubicBezTo>
                    <a:pt x="5127" y="4196"/>
                    <a:pt x="4194" y="5128"/>
                    <a:pt x="3045" y="5129"/>
                  </a:cubicBezTo>
                  <a:cubicBezTo>
                    <a:pt x="2201" y="5129"/>
                    <a:pt x="1443" y="4621"/>
                    <a:pt x="1121" y="3843"/>
                  </a:cubicBezTo>
                  <a:cubicBezTo>
                    <a:pt x="797" y="3064"/>
                    <a:pt x="976" y="2168"/>
                    <a:pt x="1572" y="1572"/>
                  </a:cubicBezTo>
                  <a:cubicBezTo>
                    <a:pt x="1970" y="1174"/>
                    <a:pt x="2504" y="962"/>
                    <a:pt x="3046" y="962"/>
                  </a:cubicBezTo>
                  <a:close/>
                  <a:moveTo>
                    <a:pt x="3045" y="1"/>
                  </a:moveTo>
                  <a:cubicBezTo>
                    <a:pt x="1365" y="1"/>
                    <a:pt x="0" y="1367"/>
                    <a:pt x="0" y="3045"/>
                  </a:cubicBezTo>
                  <a:cubicBezTo>
                    <a:pt x="0" y="4725"/>
                    <a:pt x="1365" y="6091"/>
                    <a:pt x="3045" y="6091"/>
                  </a:cubicBezTo>
                  <a:cubicBezTo>
                    <a:pt x="4723" y="6091"/>
                    <a:pt x="6090" y="4725"/>
                    <a:pt x="6090" y="3045"/>
                  </a:cubicBezTo>
                  <a:cubicBezTo>
                    <a:pt x="6090" y="1367"/>
                    <a:pt x="4723" y="1"/>
                    <a:pt x="304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672" name="Google Shape;672;p47"/>
          <p:cNvGrpSpPr/>
          <p:nvPr/>
        </p:nvGrpSpPr>
        <p:grpSpPr>
          <a:xfrm>
            <a:off x="8489725" y="733391"/>
            <a:ext cx="527871" cy="702215"/>
            <a:chOff x="4863650" y="3815375"/>
            <a:chExt cx="624625" cy="830925"/>
          </a:xfrm>
        </p:grpSpPr>
        <p:sp>
          <p:nvSpPr>
            <p:cNvPr id="673" name="Google Shape;673;p47"/>
            <p:cNvSpPr/>
            <p:nvPr/>
          </p:nvSpPr>
          <p:spPr>
            <a:xfrm>
              <a:off x="5086300" y="4421100"/>
              <a:ext cx="236875" cy="180150"/>
            </a:xfrm>
            <a:custGeom>
              <a:rect b="b" l="l" r="r" t="t"/>
              <a:pathLst>
                <a:path extrusionOk="0" h="7206" w="9475">
                  <a:moveTo>
                    <a:pt x="835" y="1"/>
                  </a:moveTo>
                  <a:cubicBezTo>
                    <a:pt x="301" y="468"/>
                    <a:pt x="1" y="1102"/>
                    <a:pt x="34" y="1802"/>
                  </a:cubicBezTo>
                  <a:lnTo>
                    <a:pt x="34" y="4871"/>
                  </a:lnTo>
                  <a:cubicBezTo>
                    <a:pt x="34" y="6172"/>
                    <a:pt x="1068" y="7206"/>
                    <a:pt x="2369" y="7206"/>
                  </a:cubicBezTo>
                  <a:lnTo>
                    <a:pt x="7106" y="7206"/>
                  </a:lnTo>
                  <a:cubicBezTo>
                    <a:pt x="8407" y="7206"/>
                    <a:pt x="9474" y="6172"/>
                    <a:pt x="9474" y="4871"/>
                  </a:cubicBezTo>
                  <a:lnTo>
                    <a:pt x="9474" y="1802"/>
                  </a:lnTo>
                  <a:cubicBezTo>
                    <a:pt x="9474" y="1102"/>
                    <a:pt x="9174" y="468"/>
                    <a:pt x="867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4" name="Google Shape;674;p47"/>
            <p:cNvSpPr/>
            <p:nvPr/>
          </p:nvSpPr>
          <p:spPr>
            <a:xfrm>
              <a:off x="5163850" y="4601225"/>
              <a:ext cx="81750" cy="45075"/>
            </a:xfrm>
            <a:custGeom>
              <a:rect b="b" l="l" r="r" t="t"/>
              <a:pathLst>
                <a:path extrusionOk="0" h="1803" w="3270">
                  <a:moveTo>
                    <a:pt x="1" y="1"/>
                  </a:moveTo>
                  <a:lnTo>
                    <a:pt x="1" y="735"/>
                  </a:lnTo>
                  <a:cubicBezTo>
                    <a:pt x="1" y="1335"/>
                    <a:pt x="468" y="1802"/>
                    <a:pt x="1068" y="1802"/>
                  </a:cubicBezTo>
                  <a:lnTo>
                    <a:pt x="2236" y="1802"/>
                  </a:lnTo>
                  <a:cubicBezTo>
                    <a:pt x="2803" y="1802"/>
                    <a:pt x="3270" y="1335"/>
                    <a:pt x="3270" y="735"/>
                  </a:cubicBezTo>
                  <a:lnTo>
                    <a:pt x="3270" y="1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5" name="Google Shape;675;p47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6" name="Google Shape;676;p47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7" name="Google Shape;677;p47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8" name="Google Shape;678;p47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9" name="Google Shape;679;p47"/>
            <p:cNvSpPr/>
            <p:nvPr/>
          </p:nvSpPr>
          <p:spPr>
            <a:xfrm>
              <a:off x="4863650" y="3815375"/>
              <a:ext cx="624625" cy="620775"/>
            </a:xfrm>
            <a:custGeom>
              <a:rect b="b" l="l" r="r" t="t"/>
              <a:pathLst>
                <a:path extrusionOk="0" h="24831" w="24985">
                  <a:moveTo>
                    <a:pt x="13631" y="0"/>
                  </a:moveTo>
                  <a:cubicBezTo>
                    <a:pt x="11583" y="0"/>
                    <a:pt x="9483" y="567"/>
                    <a:pt x="7539" y="1814"/>
                  </a:cubicBezTo>
                  <a:cubicBezTo>
                    <a:pt x="0" y="6651"/>
                    <a:pt x="767" y="17892"/>
                    <a:pt x="8940" y="21628"/>
                  </a:cubicBezTo>
                  <a:lnTo>
                    <a:pt x="8940" y="22462"/>
                  </a:lnTo>
                  <a:cubicBezTo>
                    <a:pt x="8940" y="23763"/>
                    <a:pt x="9974" y="24830"/>
                    <a:pt x="11275" y="24830"/>
                  </a:cubicBezTo>
                  <a:lnTo>
                    <a:pt x="16012" y="24830"/>
                  </a:lnTo>
                  <a:cubicBezTo>
                    <a:pt x="17313" y="24830"/>
                    <a:pt x="18380" y="23763"/>
                    <a:pt x="18380" y="22462"/>
                  </a:cubicBezTo>
                  <a:lnTo>
                    <a:pt x="18380" y="21628"/>
                  </a:lnTo>
                  <a:cubicBezTo>
                    <a:pt x="22383" y="19793"/>
                    <a:pt x="24985" y="15757"/>
                    <a:pt x="24985" y="11354"/>
                  </a:cubicBezTo>
                  <a:cubicBezTo>
                    <a:pt x="24985" y="4694"/>
                    <a:pt x="19527" y="0"/>
                    <a:pt x="13631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80" name="Google Shape;680;p47"/>
          <p:cNvSpPr/>
          <p:nvPr/>
        </p:nvSpPr>
        <p:spPr>
          <a:xfrm>
            <a:off x="8665300" y="4046113"/>
            <a:ext cx="226000" cy="226025"/>
          </a:xfrm>
          <a:custGeom>
            <a:rect b="b" l="l" r="r" t="t"/>
            <a:pathLst>
              <a:path extrusionOk="0" h="9041" w="9040">
                <a:moveTo>
                  <a:pt x="3936" y="1"/>
                </a:moveTo>
                <a:cubicBezTo>
                  <a:pt x="3436" y="1"/>
                  <a:pt x="3036" y="401"/>
                  <a:pt x="3036" y="902"/>
                </a:cubicBezTo>
                <a:lnTo>
                  <a:pt x="3036" y="3036"/>
                </a:lnTo>
                <a:lnTo>
                  <a:pt x="901" y="3036"/>
                </a:lnTo>
                <a:cubicBezTo>
                  <a:pt x="400" y="3036"/>
                  <a:pt x="0" y="3437"/>
                  <a:pt x="0" y="3937"/>
                </a:cubicBezTo>
                <a:lnTo>
                  <a:pt x="0" y="5105"/>
                </a:lnTo>
                <a:cubicBezTo>
                  <a:pt x="0" y="5605"/>
                  <a:pt x="400" y="6005"/>
                  <a:pt x="901" y="6005"/>
                </a:cubicBezTo>
                <a:lnTo>
                  <a:pt x="3036" y="6005"/>
                </a:lnTo>
                <a:lnTo>
                  <a:pt x="3036" y="8140"/>
                </a:lnTo>
                <a:cubicBezTo>
                  <a:pt x="3036" y="8640"/>
                  <a:pt x="3436" y="9041"/>
                  <a:pt x="3936" y="9041"/>
                </a:cubicBezTo>
                <a:lnTo>
                  <a:pt x="5104" y="9041"/>
                </a:lnTo>
                <a:cubicBezTo>
                  <a:pt x="5604" y="9041"/>
                  <a:pt x="6004" y="8640"/>
                  <a:pt x="6004" y="8140"/>
                </a:cubicBezTo>
                <a:lnTo>
                  <a:pt x="6004" y="6005"/>
                </a:lnTo>
                <a:lnTo>
                  <a:pt x="8139" y="6005"/>
                </a:lnTo>
                <a:cubicBezTo>
                  <a:pt x="8640" y="6005"/>
                  <a:pt x="9040" y="5605"/>
                  <a:pt x="9040" y="5105"/>
                </a:cubicBezTo>
                <a:lnTo>
                  <a:pt x="9040" y="3937"/>
                </a:lnTo>
                <a:cubicBezTo>
                  <a:pt x="9040" y="3455"/>
                  <a:pt x="8668" y="3035"/>
                  <a:pt x="8193" y="3035"/>
                </a:cubicBezTo>
                <a:cubicBezTo>
                  <a:pt x="8175" y="3035"/>
                  <a:pt x="8157" y="3035"/>
                  <a:pt x="8139" y="3036"/>
                </a:cubicBezTo>
                <a:lnTo>
                  <a:pt x="6004" y="3036"/>
                </a:lnTo>
                <a:lnTo>
                  <a:pt x="6004" y="902"/>
                </a:lnTo>
                <a:cubicBezTo>
                  <a:pt x="6004" y="401"/>
                  <a:pt x="5604" y="1"/>
                  <a:pt x="5104" y="1"/>
                </a:cubicBezTo>
                <a:close/>
              </a:path>
            </a:pathLst>
          </a:custGeom>
          <a:solidFill>
            <a:schemeClr val="accent1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81" name="Google Shape;681;p47"/>
          <p:cNvGrpSpPr/>
          <p:nvPr/>
        </p:nvGrpSpPr>
        <p:grpSpPr>
          <a:xfrm>
            <a:off x="146247" y="979806"/>
            <a:ext cx="438896" cy="434500"/>
            <a:chOff x="2532825" y="1741700"/>
            <a:chExt cx="438896" cy="434500"/>
          </a:xfrm>
        </p:grpSpPr>
        <p:sp>
          <p:nvSpPr>
            <p:cNvPr id="682" name="Google Shape;682;p47"/>
            <p:cNvSpPr/>
            <p:nvPr/>
          </p:nvSpPr>
          <p:spPr>
            <a:xfrm>
              <a:off x="2532825" y="1741700"/>
              <a:ext cx="438896" cy="434500"/>
            </a:xfrm>
            <a:custGeom>
              <a:rect b="b" l="l" r="r" t="t"/>
              <a:pathLst>
                <a:path extrusionOk="0" h="17380" w="21116">
                  <a:moveTo>
                    <a:pt x="2335" y="0"/>
                  </a:moveTo>
                  <a:cubicBezTo>
                    <a:pt x="1034" y="0"/>
                    <a:pt x="0" y="1067"/>
                    <a:pt x="0" y="2368"/>
                  </a:cubicBezTo>
                  <a:lnTo>
                    <a:pt x="0" y="15011"/>
                  </a:lnTo>
                  <a:cubicBezTo>
                    <a:pt x="0" y="16345"/>
                    <a:pt x="1034" y="17379"/>
                    <a:pt x="2335" y="17379"/>
                  </a:cubicBezTo>
                  <a:lnTo>
                    <a:pt x="18780" y="17379"/>
                  </a:lnTo>
                  <a:cubicBezTo>
                    <a:pt x="20081" y="17379"/>
                    <a:pt x="21115" y="16345"/>
                    <a:pt x="21115" y="15011"/>
                  </a:cubicBezTo>
                  <a:lnTo>
                    <a:pt x="21115" y="2368"/>
                  </a:lnTo>
                  <a:cubicBezTo>
                    <a:pt x="21115" y="1067"/>
                    <a:pt x="20081" y="0"/>
                    <a:pt x="18780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3" name="Google Shape;683;p47"/>
            <p:cNvSpPr/>
            <p:nvPr/>
          </p:nvSpPr>
          <p:spPr>
            <a:xfrm>
              <a:off x="2604660" y="1828676"/>
              <a:ext cx="295226" cy="260549"/>
            </a:xfrm>
            <a:custGeom>
              <a:rect b="b" l="l" r="r" t="t"/>
              <a:pathLst>
                <a:path extrusionOk="0" h="12277" w="13911">
                  <a:moveTo>
                    <a:pt x="6943" y="1"/>
                  </a:moveTo>
                  <a:cubicBezTo>
                    <a:pt x="6589" y="1"/>
                    <a:pt x="6238" y="134"/>
                    <a:pt x="5972" y="401"/>
                  </a:cubicBezTo>
                  <a:lnTo>
                    <a:pt x="734" y="5638"/>
                  </a:lnTo>
                  <a:cubicBezTo>
                    <a:pt x="1" y="6372"/>
                    <a:pt x="201" y="7573"/>
                    <a:pt x="1602" y="7573"/>
                  </a:cubicBezTo>
                  <a:lnTo>
                    <a:pt x="2903" y="7573"/>
                  </a:lnTo>
                  <a:lnTo>
                    <a:pt x="2903" y="10875"/>
                  </a:lnTo>
                  <a:cubicBezTo>
                    <a:pt x="2903" y="11642"/>
                    <a:pt x="3503" y="12276"/>
                    <a:pt x="4270" y="12276"/>
                  </a:cubicBezTo>
                  <a:lnTo>
                    <a:pt x="5404" y="12276"/>
                  </a:lnTo>
                  <a:lnTo>
                    <a:pt x="5404" y="9774"/>
                  </a:lnTo>
                  <a:cubicBezTo>
                    <a:pt x="5404" y="9007"/>
                    <a:pt x="6005" y="8373"/>
                    <a:pt x="6772" y="8373"/>
                  </a:cubicBezTo>
                  <a:lnTo>
                    <a:pt x="7139" y="8373"/>
                  </a:lnTo>
                  <a:cubicBezTo>
                    <a:pt x="7873" y="8373"/>
                    <a:pt x="8507" y="9007"/>
                    <a:pt x="8507" y="9774"/>
                  </a:cubicBezTo>
                  <a:lnTo>
                    <a:pt x="8507" y="12276"/>
                  </a:lnTo>
                  <a:lnTo>
                    <a:pt x="9641" y="12276"/>
                  </a:lnTo>
                  <a:cubicBezTo>
                    <a:pt x="10375" y="12276"/>
                    <a:pt x="11008" y="11642"/>
                    <a:pt x="11008" y="10875"/>
                  </a:cubicBezTo>
                  <a:lnTo>
                    <a:pt x="11008" y="7573"/>
                  </a:lnTo>
                  <a:lnTo>
                    <a:pt x="12309" y="7573"/>
                  </a:lnTo>
                  <a:cubicBezTo>
                    <a:pt x="13710" y="7573"/>
                    <a:pt x="13911" y="6372"/>
                    <a:pt x="13177" y="5638"/>
                  </a:cubicBezTo>
                  <a:lnTo>
                    <a:pt x="7940" y="401"/>
                  </a:lnTo>
                  <a:cubicBezTo>
                    <a:pt x="7656" y="134"/>
                    <a:pt x="7297" y="1"/>
                    <a:pt x="694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7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48"/>
          <p:cNvSpPr/>
          <p:nvPr/>
        </p:nvSpPr>
        <p:spPr>
          <a:xfrm>
            <a:off x="1353600" y="876175"/>
            <a:ext cx="6436800" cy="2057400"/>
          </a:xfrm>
          <a:prstGeom prst="roundRect">
            <a:avLst>
              <a:gd fmla="val 63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600"/>
              <a:t>One approach recommends having short-term goals, medium- term goals and long-term goals.</a:t>
            </a:r>
            <a:endParaRPr sz="2600"/>
          </a:p>
        </p:txBody>
      </p:sp>
      <p:sp>
        <p:nvSpPr>
          <p:cNvPr id="689" name="Google Shape;689;p48"/>
          <p:cNvSpPr/>
          <p:nvPr/>
        </p:nvSpPr>
        <p:spPr>
          <a:xfrm>
            <a:off x="1353600" y="3109825"/>
            <a:ext cx="6436800" cy="858600"/>
          </a:xfrm>
          <a:prstGeom prst="roundRect">
            <a:avLst>
              <a:gd fmla="val 12258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90" name="Google Shape;690;p48"/>
          <p:cNvGrpSpPr/>
          <p:nvPr/>
        </p:nvGrpSpPr>
        <p:grpSpPr>
          <a:xfrm>
            <a:off x="1485834" y="678075"/>
            <a:ext cx="6172332" cy="3787373"/>
            <a:chOff x="1438200" y="702550"/>
            <a:chExt cx="6267600" cy="3738400"/>
          </a:xfrm>
        </p:grpSpPr>
        <p:cxnSp>
          <p:nvCxnSpPr>
            <p:cNvPr id="691" name="Google Shape;691;p48"/>
            <p:cNvCxnSpPr/>
            <p:nvPr/>
          </p:nvCxnSpPr>
          <p:spPr>
            <a:xfrm>
              <a:off x="1438200" y="4440950"/>
              <a:ext cx="62676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92" name="Google Shape;692;p48"/>
            <p:cNvCxnSpPr/>
            <p:nvPr/>
          </p:nvCxnSpPr>
          <p:spPr>
            <a:xfrm>
              <a:off x="1438200" y="702550"/>
              <a:ext cx="62676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693" name="Google Shape;693;p48"/>
          <p:cNvGrpSpPr/>
          <p:nvPr/>
        </p:nvGrpSpPr>
        <p:grpSpPr>
          <a:xfrm>
            <a:off x="722365" y="678098"/>
            <a:ext cx="678837" cy="577480"/>
            <a:chOff x="3475975" y="624225"/>
            <a:chExt cx="737225" cy="627150"/>
          </a:xfrm>
        </p:grpSpPr>
        <p:sp>
          <p:nvSpPr>
            <p:cNvPr id="694" name="Google Shape;694;p48"/>
            <p:cNvSpPr/>
            <p:nvPr/>
          </p:nvSpPr>
          <p:spPr>
            <a:xfrm>
              <a:off x="3475975" y="624225"/>
              <a:ext cx="737225" cy="627150"/>
            </a:xfrm>
            <a:custGeom>
              <a:rect b="b" l="l" r="r" t="t"/>
              <a:pathLst>
                <a:path extrusionOk="0" h="25086" w="29489">
                  <a:moveTo>
                    <a:pt x="2369" y="0"/>
                  </a:moveTo>
                  <a:cubicBezTo>
                    <a:pt x="1068" y="0"/>
                    <a:pt x="1" y="1068"/>
                    <a:pt x="1" y="2369"/>
                  </a:cubicBezTo>
                  <a:lnTo>
                    <a:pt x="1" y="14611"/>
                  </a:lnTo>
                  <a:cubicBezTo>
                    <a:pt x="1" y="15912"/>
                    <a:pt x="1068" y="16979"/>
                    <a:pt x="2369" y="16979"/>
                  </a:cubicBezTo>
                  <a:lnTo>
                    <a:pt x="11276" y="16979"/>
                  </a:lnTo>
                  <a:lnTo>
                    <a:pt x="9274" y="25085"/>
                  </a:lnTo>
                  <a:lnTo>
                    <a:pt x="19115" y="16979"/>
                  </a:lnTo>
                  <a:lnTo>
                    <a:pt x="27120" y="16979"/>
                  </a:lnTo>
                  <a:cubicBezTo>
                    <a:pt x="28421" y="16979"/>
                    <a:pt x="29489" y="15912"/>
                    <a:pt x="29489" y="14611"/>
                  </a:cubicBezTo>
                  <a:lnTo>
                    <a:pt x="29489" y="2369"/>
                  </a:lnTo>
                  <a:cubicBezTo>
                    <a:pt x="29489" y="1068"/>
                    <a:pt x="28421" y="0"/>
                    <a:pt x="27120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5" name="Google Shape;695;p48"/>
            <p:cNvSpPr/>
            <p:nvPr/>
          </p:nvSpPr>
          <p:spPr>
            <a:xfrm>
              <a:off x="36169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8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3" y="2201"/>
                    <a:pt x="3203" y="1368"/>
                  </a:cubicBezTo>
                  <a:cubicBezTo>
                    <a:pt x="3203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6" name="Google Shape;696;p48"/>
            <p:cNvSpPr/>
            <p:nvPr/>
          </p:nvSpPr>
          <p:spPr>
            <a:xfrm>
              <a:off x="37987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7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2" y="2201"/>
                    <a:pt x="3202" y="1368"/>
                  </a:cubicBezTo>
                  <a:cubicBezTo>
                    <a:pt x="3202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7" name="Google Shape;697;p48"/>
            <p:cNvSpPr/>
            <p:nvPr/>
          </p:nvSpPr>
          <p:spPr>
            <a:xfrm>
              <a:off x="39805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0" y="0"/>
                    <a:pt x="0" y="1502"/>
                    <a:pt x="867" y="2335"/>
                  </a:cubicBezTo>
                  <a:cubicBezTo>
                    <a:pt x="1139" y="2618"/>
                    <a:pt x="1481" y="2745"/>
                    <a:pt x="1819" y="2745"/>
                  </a:cubicBezTo>
                  <a:cubicBezTo>
                    <a:pt x="2520" y="2745"/>
                    <a:pt x="3202" y="2201"/>
                    <a:pt x="3202" y="1368"/>
                  </a:cubicBezTo>
                  <a:cubicBezTo>
                    <a:pt x="3202" y="634"/>
                    <a:pt x="2569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698" name="Google Shape;698;p48"/>
          <p:cNvGrpSpPr/>
          <p:nvPr/>
        </p:nvGrpSpPr>
        <p:grpSpPr>
          <a:xfrm>
            <a:off x="722365" y="2198063"/>
            <a:ext cx="849091" cy="639458"/>
            <a:chOff x="1574625" y="624700"/>
            <a:chExt cx="822125" cy="619150"/>
          </a:xfrm>
        </p:grpSpPr>
        <p:sp>
          <p:nvSpPr>
            <p:cNvPr id="699" name="Google Shape;699;p48"/>
            <p:cNvSpPr/>
            <p:nvPr/>
          </p:nvSpPr>
          <p:spPr>
            <a:xfrm>
              <a:off x="1574625" y="624700"/>
              <a:ext cx="822125" cy="547350"/>
            </a:xfrm>
            <a:custGeom>
              <a:rect b="b" l="l" r="r" t="t"/>
              <a:pathLst>
                <a:path extrusionOk="0" h="21894" w="32885">
                  <a:moveTo>
                    <a:pt x="13561" y="1"/>
                  </a:moveTo>
                  <a:cubicBezTo>
                    <a:pt x="13302" y="1"/>
                    <a:pt x="13040" y="16"/>
                    <a:pt x="12776" y="48"/>
                  </a:cubicBezTo>
                  <a:cubicBezTo>
                    <a:pt x="9474" y="415"/>
                    <a:pt x="6972" y="3217"/>
                    <a:pt x="6972" y="6553"/>
                  </a:cubicBezTo>
                  <a:lnTo>
                    <a:pt x="6972" y="6920"/>
                  </a:lnTo>
                  <a:cubicBezTo>
                    <a:pt x="6372" y="6686"/>
                    <a:pt x="5771" y="6553"/>
                    <a:pt x="5138" y="6553"/>
                  </a:cubicBezTo>
                  <a:cubicBezTo>
                    <a:pt x="2336" y="6553"/>
                    <a:pt x="34" y="8788"/>
                    <a:pt x="34" y="11590"/>
                  </a:cubicBezTo>
                  <a:cubicBezTo>
                    <a:pt x="1" y="14392"/>
                    <a:pt x="2236" y="16693"/>
                    <a:pt x="5071" y="16727"/>
                  </a:cubicBezTo>
                  <a:cubicBezTo>
                    <a:pt x="4771" y="18962"/>
                    <a:pt x="6172" y="21097"/>
                    <a:pt x="8373" y="21730"/>
                  </a:cubicBezTo>
                  <a:cubicBezTo>
                    <a:pt x="8777" y="21840"/>
                    <a:pt x="9185" y="21893"/>
                    <a:pt x="9588" y="21893"/>
                  </a:cubicBezTo>
                  <a:cubicBezTo>
                    <a:pt x="11383" y="21893"/>
                    <a:pt x="13075" y="20845"/>
                    <a:pt x="13811" y="19128"/>
                  </a:cubicBezTo>
                  <a:cubicBezTo>
                    <a:pt x="14381" y="20490"/>
                    <a:pt x="15588" y="21125"/>
                    <a:pt x="16793" y="21125"/>
                  </a:cubicBezTo>
                  <a:cubicBezTo>
                    <a:pt x="18335" y="21125"/>
                    <a:pt x="19876" y="20085"/>
                    <a:pt x="20082" y="18194"/>
                  </a:cubicBezTo>
                  <a:cubicBezTo>
                    <a:pt x="21408" y="19659"/>
                    <a:pt x="23175" y="20351"/>
                    <a:pt x="24925" y="20351"/>
                  </a:cubicBezTo>
                  <a:cubicBezTo>
                    <a:pt x="27401" y="20351"/>
                    <a:pt x="29842" y="18967"/>
                    <a:pt x="30956" y="16426"/>
                  </a:cubicBezTo>
                  <a:cubicBezTo>
                    <a:pt x="32884" y="12071"/>
                    <a:pt x="29677" y="7186"/>
                    <a:pt x="24966" y="7186"/>
                  </a:cubicBezTo>
                  <a:cubicBezTo>
                    <a:pt x="24950" y="7186"/>
                    <a:pt x="24934" y="7186"/>
                    <a:pt x="24918" y="7187"/>
                  </a:cubicBezTo>
                  <a:cubicBezTo>
                    <a:pt x="24585" y="7187"/>
                    <a:pt x="24251" y="7220"/>
                    <a:pt x="23918" y="7253"/>
                  </a:cubicBezTo>
                  <a:cubicBezTo>
                    <a:pt x="24785" y="5474"/>
                    <a:pt x="23311" y="3944"/>
                    <a:pt x="21803" y="3944"/>
                  </a:cubicBezTo>
                  <a:cubicBezTo>
                    <a:pt x="21105" y="3944"/>
                    <a:pt x="20400" y="4271"/>
                    <a:pt x="19915" y="5052"/>
                  </a:cubicBezTo>
                  <a:cubicBezTo>
                    <a:pt x="19209" y="2074"/>
                    <a:pt x="16554" y="1"/>
                    <a:pt x="13561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0" name="Google Shape;700;p48"/>
            <p:cNvSpPr/>
            <p:nvPr/>
          </p:nvSpPr>
          <p:spPr>
            <a:xfrm>
              <a:off x="1790625" y="837925"/>
              <a:ext cx="274375" cy="405925"/>
            </a:xfrm>
            <a:custGeom>
              <a:rect b="b" l="l" r="r" t="t"/>
              <a:pathLst>
                <a:path extrusionOk="0" h="16237" w="10975">
                  <a:moveTo>
                    <a:pt x="5471" y="0"/>
                  </a:moveTo>
                  <a:cubicBezTo>
                    <a:pt x="5196" y="0"/>
                    <a:pt x="4920" y="109"/>
                    <a:pt x="4704" y="325"/>
                  </a:cubicBezTo>
                  <a:lnTo>
                    <a:pt x="601" y="4462"/>
                  </a:lnTo>
                  <a:cubicBezTo>
                    <a:pt x="0" y="5062"/>
                    <a:pt x="167" y="5996"/>
                    <a:pt x="1268" y="5996"/>
                  </a:cubicBezTo>
                  <a:lnTo>
                    <a:pt x="3269" y="5996"/>
                  </a:lnTo>
                  <a:lnTo>
                    <a:pt x="3269" y="15169"/>
                  </a:lnTo>
                  <a:cubicBezTo>
                    <a:pt x="3269" y="15736"/>
                    <a:pt x="3736" y="16237"/>
                    <a:pt x="4337" y="16237"/>
                  </a:cubicBezTo>
                  <a:lnTo>
                    <a:pt x="6572" y="16237"/>
                  </a:lnTo>
                  <a:cubicBezTo>
                    <a:pt x="7172" y="16237"/>
                    <a:pt x="7672" y="15770"/>
                    <a:pt x="7672" y="15169"/>
                  </a:cubicBezTo>
                  <a:lnTo>
                    <a:pt x="7672" y="5996"/>
                  </a:lnTo>
                  <a:lnTo>
                    <a:pt x="9674" y="5996"/>
                  </a:lnTo>
                  <a:cubicBezTo>
                    <a:pt x="10775" y="5996"/>
                    <a:pt x="10975" y="5062"/>
                    <a:pt x="10374" y="4462"/>
                  </a:cubicBezTo>
                  <a:lnTo>
                    <a:pt x="6238" y="325"/>
                  </a:lnTo>
                  <a:cubicBezTo>
                    <a:pt x="6021" y="109"/>
                    <a:pt x="5746" y="0"/>
                    <a:pt x="5471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01" name="Google Shape;701;p48"/>
          <p:cNvSpPr/>
          <p:nvPr/>
        </p:nvSpPr>
        <p:spPr>
          <a:xfrm>
            <a:off x="844450" y="1613395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dk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702" name="Google Shape;702;p48"/>
          <p:cNvGrpSpPr/>
          <p:nvPr/>
        </p:nvGrpSpPr>
        <p:grpSpPr>
          <a:xfrm>
            <a:off x="7865553" y="651412"/>
            <a:ext cx="602100" cy="666100"/>
            <a:chOff x="1820650" y="1393100"/>
            <a:chExt cx="602100" cy="666100"/>
          </a:xfrm>
        </p:grpSpPr>
        <p:sp>
          <p:nvSpPr>
            <p:cNvPr id="703" name="Google Shape;703;p48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4" name="Google Shape;704;p48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05" name="Google Shape;705;p48"/>
          <p:cNvSpPr/>
          <p:nvPr/>
        </p:nvSpPr>
        <p:spPr>
          <a:xfrm>
            <a:off x="8042395" y="1706359"/>
            <a:ext cx="310250" cy="311075"/>
          </a:xfrm>
          <a:custGeom>
            <a:rect b="b" l="l" r="r" t="t"/>
            <a:pathLst>
              <a:path extrusionOk="0" h="12443" w="12410">
                <a:moveTo>
                  <a:pt x="6210" y="4212"/>
                </a:moveTo>
                <a:cubicBezTo>
                  <a:pt x="7245" y="4212"/>
                  <a:pt x="8240" y="5018"/>
                  <a:pt x="8240" y="6238"/>
                </a:cubicBezTo>
                <a:cubicBezTo>
                  <a:pt x="8240" y="7339"/>
                  <a:pt x="7339" y="8240"/>
                  <a:pt x="6205" y="8240"/>
                </a:cubicBezTo>
                <a:cubicBezTo>
                  <a:pt x="4404" y="8240"/>
                  <a:pt x="3503" y="6071"/>
                  <a:pt x="4804" y="4804"/>
                </a:cubicBezTo>
                <a:cubicBezTo>
                  <a:pt x="5213" y="4395"/>
                  <a:pt x="5716" y="4212"/>
                  <a:pt x="6210" y="4212"/>
                </a:cubicBezTo>
                <a:close/>
                <a:moveTo>
                  <a:pt x="5738" y="0"/>
                </a:moveTo>
                <a:cubicBezTo>
                  <a:pt x="5471" y="0"/>
                  <a:pt x="5271" y="201"/>
                  <a:pt x="5238" y="467"/>
                </a:cubicBezTo>
                <a:lnTo>
                  <a:pt x="5137" y="2235"/>
                </a:lnTo>
                <a:cubicBezTo>
                  <a:pt x="4804" y="2302"/>
                  <a:pt x="4437" y="2436"/>
                  <a:pt x="4137" y="2636"/>
                </a:cubicBezTo>
                <a:lnTo>
                  <a:pt x="2836" y="1468"/>
                </a:lnTo>
                <a:cubicBezTo>
                  <a:pt x="2736" y="1385"/>
                  <a:pt x="2619" y="1343"/>
                  <a:pt x="2502" y="1343"/>
                </a:cubicBezTo>
                <a:cubicBezTo>
                  <a:pt x="2386" y="1343"/>
                  <a:pt x="2269" y="1385"/>
                  <a:pt x="2169" y="1468"/>
                </a:cubicBezTo>
                <a:lnTo>
                  <a:pt x="1468" y="2169"/>
                </a:lnTo>
                <a:cubicBezTo>
                  <a:pt x="1301" y="2369"/>
                  <a:pt x="1268" y="2636"/>
                  <a:pt x="1435" y="2836"/>
                </a:cubicBezTo>
                <a:lnTo>
                  <a:pt x="2636" y="4137"/>
                </a:lnTo>
                <a:cubicBezTo>
                  <a:pt x="2436" y="4470"/>
                  <a:pt x="2302" y="4804"/>
                  <a:pt x="2202" y="5137"/>
                </a:cubicBezTo>
                <a:lnTo>
                  <a:pt x="467" y="5238"/>
                </a:lnTo>
                <a:cubicBezTo>
                  <a:pt x="201" y="5271"/>
                  <a:pt x="0" y="5471"/>
                  <a:pt x="0" y="5738"/>
                </a:cubicBezTo>
                <a:lnTo>
                  <a:pt x="0" y="6705"/>
                </a:lnTo>
                <a:cubicBezTo>
                  <a:pt x="0" y="6972"/>
                  <a:pt x="201" y="7172"/>
                  <a:pt x="467" y="7206"/>
                </a:cubicBezTo>
                <a:lnTo>
                  <a:pt x="2202" y="7306"/>
                </a:lnTo>
                <a:cubicBezTo>
                  <a:pt x="2302" y="7639"/>
                  <a:pt x="2436" y="7973"/>
                  <a:pt x="2636" y="8306"/>
                </a:cubicBezTo>
                <a:lnTo>
                  <a:pt x="1468" y="9607"/>
                </a:lnTo>
                <a:cubicBezTo>
                  <a:pt x="1301" y="9807"/>
                  <a:pt x="1301" y="10074"/>
                  <a:pt x="1468" y="10274"/>
                </a:cubicBezTo>
                <a:lnTo>
                  <a:pt x="2169" y="10975"/>
                </a:lnTo>
                <a:cubicBezTo>
                  <a:pt x="2274" y="11063"/>
                  <a:pt x="2408" y="11105"/>
                  <a:pt x="2540" y="11105"/>
                </a:cubicBezTo>
                <a:cubicBezTo>
                  <a:pt x="2658" y="11105"/>
                  <a:pt x="2775" y="11071"/>
                  <a:pt x="2869" y="11008"/>
                </a:cubicBezTo>
                <a:lnTo>
                  <a:pt x="4137" y="9807"/>
                </a:lnTo>
                <a:cubicBezTo>
                  <a:pt x="4470" y="10008"/>
                  <a:pt x="4804" y="10141"/>
                  <a:pt x="5171" y="10241"/>
                </a:cubicBezTo>
                <a:lnTo>
                  <a:pt x="5238" y="11976"/>
                </a:lnTo>
                <a:cubicBezTo>
                  <a:pt x="5271" y="12243"/>
                  <a:pt x="5471" y="12443"/>
                  <a:pt x="5738" y="12443"/>
                </a:cubicBezTo>
                <a:lnTo>
                  <a:pt x="6705" y="12443"/>
                </a:lnTo>
                <a:cubicBezTo>
                  <a:pt x="6972" y="12443"/>
                  <a:pt x="7172" y="12243"/>
                  <a:pt x="7206" y="12009"/>
                </a:cubicBezTo>
                <a:lnTo>
                  <a:pt x="7272" y="10241"/>
                </a:lnTo>
                <a:cubicBezTo>
                  <a:pt x="7639" y="10141"/>
                  <a:pt x="7973" y="10008"/>
                  <a:pt x="8306" y="9807"/>
                </a:cubicBezTo>
                <a:lnTo>
                  <a:pt x="9607" y="11008"/>
                </a:lnTo>
                <a:cubicBezTo>
                  <a:pt x="9682" y="11083"/>
                  <a:pt x="9785" y="11118"/>
                  <a:pt x="9893" y="11118"/>
                </a:cubicBezTo>
                <a:cubicBezTo>
                  <a:pt x="10024" y="11118"/>
                  <a:pt x="10164" y="11067"/>
                  <a:pt x="10274" y="10975"/>
                </a:cubicBezTo>
                <a:lnTo>
                  <a:pt x="10975" y="10274"/>
                </a:lnTo>
                <a:cubicBezTo>
                  <a:pt x="11142" y="10108"/>
                  <a:pt x="11142" y="9807"/>
                  <a:pt x="10975" y="9607"/>
                </a:cubicBezTo>
                <a:lnTo>
                  <a:pt x="9807" y="8306"/>
                </a:lnTo>
                <a:cubicBezTo>
                  <a:pt x="9974" y="7973"/>
                  <a:pt x="10108" y="7639"/>
                  <a:pt x="10208" y="7306"/>
                </a:cubicBezTo>
                <a:lnTo>
                  <a:pt x="11976" y="7206"/>
                </a:lnTo>
                <a:cubicBezTo>
                  <a:pt x="12209" y="7172"/>
                  <a:pt x="12409" y="6972"/>
                  <a:pt x="12409" y="6705"/>
                </a:cubicBezTo>
                <a:lnTo>
                  <a:pt x="12409" y="5738"/>
                </a:lnTo>
                <a:cubicBezTo>
                  <a:pt x="12409" y="5471"/>
                  <a:pt x="12243" y="5271"/>
                  <a:pt x="11976" y="5238"/>
                </a:cubicBezTo>
                <a:lnTo>
                  <a:pt x="10208" y="5137"/>
                </a:lnTo>
                <a:cubicBezTo>
                  <a:pt x="10141" y="4804"/>
                  <a:pt x="10008" y="4470"/>
                  <a:pt x="9807" y="4137"/>
                </a:cubicBezTo>
                <a:lnTo>
                  <a:pt x="10975" y="2836"/>
                </a:lnTo>
                <a:cubicBezTo>
                  <a:pt x="11142" y="2636"/>
                  <a:pt x="11142" y="2369"/>
                  <a:pt x="10975" y="2169"/>
                </a:cubicBezTo>
                <a:lnTo>
                  <a:pt x="10274" y="1468"/>
                </a:lnTo>
                <a:cubicBezTo>
                  <a:pt x="10174" y="1385"/>
                  <a:pt x="10049" y="1343"/>
                  <a:pt x="9928" y="1343"/>
                </a:cubicBezTo>
                <a:cubicBezTo>
                  <a:pt x="9807" y="1343"/>
                  <a:pt x="9691" y="1385"/>
                  <a:pt x="9607" y="1468"/>
                </a:cubicBezTo>
                <a:lnTo>
                  <a:pt x="8273" y="2636"/>
                </a:lnTo>
                <a:cubicBezTo>
                  <a:pt x="7973" y="2436"/>
                  <a:pt x="7639" y="2302"/>
                  <a:pt x="7272" y="2235"/>
                </a:cubicBezTo>
                <a:lnTo>
                  <a:pt x="7206" y="467"/>
                </a:lnTo>
                <a:cubicBezTo>
                  <a:pt x="7172" y="201"/>
                  <a:pt x="6972" y="0"/>
                  <a:pt x="6705" y="0"/>
                </a:cubicBezTo>
                <a:close/>
              </a:path>
            </a:pathLst>
          </a:custGeom>
          <a:solidFill>
            <a:schemeClr val="accent1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6" name="Google Shape;706;p48"/>
          <p:cNvSpPr/>
          <p:nvPr/>
        </p:nvSpPr>
        <p:spPr>
          <a:xfrm>
            <a:off x="810263" y="3195339"/>
            <a:ext cx="295225" cy="246175"/>
          </a:xfrm>
          <a:custGeom>
            <a:rect b="b" l="l" r="r" t="t"/>
            <a:pathLst>
              <a:path extrusionOk="0" h="9847" w="11809">
                <a:moveTo>
                  <a:pt x="2797" y="1"/>
                </a:moveTo>
                <a:cubicBezTo>
                  <a:pt x="1322" y="1"/>
                  <a:pt x="1" y="1204"/>
                  <a:pt x="468" y="3538"/>
                </a:cubicBezTo>
                <a:cubicBezTo>
                  <a:pt x="868" y="5673"/>
                  <a:pt x="2969" y="8175"/>
                  <a:pt x="5304" y="9576"/>
                </a:cubicBezTo>
                <a:cubicBezTo>
                  <a:pt x="5598" y="9755"/>
                  <a:pt x="5748" y="9847"/>
                  <a:pt x="5903" y="9847"/>
                </a:cubicBezTo>
                <a:cubicBezTo>
                  <a:pt x="6064" y="9847"/>
                  <a:pt x="6231" y="9747"/>
                  <a:pt x="6572" y="9542"/>
                </a:cubicBezTo>
                <a:cubicBezTo>
                  <a:pt x="8907" y="8108"/>
                  <a:pt x="10942" y="5639"/>
                  <a:pt x="11342" y="3538"/>
                </a:cubicBezTo>
                <a:cubicBezTo>
                  <a:pt x="11809" y="1204"/>
                  <a:pt x="10488" y="1"/>
                  <a:pt x="9013" y="1"/>
                </a:cubicBezTo>
                <a:cubicBezTo>
                  <a:pt x="7747" y="1"/>
                  <a:pt x="6367" y="886"/>
                  <a:pt x="5905" y="2704"/>
                </a:cubicBezTo>
                <a:cubicBezTo>
                  <a:pt x="5443" y="886"/>
                  <a:pt x="4063" y="1"/>
                  <a:pt x="2797" y="1"/>
                </a:cubicBezTo>
                <a:close/>
              </a:path>
            </a:pathLst>
          </a:cu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707" name="Google Shape;707;p48"/>
          <p:cNvGrpSpPr/>
          <p:nvPr/>
        </p:nvGrpSpPr>
        <p:grpSpPr>
          <a:xfrm>
            <a:off x="687640" y="3799332"/>
            <a:ext cx="500699" cy="666069"/>
            <a:chOff x="4863650" y="3815375"/>
            <a:chExt cx="624625" cy="830925"/>
          </a:xfrm>
        </p:grpSpPr>
        <p:sp>
          <p:nvSpPr>
            <p:cNvPr id="708" name="Google Shape;708;p48"/>
            <p:cNvSpPr/>
            <p:nvPr/>
          </p:nvSpPr>
          <p:spPr>
            <a:xfrm>
              <a:off x="5086300" y="4421100"/>
              <a:ext cx="236875" cy="180150"/>
            </a:xfrm>
            <a:custGeom>
              <a:rect b="b" l="l" r="r" t="t"/>
              <a:pathLst>
                <a:path extrusionOk="0" h="7206" w="9475">
                  <a:moveTo>
                    <a:pt x="835" y="1"/>
                  </a:moveTo>
                  <a:cubicBezTo>
                    <a:pt x="301" y="468"/>
                    <a:pt x="1" y="1102"/>
                    <a:pt x="34" y="1802"/>
                  </a:cubicBezTo>
                  <a:lnTo>
                    <a:pt x="34" y="4871"/>
                  </a:lnTo>
                  <a:cubicBezTo>
                    <a:pt x="34" y="6172"/>
                    <a:pt x="1068" y="7206"/>
                    <a:pt x="2369" y="7206"/>
                  </a:cubicBezTo>
                  <a:lnTo>
                    <a:pt x="7106" y="7206"/>
                  </a:lnTo>
                  <a:cubicBezTo>
                    <a:pt x="8407" y="7206"/>
                    <a:pt x="9474" y="6172"/>
                    <a:pt x="9474" y="4871"/>
                  </a:cubicBezTo>
                  <a:lnTo>
                    <a:pt x="9474" y="1802"/>
                  </a:lnTo>
                  <a:cubicBezTo>
                    <a:pt x="9474" y="1102"/>
                    <a:pt x="9174" y="468"/>
                    <a:pt x="867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9" name="Google Shape;709;p48"/>
            <p:cNvSpPr/>
            <p:nvPr/>
          </p:nvSpPr>
          <p:spPr>
            <a:xfrm>
              <a:off x="5163850" y="4601225"/>
              <a:ext cx="81750" cy="45075"/>
            </a:xfrm>
            <a:custGeom>
              <a:rect b="b" l="l" r="r" t="t"/>
              <a:pathLst>
                <a:path extrusionOk="0" h="1803" w="3270">
                  <a:moveTo>
                    <a:pt x="1" y="1"/>
                  </a:moveTo>
                  <a:lnTo>
                    <a:pt x="1" y="735"/>
                  </a:lnTo>
                  <a:cubicBezTo>
                    <a:pt x="1" y="1335"/>
                    <a:pt x="468" y="1802"/>
                    <a:pt x="1068" y="1802"/>
                  </a:cubicBezTo>
                  <a:lnTo>
                    <a:pt x="2236" y="1802"/>
                  </a:lnTo>
                  <a:cubicBezTo>
                    <a:pt x="2803" y="1802"/>
                    <a:pt x="3270" y="1335"/>
                    <a:pt x="3270" y="735"/>
                  </a:cubicBezTo>
                  <a:lnTo>
                    <a:pt x="3270" y="1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0" name="Google Shape;710;p48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1" name="Google Shape;711;p48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2" name="Google Shape;712;p48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3" name="Google Shape;713;p48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4" name="Google Shape;714;p48"/>
            <p:cNvSpPr/>
            <p:nvPr/>
          </p:nvSpPr>
          <p:spPr>
            <a:xfrm>
              <a:off x="4863650" y="3815375"/>
              <a:ext cx="624625" cy="620775"/>
            </a:xfrm>
            <a:custGeom>
              <a:rect b="b" l="l" r="r" t="t"/>
              <a:pathLst>
                <a:path extrusionOk="0" h="24831" w="24985">
                  <a:moveTo>
                    <a:pt x="13631" y="0"/>
                  </a:moveTo>
                  <a:cubicBezTo>
                    <a:pt x="11583" y="0"/>
                    <a:pt x="9483" y="567"/>
                    <a:pt x="7539" y="1814"/>
                  </a:cubicBezTo>
                  <a:cubicBezTo>
                    <a:pt x="0" y="6651"/>
                    <a:pt x="767" y="17892"/>
                    <a:pt x="8940" y="21628"/>
                  </a:cubicBezTo>
                  <a:lnTo>
                    <a:pt x="8940" y="22462"/>
                  </a:lnTo>
                  <a:cubicBezTo>
                    <a:pt x="8940" y="23763"/>
                    <a:pt x="9974" y="24830"/>
                    <a:pt x="11275" y="24830"/>
                  </a:cubicBezTo>
                  <a:lnTo>
                    <a:pt x="16012" y="24830"/>
                  </a:lnTo>
                  <a:cubicBezTo>
                    <a:pt x="17313" y="24830"/>
                    <a:pt x="18380" y="23763"/>
                    <a:pt x="18380" y="22462"/>
                  </a:cubicBezTo>
                  <a:lnTo>
                    <a:pt x="18380" y="21628"/>
                  </a:lnTo>
                  <a:cubicBezTo>
                    <a:pt x="22383" y="19793"/>
                    <a:pt x="24985" y="15757"/>
                    <a:pt x="24985" y="11354"/>
                  </a:cubicBezTo>
                  <a:cubicBezTo>
                    <a:pt x="24985" y="4694"/>
                    <a:pt x="19527" y="0"/>
                    <a:pt x="13631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715" name="Google Shape;715;p48"/>
          <p:cNvGrpSpPr/>
          <p:nvPr/>
        </p:nvGrpSpPr>
        <p:grpSpPr>
          <a:xfrm>
            <a:off x="7505089" y="3642125"/>
            <a:ext cx="965350" cy="823275"/>
            <a:chOff x="1481225" y="4240975"/>
            <a:chExt cx="965350" cy="823275"/>
          </a:xfrm>
        </p:grpSpPr>
        <p:sp>
          <p:nvSpPr>
            <p:cNvPr id="716" name="Google Shape;716;p48"/>
            <p:cNvSpPr/>
            <p:nvPr/>
          </p:nvSpPr>
          <p:spPr>
            <a:xfrm>
              <a:off x="2074975" y="4738825"/>
              <a:ext cx="371600" cy="325425"/>
            </a:xfrm>
            <a:custGeom>
              <a:rect b="b" l="l" r="r" t="t"/>
              <a:pathLst>
                <a:path extrusionOk="0" h="13017" w="14864">
                  <a:moveTo>
                    <a:pt x="2136" y="1"/>
                  </a:moveTo>
                  <a:lnTo>
                    <a:pt x="1" y="2169"/>
                  </a:lnTo>
                  <a:cubicBezTo>
                    <a:pt x="1168" y="4871"/>
                    <a:pt x="2703" y="7440"/>
                    <a:pt x="4504" y="9808"/>
                  </a:cubicBezTo>
                  <a:cubicBezTo>
                    <a:pt x="6281" y="12102"/>
                    <a:pt x="8170" y="13016"/>
                    <a:pt x="9713" y="13016"/>
                  </a:cubicBezTo>
                  <a:cubicBezTo>
                    <a:pt x="13149" y="13016"/>
                    <a:pt x="14863" y="8475"/>
                    <a:pt x="9775" y="4537"/>
                  </a:cubicBezTo>
                  <a:cubicBezTo>
                    <a:pt x="7440" y="2703"/>
                    <a:pt x="4871" y="1202"/>
                    <a:pt x="2136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7" name="Google Shape;717;p48"/>
            <p:cNvSpPr/>
            <p:nvPr/>
          </p:nvSpPr>
          <p:spPr>
            <a:xfrm>
              <a:off x="1979925" y="4644600"/>
              <a:ext cx="176800" cy="172850"/>
            </a:xfrm>
            <a:custGeom>
              <a:rect b="b" l="l" r="r" t="t"/>
              <a:pathLst>
                <a:path extrusionOk="0" h="6914" w="7072">
                  <a:moveTo>
                    <a:pt x="5437" y="1"/>
                  </a:moveTo>
                  <a:lnTo>
                    <a:pt x="0" y="5438"/>
                  </a:lnTo>
                  <a:lnTo>
                    <a:pt x="1034" y="6438"/>
                  </a:lnTo>
                  <a:cubicBezTo>
                    <a:pt x="1351" y="6755"/>
                    <a:pt x="1751" y="6914"/>
                    <a:pt x="2152" y="6914"/>
                  </a:cubicBezTo>
                  <a:cubicBezTo>
                    <a:pt x="2552" y="6914"/>
                    <a:pt x="2952" y="6755"/>
                    <a:pt x="3269" y="6438"/>
                  </a:cubicBezTo>
                  <a:lnTo>
                    <a:pt x="6472" y="3236"/>
                  </a:lnTo>
                  <a:cubicBezTo>
                    <a:pt x="7072" y="2636"/>
                    <a:pt x="7072" y="1635"/>
                    <a:pt x="6472" y="1035"/>
                  </a:cubicBezTo>
                  <a:lnTo>
                    <a:pt x="5437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8" name="Google Shape;718;p48"/>
            <p:cNvSpPr/>
            <p:nvPr/>
          </p:nvSpPr>
          <p:spPr>
            <a:xfrm>
              <a:off x="1481225" y="4240975"/>
              <a:ext cx="683850" cy="566275"/>
            </a:xfrm>
            <a:custGeom>
              <a:rect b="b" l="l" r="r" t="t"/>
              <a:pathLst>
                <a:path extrusionOk="0" h="22651" w="27354">
                  <a:moveTo>
                    <a:pt x="15132" y="1"/>
                  </a:moveTo>
                  <a:cubicBezTo>
                    <a:pt x="12234" y="1"/>
                    <a:pt x="9341" y="1101"/>
                    <a:pt x="7139" y="3303"/>
                  </a:cubicBezTo>
                  <a:cubicBezTo>
                    <a:pt x="1" y="10441"/>
                    <a:pt x="5038" y="22650"/>
                    <a:pt x="15145" y="22650"/>
                  </a:cubicBezTo>
                  <a:cubicBezTo>
                    <a:pt x="19715" y="22650"/>
                    <a:pt x="23851" y="19882"/>
                    <a:pt x="25619" y="15645"/>
                  </a:cubicBezTo>
                  <a:cubicBezTo>
                    <a:pt x="27354" y="11409"/>
                    <a:pt x="26386" y="6539"/>
                    <a:pt x="23151" y="3303"/>
                  </a:cubicBezTo>
                  <a:cubicBezTo>
                    <a:pt x="20932" y="1101"/>
                    <a:pt x="18030" y="1"/>
                    <a:pt x="1513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9" name="Google Shape;719;p48"/>
            <p:cNvSpPr/>
            <p:nvPr/>
          </p:nvSpPr>
          <p:spPr>
            <a:xfrm>
              <a:off x="1596300" y="4326875"/>
              <a:ext cx="526250" cy="393650"/>
            </a:xfrm>
            <a:custGeom>
              <a:rect b="b" l="l" r="r" t="t"/>
              <a:pathLst>
                <a:path extrusionOk="0" h="15746" w="21050">
                  <a:moveTo>
                    <a:pt x="10529" y="0"/>
                  </a:moveTo>
                  <a:cubicBezTo>
                    <a:pt x="8515" y="0"/>
                    <a:pt x="6506" y="768"/>
                    <a:pt x="4971" y="2302"/>
                  </a:cubicBezTo>
                  <a:cubicBezTo>
                    <a:pt x="1" y="7272"/>
                    <a:pt x="3537" y="15745"/>
                    <a:pt x="10542" y="15745"/>
                  </a:cubicBezTo>
                  <a:cubicBezTo>
                    <a:pt x="17547" y="15745"/>
                    <a:pt x="21049" y="7272"/>
                    <a:pt x="16112" y="2302"/>
                  </a:cubicBezTo>
                  <a:cubicBezTo>
                    <a:pt x="14561" y="768"/>
                    <a:pt x="12543" y="0"/>
                    <a:pt x="10529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720" name="Google Shape;720;p48"/>
          <p:cNvGrpSpPr/>
          <p:nvPr/>
        </p:nvGrpSpPr>
        <p:grpSpPr>
          <a:xfrm>
            <a:off x="7978072" y="2406281"/>
            <a:ext cx="438896" cy="434500"/>
            <a:chOff x="2532825" y="1741700"/>
            <a:chExt cx="438896" cy="434500"/>
          </a:xfrm>
        </p:grpSpPr>
        <p:sp>
          <p:nvSpPr>
            <p:cNvPr id="721" name="Google Shape;721;p48"/>
            <p:cNvSpPr/>
            <p:nvPr/>
          </p:nvSpPr>
          <p:spPr>
            <a:xfrm>
              <a:off x="2532825" y="1741700"/>
              <a:ext cx="438896" cy="434500"/>
            </a:xfrm>
            <a:custGeom>
              <a:rect b="b" l="l" r="r" t="t"/>
              <a:pathLst>
                <a:path extrusionOk="0" h="17380" w="21116">
                  <a:moveTo>
                    <a:pt x="2335" y="0"/>
                  </a:moveTo>
                  <a:cubicBezTo>
                    <a:pt x="1034" y="0"/>
                    <a:pt x="0" y="1067"/>
                    <a:pt x="0" y="2368"/>
                  </a:cubicBezTo>
                  <a:lnTo>
                    <a:pt x="0" y="15011"/>
                  </a:lnTo>
                  <a:cubicBezTo>
                    <a:pt x="0" y="16345"/>
                    <a:pt x="1034" y="17379"/>
                    <a:pt x="2335" y="17379"/>
                  </a:cubicBezTo>
                  <a:lnTo>
                    <a:pt x="18780" y="17379"/>
                  </a:lnTo>
                  <a:cubicBezTo>
                    <a:pt x="20081" y="17379"/>
                    <a:pt x="21115" y="16345"/>
                    <a:pt x="21115" y="15011"/>
                  </a:cubicBezTo>
                  <a:lnTo>
                    <a:pt x="21115" y="2368"/>
                  </a:lnTo>
                  <a:cubicBezTo>
                    <a:pt x="21115" y="1067"/>
                    <a:pt x="20081" y="0"/>
                    <a:pt x="18780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2" name="Google Shape;722;p48"/>
            <p:cNvSpPr/>
            <p:nvPr/>
          </p:nvSpPr>
          <p:spPr>
            <a:xfrm>
              <a:off x="2604660" y="1828676"/>
              <a:ext cx="295226" cy="260549"/>
            </a:xfrm>
            <a:custGeom>
              <a:rect b="b" l="l" r="r" t="t"/>
              <a:pathLst>
                <a:path extrusionOk="0" h="12277" w="13911">
                  <a:moveTo>
                    <a:pt x="6943" y="1"/>
                  </a:moveTo>
                  <a:cubicBezTo>
                    <a:pt x="6589" y="1"/>
                    <a:pt x="6238" y="134"/>
                    <a:pt x="5972" y="401"/>
                  </a:cubicBezTo>
                  <a:lnTo>
                    <a:pt x="734" y="5638"/>
                  </a:lnTo>
                  <a:cubicBezTo>
                    <a:pt x="1" y="6372"/>
                    <a:pt x="201" y="7573"/>
                    <a:pt x="1602" y="7573"/>
                  </a:cubicBezTo>
                  <a:lnTo>
                    <a:pt x="2903" y="7573"/>
                  </a:lnTo>
                  <a:lnTo>
                    <a:pt x="2903" y="10875"/>
                  </a:lnTo>
                  <a:cubicBezTo>
                    <a:pt x="2903" y="11642"/>
                    <a:pt x="3503" y="12276"/>
                    <a:pt x="4270" y="12276"/>
                  </a:cubicBezTo>
                  <a:lnTo>
                    <a:pt x="5404" y="12276"/>
                  </a:lnTo>
                  <a:lnTo>
                    <a:pt x="5404" y="9774"/>
                  </a:lnTo>
                  <a:cubicBezTo>
                    <a:pt x="5404" y="9007"/>
                    <a:pt x="6005" y="8373"/>
                    <a:pt x="6772" y="8373"/>
                  </a:cubicBezTo>
                  <a:lnTo>
                    <a:pt x="7139" y="8373"/>
                  </a:lnTo>
                  <a:cubicBezTo>
                    <a:pt x="7873" y="8373"/>
                    <a:pt x="8507" y="9007"/>
                    <a:pt x="8507" y="9774"/>
                  </a:cubicBezTo>
                  <a:lnTo>
                    <a:pt x="8507" y="12276"/>
                  </a:lnTo>
                  <a:lnTo>
                    <a:pt x="9641" y="12276"/>
                  </a:lnTo>
                  <a:cubicBezTo>
                    <a:pt x="10375" y="12276"/>
                    <a:pt x="11008" y="11642"/>
                    <a:pt x="11008" y="10875"/>
                  </a:cubicBezTo>
                  <a:lnTo>
                    <a:pt x="11008" y="7573"/>
                  </a:lnTo>
                  <a:lnTo>
                    <a:pt x="12309" y="7573"/>
                  </a:lnTo>
                  <a:cubicBezTo>
                    <a:pt x="13710" y="7573"/>
                    <a:pt x="13911" y="6372"/>
                    <a:pt x="13177" y="5638"/>
                  </a:cubicBezTo>
                  <a:lnTo>
                    <a:pt x="7940" y="401"/>
                  </a:lnTo>
                  <a:cubicBezTo>
                    <a:pt x="7656" y="134"/>
                    <a:pt x="7297" y="1"/>
                    <a:pt x="694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23" name="Google Shape;723;p48"/>
          <p:cNvSpPr/>
          <p:nvPr/>
        </p:nvSpPr>
        <p:spPr>
          <a:xfrm>
            <a:off x="8084095" y="3229628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7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p49"/>
          <p:cNvSpPr/>
          <p:nvPr/>
        </p:nvSpPr>
        <p:spPr>
          <a:xfrm>
            <a:off x="365700" y="1203800"/>
            <a:ext cx="5076900" cy="3573900"/>
          </a:xfrm>
          <a:prstGeom prst="roundRect">
            <a:avLst>
              <a:gd fmla="val 3982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9" name="Google Shape;729;p49"/>
          <p:cNvSpPr/>
          <p:nvPr/>
        </p:nvSpPr>
        <p:spPr>
          <a:xfrm>
            <a:off x="252700" y="4352413"/>
            <a:ext cx="226000" cy="226025"/>
          </a:xfrm>
          <a:custGeom>
            <a:rect b="b" l="l" r="r" t="t"/>
            <a:pathLst>
              <a:path extrusionOk="0" h="9041" w="9040">
                <a:moveTo>
                  <a:pt x="3936" y="1"/>
                </a:moveTo>
                <a:cubicBezTo>
                  <a:pt x="3436" y="1"/>
                  <a:pt x="3036" y="401"/>
                  <a:pt x="3036" y="902"/>
                </a:cubicBezTo>
                <a:lnTo>
                  <a:pt x="3036" y="3036"/>
                </a:lnTo>
                <a:lnTo>
                  <a:pt x="901" y="3036"/>
                </a:lnTo>
                <a:cubicBezTo>
                  <a:pt x="400" y="3036"/>
                  <a:pt x="0" y="3437"/>
                  <a:pt x="0" y="3937"/>
                </a:cubicBezTo>
                <a:lnTo>
                  <a:pt x="0" y="5105"/>
                </a:lnTo>
                <a:cubicBezTo>
                  <a:pt x="0" y="5605"/>
                  <a:pt x="400" y="6005"/>
                  <a:pt x="901" y="6005"/>
                </a:cubicBezTo>
                <a:lnTo>
                  <a:pt x="3036" y="6005"/>
                </a:lnTo>
                <a:lnTo>
                  <a:pt x="3036" y="8140"/>
                </a:lnTo>
                <a:cubicBezTo>
                  <a:pt x="3036" y="8640"/>
                  <a:pt x="3436" y="9041"/>
                  <a:pt x="3936" y="9041"/>
                </a:cubicBezTo>
                <a:lnTo>
                  <a:pt x="5104" y="9041"/>
                </a:lnTo>
                <a:cubicBezTo>
                  <a:pt x="5604" y="9041"/>
                  <a:pt x="6004" y="8640"/>
                  <a:pt x="6004" y="8140"/>
                </a:cubicBezTo>
                <a:lnTo>
                  <a:pt x="6004" y="6005"/>
                </a:lnTo>
                <a:lnTo>
                  <a:pt x="8139" y="6005"/>
                </a:lnTo>
                <a:cubicBezTo>
                  <a:pt x="8640" y="6005"/>
                  <a:pt x="9040" y="5605"/>
                  <a:pt x="9040" y="5105"/>
                </a:cubicBezTo>
                <a:lnTo>
                  <a:pt x="9040" y="3937"/>
                </a:lnTo>
                <a:cubicBezTo>
                  <a:pt x="9040" y="3455"/>
                  <a:pt x="8668" y="3035"/>
                  <a:pt x="8193" y="3035"/>
                </a:cubicBezTo>
                <a:cubicBezTo>
                  <a:pt x="8175" y="3035"/>
                  <a:pt x="8157" y="3035"/>
                  <a:pt x="8139" y="3036"/>
                </a:cubicBezTo>
                <a:lnTo>
                  <a:pt x="6004" y="3036"/>
                </a:lnTo>
                <a:lnTo>
                  <a:pt x="6004" y="902"/>
                </a:lnTo>
                <a:cubicBezTo>
                  <a:pt x="6004" y="401"/>
                  <a:pt x="5604" y="1"/>
                  <a:pt x="5104" y="1"/>
                </a:cubicBezTo>
                <a:close/>
              </a:path>
            </a:pathLst>
          </a:cu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0" name="Google Shape;730;p49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731" name="Google Shape;731;p49"/>
          <p:cNvGrpSpPr/>
          <p:nvPr/>
        </p:nvGrpSpPr>
        <p:grpSpPr>
          <a:xfrm>
            <a:off x="8514350" y="148438"/>
            <a:ext cx="527900" cy="434500"/>
            <a:chOff x="4559250" y="2583950"/>
            <a:chExt cx="527900" cy="434500"/>
          </a:xfrm>
        </p:grpSpPr>
        <p:sp>
          <p:nvSpPr>
            <p:cNvPr id="732" name="Google Shape;732;p49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3" name="Google Shape;733;p49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734" name="Google Shape;734;p49"/>
          <p:cNvGrpSpPr/>
          <p:nvPr/>
        </p:nvGrpSpPr>
        <p:grpSpPr>
          <a:xfrm>
            <a:off x="101750" y="922838"/>
            <a:ext cx="527900" cy="433675"/>
            <a:chOff x="2356025" y="3709750"/>
            <a:chExt cx="527900" cy="433675"/>
          </a:xfrm>
        </p:grpSpPr>
        <p:sp>
          <p:nvSpPr>
            <p:cNvPr id="735" name="Google Shape;735;p49"/>
            <p:cNvSpPr/>
            <p:nvPr/>
          </p:nvSpPr>
          <p:spPr>
            <a:xfrm>
              <a:off x="2356025" y="3709750"/>
              <a:ext cx="527900" cy="433675"/>
            </a:xfrm>
            <a:custGeom>
              <a:rect b="b" l="l" r="r" t="t"/>
              <a:pathLst>
                <a:path extrusionOk="0" h="17347" w="21116">
                  <a:moveTo>
                    <a:pt x="8114" y="0"/>
                  </a:moveTo>
                  <a:cubicBezTo>
                    <a:pt x="6841" y="0"/>
                    <a:pt x="5838" y="1055"/>
                    <a:pt x="5838" y="2336"/>
                  </a:cubicBezTo>
                  <a:lnTo>
                    <a:pt x="5838" y="4171"/>
                  </a:lnTo>
                  <a:lnTo>
                    <a:pt x="2335" y="4171"/>
                  </a:lnTo>
                  <a:cubicBezTo>
                    <a:pt x="1034" y="4171"/>
                    <a:pt x="0" y="5205"/>
                    <a:pt x="0" y="6506"/>
                  </a:cubicBezTo>
                  <a:lnTo>
                    <a:pt x="0" y="15012"/>
                  </a:lnTo>
                  <a:cubicBezTo>
                    <a:pt x="0" y="16313"/>
                    <a:pt x="1034" y="17347"/>
                    <a:pt x="2335" y="17347"/>
                  </a:cubicBezTo>
                  <a:lnTo>
                    <a:pt x="18747" y="17347"/>
                  </a:lnTo>
                  <a:cubicBezTo>
                    <a:pt x="20048" y="17347"/>
                    <a:pt x="21115" y="16313"/>
                    <a:pt x="21115" y="15012"/>
                  </a:cubicBezTo>
                  <a:lnTo>
                    <a:pt x="21115" y="6506"/>
                  </a:lnTo>
                  <a:cubicBezTo>
                    <a:pt x="21115" y="5225"/>
                    <a:pt x="20080" y="4170"/>
                    <a:pt x="18806" y="4170"/>
                  </a:cubicBezTo>
                  <a:cubicBezTo>
                    <a:pt x="18787" y="4170"/>
                    <a:pt x="18767" y="4170"/>
                    <a:pt x="18747" y="4171"/>
                  </a:cubicBezTo>
                  <a:lnTo>
                    <a:pt x="15278" y="4171"/>
                  </a:lnTo>
                  <a:lnTo>
                    <a:pt x="15278" y="2336"/>
                  </a:lnTo>
                  <a:cubicBezTo>
                    <a:pt x="15278" y="1055"/>
                    <a:pt x="14243" y="0"/>
                    <a:pt x="12969" y="0"/>
                  </a:cubicBezTo>
                  <a:cubicBezTo>
                    <a:pt x="12949" y="0"/>
                    <a:pt x="12929" y="1"/>
                    <a:pt x="12910" y="1"/>
                  </a:cubicBezTo>
                  <a:lnTo>
                    <a:pt x="8173" y="1"/>
                  </a:lnTo>
                  <a:cubicBezTo>
                    <a:pt x="8153" y="1"/>
                    <a:pt x="8133" y="0"/>
                    <a:pt x="8114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6" name="Google Shape;736;p49"/>
            <p:cNvSpPr/>
            <p:nvPr/>
          </p:nvSpPr>
          <p:spPr>
            <a:xfrm>
              <a:off x="2463600" y="3860700"/>
              <a:ext cx="273550" cy="233750"/>
            </a:xfrm>
            <a:custGeom>
              <a:rect b="b" l="l" r="r" t="t"/>
              <a:pathLst>
                <a:path extrusionOk="0" h="9350" w="10942">
                  <a:moveTo>
                    <a:pt x="6238" y="1"/>
                  </a:moveTo>
                  <a:cubicBezTo>
                    <a:pt x="2102" y="1"/>
                    <a:pt x="0" y="5038"/>
                    <a:pt x="2936" y="7973"/>
                  </a:cubicBezTo>
                  <a:cubicBezTo>
                    <a:pt x="3897" y="8923"/>
                    <a:pt x="5071" y="9349"/>
                    <a:pt x="6221" y="9349"/>
                  </a:cubicBezTo>
                  <a:cubicBezTo>
                    <a:pt x="8623" y="9349"/>
                    <a:pt x="10919" y="7491"/>
                    <a:pt x="10942" y="4671"/>
                  </a:cubicBezTo>
                  <a:cubicBezTo>
                    <a:pt x="10942" y="2102"/>
                    <a:pt x="8840" y="1"/>
                    <a:pt x="6238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7" name="Google Shape;737;p49"/>
            <p:cNvSpPr/>
            <p:nvPr/>
          </p:nvSpPr>
          <p:spPr>
            <a:xfrm>
              <a:off x="2546150" y="3922425"/>
              <a:ext cx="128450" cy="110225"/>
            </a:xfrm>
            <a:custGeom>
              <a:rect b="b" l="l" r="r" t="t"/>
              <a:pathLst>
                <a:path extrusionOk="0" h="4409" w="5138">
                  <a:moveTo>
                    <a:pt x="2936" y="0"/>
                  </a:moveTo>
                  <a:cubicBezTo>
                    <a:pt x="1001" y="0"/>
                    <a:pt x="1" y="2369"/>
                    <a:pt x="1402" y="3770"/>
                  </a:cubicBezTo>
                  <a:cubicBezTo>
                    <a:pt x="1843" y="4211"/>
                    <a:pt x="2388" y="4409"/>
                    <a:pt x="2925" y="4409"/>
                  </a:cubicBezTo>
                  <a:cubicBezTo>
                    <a:pt x="4051" y="4409"/>
                    <a:pt x="5138" y="3535"/>
                    <a:pt x="5138" y="2202"/>
                  </a:cubicBezTo>
                  <a:cubicBezTo>
                    <a:pt x="5138" y="1001"/>
                    <a:pt x="4170" y="0"/>
                    <a:pt x="2936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8" name="Google Shape;738;p49"/>
            <p:cNvSpPr/>
            <p:nvPr/>
          </p:nvSpPr>
          <p:spPr>
            <a:xfrm>
              <a:off x="2553650" y="3753975"/>
              <a:ext cx="132625" cy="51725"/>
            </a:xfrm>
            <a:custGeom>
              <a:rect b="b" l="l" r="r" t="t"/>
              <a:pathLst>
                <a:path extrusionOk="0" h="2069" w="5305">
                  <a:moveTo>
                    <a:pt x="1" y="0"/>
                  </a:moveTo>
                  <a:lnTo>
                    <a:pt x="1" y="2068"/>
                  </a:lnTo>
                  <a:lnTo>
                    <a:pt x="5305" y="2068"/>
                  </a:lnTo>
                  <a:lnTo>
                    <a:pt x="5305" y="0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39" name="Google Shape;739;p49"/>
          <p:cNvSpPr txBox="1"/>
          <p:nvPr>
            <p:ph idx="1" type="body"/>
          </p:nvPr>
        </p:nvSpPr>
        <p:spPr>
          <a:xfrm>
            <a:off x="478700" y="1356525"/>
            <a:ext cx="4754400" cy="284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Strategic Planning</a:t>
            </a:r>
            <a:r>
              <a:rPr lang="en" sz="1900"/>
              <a:t> is a relatively new genre of planning, adapted from primarily </a:t>
            </a:r>
            <a:r>
              <a:rPr lang="en" sz="1900" u="sng"/>
              <a:t>two sources:</a:t>
            </a:r>
            <a:endParaRPr sz="19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Business </a:t>
            </a:r>
            <a:r>
              <a:rPr b="1" lang="en" sz="1900"/>
              <a:t>schools</a:t>
            </a:r>
            <a:r>
              <a:rPr lang="en" sz="1900"/>
              <a:t> have equipped </a:t>
            </a:r>
            <a:r>
              <a:rPr lang="en" sz="1900"/>
              <a:t>leaders</a:t>
            </a:r>
            <a:r>
              <a:rPr lang="en" sz="1900"/>
              <a:t> with institutional planning processes, which were developed from decision making and production control.</a:t>
            </a:r>
            <a:endParaRPr sz="1900"/>
          </a:p>
        </p:txBody>
      </p:sp>
      <p:pic>
        <p:nvPicPr>
          <p:cNvPr id="740" name="Google Shape;740;p49"/>
          <p:cNvPicPr preferRelativeResize="0"/>
          <p:nvPr/>
        </p:nvPicPr>
        <p:blipFill rotWithShape="1">
          <a:blip r:embed="rId3">
            <a:alphaModFix/>
          </a:blip>
          <a:srcRect b="20961" l="0" r="0" t="12451"/>
          <a:stretch/>
        </p:blipFill>
        <p:spPr>
          <a:xfrm>
            <a:off x="5572125" y="1203800"/>
            <a:ext cx="3206100" cy="3573900"/>
          </a:xfrm>
          <a:prstGeom prst="roundRect">
            <a:avLst>
              <a:gd fmla="val 4152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grpSp>
        <p:nvGrpSpPr>
          <p:cNvPr id="741" name="Google Shape;741;p49"/>
          <p:cNvGrpSpPr/>
          <p:nvPr/>
        </p:nvGrpSpPr>
        <p:grpSpPr>
          <a:xfrm>
            <a:off x="8562511" y="868628"/>
            <a:ext cx="431555" cy="432703"/>
            <a:chOff x="133738" y="317889"/>
            <a:chExt cx="460473" cy="461698"/>
          </a:xfrm>
        </p:grpSpPr>
        <p:sp>
          <p:nvSpPr>
            <p:cNvPr id="742" name="Google Shape;742;p49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3" name="Google Shape;743;p49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7" name="Shape 7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" name="Google Shape;748;p50"/>
          <p:cNvSpPr/>
          <p:nvPr/>
        </p:nvSpPr>
        <p:spPr>
          <a:xfrm>
            <a:off x="365700" y="1203800"/>
            <a:ext cx="5076900" cy="3573900"/>
          </a:xfrm>
          <a:prstGeom prst="roundRect">
            <a:avLst>
              <a:gd fmla="val 3982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9" name="Google Shape;749;p50"/>
          <p:cNvSpPr/>
          <p:nvPr/>
        </p:nvSpPr>
        <p:spPr>
          <a:xfrm>
            <a:off x="252700" y="4352413"/>
            <a:ext cx="226000" cy="226025"/>
          </a:xfrm>
          <a:custGeom>
            <a:rect b="b" l="l" r="r" t="t"/>
            <a:pathLst>
              <a:path extrusionOk="0" h="9041" w="9040">
                <a:moveTo>
                  <a:pt x="3936" y="1"/>
                </a:moveTo>
                <a:cubicBezTo>
                  <a:pt x="3436" y="1"/>
                  <a:pt x="3036" y="401"/>
                  <a:pt x="3036" y="902"/>
                </a:cubicBezTo>
                <a:lnTo>
                  <a:pt x="3036" y="3036"/>
                </a:lnTo>
                <a:lnTo>
                  <a:pt x="901" y="3036"/>
                </a:lnTo>
                <a:cubicBezTo>
                  <a:pt x="400" y="3036"/>
                  <a:pt x="0" y="3437"/>
                  <a:pt x="0" y="3937"/>
                </a:cubicBezTo>
                <a:lnTo>
                  <a:pt x="0" y="5105"/>
                </a:lnTo>
                <a:cubicBezTo>
                  <a:pt x="0" y="5605"/>
                  <a:pt x="400" y="6005"/>
                  <a:pt x="901" y="6005"/>
                </a:cubicBezTo>
                <a:lnTo>
                  <a:pt x="3036" y="6005"/>
                </a:lnTo>
                <a:lnTo>
                  <a:pt x="3036" y="8140"/>
                </a:lnTo>
                <a:cubicBezTo>
                  <a:pt x="3036" y="8640"/>
                  <a:pt x="3436" y="9041"/>
                  <a:pt x="3936" y="9041"/>
                </a:cubicBezTo>
                <a:lnTo>
                  <a:pt x="5104" y="9041"/>
                </a:lnTo>
                <a:cubicBezTo>
                  <a:pt x="5604" y="9041"/>
                  <a:pt x="6004" y="8640"/>
                  <a:pt x="6004" y="8140"/>
                </a:cubicBezTo>
                <a:lnTo>
                  <a:pt x="6004" y="6005"/>
                </a:lnTo>
                <a:lnTo>
                  <a:pt x="8139" y="6005"/>
                </a:lnTo>
                <a:cubicBezTo>
                  <a:pt x="8640" y="6005"/>
                  <a:pt x="9040" y="5605"/>
                  <a:pt x="9040" y="5105"/>
                </a:cubicBezTo>
                <a:lnTo>
                  <a:pt x="9040" y="3937"/>
                </a:lnTo>
                <a:cubicBezTo>
                  <a:pt x="9040" y="3455"/>
                  <a:pt x="8668" y="3035"/>
                  <a:pt x="8193" y="3035"/>
                </a:cubicBezTo>
                <a:cubicBezTo>
                  <a:pt x="8175" y="3035"/>
                  <a:pt x="8157" y="3035"/>
                  <a:pt x="8139" y="3036"/>
                </a:cubicBezTo>
                <a:lnTo>
                  <a:pt x="6004" y="3036"/>
                </a:lnTo>
                <a:lnTo>
                  <a:pt x="6004" y="902"/>
                </a:lnTo>
                <a:cubicBezTo>
                  <a:pt x="6004" y="401"/>
                  <a:pt x="5604" y="1"/>
                  <a:pt x="5104" y="1"/>
                </a:cubicBezTo>
                <a:close/>
              </a:path>
            </a:pathLst>
          </a:cu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0" name="Google Shape;750;p50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751" name="Google Shape;751;p50"/>
          <p:cNvGrpSpPr/>
          <p:nvPr/>
        </p:nvGrpSpPr>
        <p:grpSpPr>
          <a:xfrm>
            <a:off x="8514350" y="148438"/>
            <a:ext cx="527900" cy="434500"/>
            <a:chOff x="4559250" y="2583950"/>
            <a:chExt cx="527900" cy="434500"/>
          </a:xfrm>
        </p:grpSpPr>
        <p:sp>
          <p:nvSpPr>
            <p:cNvPr id="752" name="Google Shape;752;p50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3" name="Google Shape;753;p50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754" name="Google Shape;754;p50"/>
          <p:cNvGrpSpPr/>
          <p:nvPr/>
        </p:nvGrpSpPr>
        <p:grpSpPr>
          <a:xfrm>
            <a:off x="101750" y="922838"/>
            <a:ext cx="527900" cy="433675"/>
            <a:chOff x="2356025" y="3709750"/>
            <a:chExt cx="527900" cy="433675"/>
          </a:xfrm>
        </p:grpSpPr>
        <p:sp>
          <p:nvSpPr>
            <p:cNvPr id="755" name="Google Shape;755;p50"/>
            <p:cNvSpPr/>
            <p:nvPr/>
          </p:nvSpPr>
          <p:spPr>
            <a:xfrm>
              <a:off x="2356025" y="3709750"/>
              <a:ext cx="527900" cy="433675"/>
            </a:xfrm>
            <a:custGeom>
              <a:rect b="b" l="l" r="r" t="t"/>
              <a:pathLst>
                <a:path extrusionOk="0" h="17347" w="21116">
                  <a:moveTo>
                    <a:pt x="8114" y="0"/>
                  </a:moveTo>
                  <a:cubicBezTo>
                    <a:pt x="6841" y="0"/>
                    <a:pt x="5838" y="1055"/>
                    <a:pt x="5838" y="2336"/>
                  </a:cubicBezTo>
                  <a:lnTo>
                    <a:pt x="5838" y="4171"/>
                  </a:lnTo>
                  <a:lnTo>
                    <a:pt x="2335" y="4171"/>
                  </a:lnTo>
                  <a:cubicBezTo>
                    <a:pt x="1034" y="4171"/>
                    <a:pt x="0" y="5205"/>
                    <a:pt x="0" y="6506"/>
                  </a:cubicBezTo>
                  <a:lnTo>
                    <a:pt x="0" y="15012"/>
                  </a:lnTo>
                  <a:cubicBezTo>
                    <a:pt x="0" y="16313"/>
                    <a:pt x="1034" y="17347"/>
                    <a:pt x="2335" y="17347"/>
                  </a:cubicBezTo>
                  <a:lnTo>
                    <a:pt x="18747" y="17347"/>
                  </a:lnTo>
                  <a:cubicBezTo>
                    <a:pt x="20048" y="17347"/>
                    <a:pt x="21115" y="16313"/>
                    <a:pt x="21115" y="15012"/>
                  </a:cubicBezTo>
                  <a:lnTo>
                    <a:pt x="21115" y="6506"/>
                  </a:lnTo>
                  <a:cubicBezTo>
                    <a:pt x="21115" y="5225"/>
                    <a:pt x="20080" y="4170"/>
                    <a:pt x="18806" y="4170"/>
                  </a:cubicBezTo>
                  <a:cubicBezTo>
                    <a:pt x="18787" y="4170"/>
                    <a:pt x="18767" y="4170"/>
                    <a:pt x="18747" y="4171"/>
                  </a:cubicBezTo>
                  <a:lnTo>
                    <a:pt x="15278" y="4171"/>
                  </a:lnTo>
                  <a:lnTo>
                    <a:pt x="15278" y="2336"/>
                  </a:lnTo>
                  <a:cubicBezTo>
                    <a:pt x="15278" y="1055"/>
                    <a:pt x="14243" y="0"/>
                    <a:pt x="12969" y="0"/>
                  </a:cubicBezTo>
                  <a:cubicBezTo>
                    <a:pt x="12949" y="0"/>
                    <a:pt x="12929" y="1"/>
                    <a:pt x="12910" y="1"/>
                  </a:cubicBezTo>
                  <a:lnTo>
                    <a:pt x="8173" y="1"/>
                  </a:lnTo>
                  <a:cubicBezTo>
                    <a:pt x="8153" y="1"/>
                    <a:pt x="8133" y="0"/>
                    <a:pt x="8114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6" name="Google Shape;756;p50"/>
            <p:cNvSpPr/>
            <p:nvPr/>
          </p:nvSpPr>
          <p:spPr>
            <a:xfrm>
              <a:off x="2463600" y="3860700"/>
              <a:ext cx="273550" cy="233750"/>
            </a:xfrm>
            <a:custGeom>
              <a:rect b="b" l="l" r="r" t="t"/>
              <a:pathLst>
                <a:path extrusionOk="0" h="9350" w="10942">
                  <a:moveTo>
                    <a:pt x="6238" y="1"/>
                  </a:moveTo>
                  <a:cubicBezTo>
                    <a:pt x="2102" y="1"/>
                    <a:pt x="0" y="5038"/>
                    <a:pt x="2936" y="7973"/>
                  </a:cubicBezTo>
                  <a:cubicBezTo>
                    <a:pt x="3897" y="8923"/>
                    <a:pt x="5071" y="9349"/>
                    <a:pt x="6221" y="9349"/>
                  </a:cubicBezTo>
                  <a:cubicBezTo>
                    <a:pt x="8623" y="9349"/>
                    <a:pt x="10919" y="7491"/>
                    <a:pt x="10942" y="4671"/>
                  </a:cubicBezTo>
                  <a:cubicBezTo>
                    <a:pt x="10942" y="2102"/>
                    <a:pt x="8840" y="1"/>
                    <a:pt x="6238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7" name="Google Shape;757;p50"/>
            <p:cNvSpPr/>
            <p:nvPr/>
          </p:nvSpPr>
          <p:spPr>
            <a:xfrm>
              <a:off x="2546150" y="3922425"/>
              <a:ext cx="128450" cy="110225"/>
            </a:xfrm>
            <a:custGeom>
              <a:rect b="b" l="l" r="r" t="t"/>
              <a:pathLst>
                <a:path extrusionOk="0" h="4409" w="5138">
                  <a:moveTo>
                    <a:pt x="2936" y="0"/>
                  </a:moveTo>
                  <a:cubicBezTo>
                    <a:pt x="1001" y="0"/>
                    <a:pt x="1" y="2369"/>
                    <a:pt x="1402" y="3770"/>
                  </a:cubicBezTo>
                  <a:cubicBezTo>
                    <a:pt x="1843" y="4211"/>
                    <a:pt x="2388" y="4409"/>
                    <a:pt x="2925" y="4409"/>
                  </a:cubicBezTo>
                  <a:cubicBezTo>
                    <a:pt x="4051" y="4409"/>
                    <a:pt x="5138" y="3535"/>
                    <a:pt x="5138" y="2202"/>
                  </a:cubicBezTo>
                  <a:cubicBezTo>
                    <a:pt x="5138" y="1001"/>
                    <a:pt x="4170" y="0"/>
                    <a:pt x="2936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8" name="Google Shape;758;p50"/>
            <p:cNvSpPr/>
            <p:nvPr/>
          </p:nvSpPr>
          <p:spPr>
            <a:xfrm>
              <a:off x="2553650" y="3753975"/>
              <a:ext cx="132625" cy="51725"/>
            </a:xfrm>
            <a:custGeom>
              <a:rect b="b" l="l" r="r" t="t"/>
              <a:pathLst>
                <a:path extrusionOk="0" h="2069" w="5305">
                  <a:moveTo>
                    <a:pt x="1" y="0"/>
                  </a:moveTo>
                  <a:lnTo>
                    <a:pt x="1" y="2068"/>
                  </a:lnTo>
                  <a:lnTo>
                    <a:pt x="5305" y="2068"/>
                  </a:lnTo>
                  <a:lnTo>
                    <a:pt x="5305" y="0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59" name="Google Shape;759;p50"/>
          <p:cNvSpPr txBox="1"/>
          <p:nvPr>
            <p:ph idx="1" type="body"/>
          </p:nvPr>
        </p:nvSpPr>
        <p:spPr>
          <a:xfrm>
            <a:off x="478700" y="1356525"/>
            <a:ext cx="4754400" cy="220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/>
              <a:t>Community Planning S</a:t>
            </a:r>
            <a:r>
              <a:rPr b="1" lang="en" sz="2400"/>
              <a:t>chools</a:t>
            </a:r>
            <a:r>
              <a:rPr lang="en" sz="2400"/>
              <a:t> have prepared planning staffs with models of social planning and physical land-use planning. </a:t>
            </a:r>
            <a:endParaRPr sz="2400"/>
          </a:p>
        </p:txBody>
      </p:sp>
      <p:pic>
        <p:nvPicPr>
          <p:cNvPr id="760" name="Google Shape;760;p50"/>
          <p:cNvPicPr preferRelativeResize="0"/>
          <p:nvPr/>
        </p:nvPicPr>
        <p:blipFill rotWithShape="1">
          <a:blip r:embed="rId3">
            <a:alphaModFix/>
          </a:blip>
          <a:srcRect b="20961" l="0" r="0" t="12451"/>
          <a:stretch/>
        </p:blipFill>
        <p:spPr>
          <a:xfrm>
            <a:off x="5572125" y="1203800"/>
            <a:ext cx="3206100" cy="3573900"/>
          </a:xfrm>
          <a:prstGeom prst="roundRect">
            <a:avLst>
              <a:gd fmla="val 4152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grpSp>
        <p:nvGrpSpPr>
          <p:cNvPr id="761" name="Google Shape;761;p50"/>
          <p:cNvGrpSpPr/>
          <p:nvPr/>
        </p:nvGrpSpPr>
        <p:grpSpPr>
          <a:xfrm>
            <a:off x="8562511" y="868628"/>
            <a:ext cx="431555" cy="432703"/>
            <a:chOff x="133738" y="317889"/>
            <a:chExt cx="460473" cy="461698"/>
          </a:xfrm>
        </p:grpSpPr>
        <p:sp>
          <p:nvSpPr>
            <p:cNvPr id="762" name="Google Shape;762;p50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3" name="Google Shape;763;p50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7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" name="Google Shape;768;p51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769" name="Google Shape;769;p51"/>
          <p:cNvGrpSpPr/>
          <p:nvPr/>
        </p:nvGrpSpPr>
        <p:grpSpPr>
          <a:xfrm>
            <a:off x="8044913" y="137100"/>
            <a:ext cx="965350" cy="823275"/>
            <a:chOff x="1481225" y="4240975"/>
            <a:chExt cx="965350" cy="823275"/>
          </a:xfrm>
        </p:grpSpPr>
        <p:sp>
          <p:nvSpPr>
            <p:cNvPr id="770" name="Google Shape;770;p51"/>
            <p:cNvSpPr/>
            <p:nvPr/>
          </p:nvSpPr>
          <p:spPr>
            <a:xfrm>
              <a:off x="2074975" y="4738825"/>
              <a:ext cx="371600" cy="325425"/>
            </a:xfrm>
            <a:custGeom>
              <a:rect b="b" l="l" r="r" t="t"/>
              <a:pathLst>
                <a:path extrusionOk="0" h="13017" w="14864">
                  <a:moveTo>
                    <a:pt x="2136" y="1"/>
                  </a:moveTo>
                  <a:lnTo>
                    <a:pt x="1" y="2169"/>
                  </a:lnTo>
                  <a:cubicBezTo>
                    <a:pt x="1168" y="4871"/>
                    <a:pt x="2703" y="7440"/>
                    <a:pt x="4504" y="9808"/>
                  </a:cubicBezTo>
                  <a:cubicBezTo>
                    <a:pt x="6281" y="12102"/>
                    <a:pt x="8170" y="13016"/>
                    <a:pt x="9713" y="13016"/>
                  </a:cubicBezTo>
                  <a:cubicBezTo>
                    <a:pt x="13149" y="13016"/>
                    <a:pt x="14863" y="8475"/>
                    <a:pt x="9775" y="4537"/>
                  </a:cubicBezTo>
                  <a:cubicBezTo>
                    <a:pt x="7440" y="2703"/>
                    <a:pt x="4871" y="1202"/>
                    <a:pt x="2136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1" name="Google Shape;771;p51"/>
            <p:cNvSpPr/>
            <p:nvPr/>
          </p:nvSpPr>
          <p:spPr>
            <a:xfrm>
              <a:off x="1979925" y="4644600"/>
              <a:ext cx="176800" cy="172850"/>
            </a:xfrm>
            <a:custGeom>
              <a:rect b="b" l="l" r="r" t="t"/>
              <a:pathLst>
                <a:path extrusionOk="0" h="6914" w="7072">
                  <a:moveTo>
                    <a:pt x="5437" y="1"/>
                  </a:moveTo>
                  <a:lnTo>
                    <a:pt x="0" y="5438"/>
                  </a:lnTo>
                  <a:lnTo>
                    <a:pt x="1034" y="6438"/>
                  </a:lnTo>
                  <a:cubicBezTo>
                    <a:pt x="1351" y="6755"/>
                    <a:pt x="1751" y="6914"/>
                    <a:pt x="2152" y="6914"/>
                  </a:cubicBezTo>
                  <a:cubicBezTo>
                    <a:pt x="2552" y="6914"/>
                    <a:pt x="2952" y="6755"/>
                    <a:pt x="3269" y="6438"/>
                  </a:cubicBezTo>
                  <a:lnTo>
                    <a:pt x="6472" y="3236"/>
                  </a:lnTo>
                  <a:cubicBezTo>
                    <a:pt x="7072" y="2636"/>
                    <a:pt x="7072" y="1635"/>
                    <a:pt x="6472" y="1035"/>
                  </a:cubicBezTo>
                  <a:lnTo>
                    <a:pt x="5437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2" name="Google Shape;772;p51"/>
            <p:cNvSpPr/>
            <p:nvPr/>
          </p:nvSpPr>
          <p:spPr>
            <a:xfrm>
              <a:off x="1481225" y="4240975"/>
              <a:ext cx="683850" cy="566275"/>
            </a:xfrm>
            <a:custGeom>
              <a:rect b="b" l="l" r="r" t="t"/>
              <a:pathLst>
                <a:path extrusionOk="0" h="22651" w="27354">
                  <a:moveTo>
                    <a:pt x="15132" y="1"/>
                  </a:moveTo>
                  <a:cubicBezTo>
                    <a:pt x="12234" y="1"/>
                    <a:pt x="9341" y="1101"/>
                    <a:pt x="7139" y="3303"/>
                  </a:cubicBezTo>
                  <a:cubicBezTo>
                    <a:pt x="1" y="10441"/>
                    <a:pt x="5038" y="22650"/>
                    <a:pt x="15145" y="22650"/>
                  </a:cubicBezTo>
                  <a:cubicBezTo>
                    <a:pt x="19715" y="22650"/>
                    <a:pt x="23851" y="19882"/>
                    <a:pt x="25619" y="15645"/>
                  </a:cubicBezTo>
                  <a:cubicBezTo>
                    <a:pt x="27354" y="11409"/>
                    <a:pt x="26386" y="6539"/>
                    <a:pt x="23151" y="3303"/>
                  </a:cubicBezTo>
                  <a:cubicBezTo>
                    <a:pt x="20932" y="1101"/>
                    <a:pt x="18030" y="1"/>
                    <a:pt x="1513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3" name="Google Shape;773;p51"/>
            <p:cNvSpPr/>
            <p:nvPr/>
          </p:nvSpPr>
          <p:spPr>
            <a:xfrm>
              <a:off x="1596300" y="4326875"/>
              <a:ext cx="526250" cy="393650"/>
            </a:xfrm>
            <a:custGeom>
              <a:rect b="b" l="l" r="r" t="t"/>
              <a:pathLst>
                <a:path extrusionOk="0" h="15746" w="21050">
                  <a:moveTo>
                    <a:pt x="10529" y="0"/>
                  </a:moveTo>
                  <a:cubicBezTo>
                    <a:pt x="8515" y="0"/>
                    <a:pt x="6506" y="768"/>
                    <a:pt x="4971" y="2302"/>
                  </a:cubicBezTo>
                  <a:cubicBezTo>
                    <a:pt x="1" y="7272"/>
                    <a:pt x="3537" y="15745"/>
                    <a:pt x="10542" y="15745"/>
                  </a:cubicBezTo>
                  <a:cubicBezTo>
                    <a:pt x="17547" y="15745"/>
                    <a:pt x="21049" y="7272"/>
                    <a:pt x="16112" y="2302"/>
                  </a:cubicBezTo>
                  <a:cubicBezTo>
                    <a:pt x="14561" y="768"/>
                    <a:pt x="12543" y="0"/>
                    <a:pt x="10529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774" name="Google Shape;774;p51"/>
          <p:cNvGrpSpPr/>
          <p:nvPr/>
        </p:nvGrpSpPr>
        <p:grpSpPr>
          <a:xfrm>
            <a:off x="133738" y="494251"/>
            <a:ext cx="460473" cy="461698"/>
            <a:chOff x="133738" y="317889"/>
            <a:chExt cx="460473" cy="461698"/>
          </a:xfrm>
        </p:grpSpPr>
        <p:sp>
          <p:nvSpPr>
            <p:cNvPr id="775" name="Google Shape;775;p51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6" name="Google Shape;776;p51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7" name="Google Shape;777;p51"/>
          <p:cNvSpPr/>
          <p:nvPr/>
        </p:nvSpPr>
        <p:spPr>
          <a:xfrm>
            <a:off x="365700" y="1203800"/>
            <a:ext cx="2654100" cy="3573900"/>
          </a:xfrm>
          <a:prstGeom prst="roundRect">
            <a:avLst>
              <a:gd fmla="val 507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8" name="Google Shape;778;p51"/>
          <p:cNvSpPr/>
          <p:nvPr/>
        </p:nvSpPr>
        <p:spPr>
          <a:xfrm>
            <a:off x="3245022" y="1203800"/>
            <a:ext cx="2654100" cy="3573900"/>
          </a:xfrm>
          <a:prstGeom prst="roundRect">
            <a:avLst>
              <a:gd fmla="val 507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9" name="Google Shape;779;p51"/>
          <p:cNvSpPr/>
          <p:nvPr/>
        </p:nvSpPr>
        <p:spPr>
          <a:xfrm>
            <a:off x="6124344" y="1203800"/>
            <a:ext cx="2654100" cy="3573900"/>
          </a:xfrm>
          <a:prstGeom prst="roundRect">
            <a:avLst>
              <a:gd fmla="val 507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0" name="Google Shape;780;p51"/>
          <p:cNvSpPr/>
          <p:nvPr/>
        </p:nvSpPr>
        <p:spPr>
          <a:xfrm>
            <a:off x="1289100" y="1812956"/>
            <a:ext cx="807300" cy="8073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1" name="Google Shape;781;p51"/>
          <p:cNvSpPr/>
          <p:nvPr/>
        </p:nvSpPr>
        <p:spPr>
          <a:xfrm>
            <a:off x="4168422" y="1812956"/>
            <a:ext cx="807300" cy="807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2" name="Google Shape;782;p51"/>
          <p:cNvSpPr/>
          <p:nvPr/>
        </p:nvSpPr>
        <p:spPr>
          <a:xfrm>
            <a:off x="7047744" y="1812956"/>
            <a:ext cx="807300" cy="8073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3" name="Google Shape;783;p51"/>
          <p:cNvSpPr txBox="1"/>
          <p:nvPr>
            <p:ph idx="9" type="title"/>
          </p:nvPr>
        </p:nvSpPr>
        <p:spPr>
          <a:xfrm>
            <a:off x="720000" y="244500"/>
            <a:ext cx="7704000" cy="73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Strategic Planning Models:</a:t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</p:txBody>
      </p:sp>
      <p:sp>
        <p:nvSpPr>
          <p:cNvPr id="784" name="Google Shape;784;p51"/>
          <p:cNvSpPr txBox="1"/>
          <p:nvPr>
            <p:ph type="title"/>
          </p:nvPr>
        </p:nvSpPr>
        <p:spPr>
          <a:xfrm>
            <a:off x="1249800" y="1952895"/>
            <a:ext cx="8859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01</a:t>
            </a:r>
            <a:endParaRPr/>
          </a:p>
        </p:txBody>
      </p:sp>
      <p:sp>
        <p:nvSpPr>
          <p:cNvPr id="785" name="Google Shape;785;p51"/>
          <p:cNvSpPr txBox="1"/>
          <p:nvPr>
            <p:ph idx="1" type="subTitle"/>
          </p:nvPr>
        </p:nvSpPr>
        <p:spPr>
          <a:xfrm>
            <a:off x="0" y="2797800"/>
            <a:ext cx="3319500" cy="146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NON-PROFIT ORGANIZATIONS (NPOS)</a:t>
            </a:r>
            <a:endParaRPr sz="2400"/>
          </a:p>
        </p:txBody>
      </p:sp>
      <p:sp>
        <p:nvSpPr>
          <p:cNvPr id="786" name="Google Shape;786;p51"/>
          <p:cNvSpPr txBox="1"/>
          <p:nvPr>
            <p:ph idx="3" type="title"/>
          </p:nvPr>
        </p:nvSpPr>
        <p:spPr>
          <a:xfrm>
            <a:off x="4129122" y="1952895"/>
            <a:ext cx="8859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</a:t>
            </a:r>
            <a:endParaRPr/>
          </a:p>
        </p:txBody>
      </p:sp>
      <p:sp>
        <p:nvSpPr>
          <p:cNvPr id="787" name="Google Shape;787;p51"/>
          <p:cNvSpPr txBox="1"/>
          <p:nvPr>
            <p:ph idx="4" type="subTitle"/>
          </p:nvPr>
        </p:nvSpPr>
        <p:spPr>
          <a:xfrm>
            <a:off x="3429000" y="2797800"/>
            <a:ext cx="2314200" cy="134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APPLIED STRATEGIC PLANNING</a:t>
            </a:r>
            <a:endParaRPr sz="2400"/>
          </a:p>
        </p:txBody>
      </p:sp>
      <p:sp>
        <p:nvSpPr>
          <p:cNvPr id="788" name="Google Shape;788;p51"/>
          <p:cNvSpPr txBox="1"/>
          <p:nvPr>
            <p:ph idx="6" type="title"/>
          </p:nvPr>
        </p:nvSpPr>
        <p:spPr>
          <a:xfrm>
            <a:off x="7008444" y="1952895"/>
            <a:ext cx="885900" cy="52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</a:t>
            </a:r>
            <a:endParaRPr/>
          </a:p>
        </p:txBody>
      </p:sp>
      <p:sp>
        <p:nvSpPr>
          <p:cNvPr id="789" name="Google Shape;789;p51"/>
          <p:cNvSpPr txBox="1"/>
          <p:nvPr>
            <p:ph idx="7" type="subTitle"/>
          </p:nvPr>
        </p:nvSpPr>
        <p:spPr>
          <a:xfrm>
            <a:off x="6231750" y="2657700"/>
            <a:ext cx="2450400" cy="1150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ICMA STRATEGIC DEVELOPMENT</a:t>
            </a:r>
            <a:endParaRPr sz="23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3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p52"/>
          <p:cNvSpPr/>
          <p:nvPr/>
        </p:nvSpPr>
        <p:spPr>
          <a:xfrm>
            <a:off x="365700" y="1203800"/>
            <a:ext cx="5076900" cy="3573900"/>
          </a:xfrm>
          <a:prstGeom prst="roundRect">
            <a:avLst>
              <a:gd fmla="val 3982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5" name="Google Shape;795;p52"/>
          <p:cNvSpPr/>
          <p:nvPr/>
        </p:nvSpPr>
        <p:spPr>
          <a:xfrm>
            <a:off x="252700" y="4352413"/>
            <a:ext cx="226000" cy="226025"/>
          </a:xfrm>
          <a:custGeom>
            <a:rect b="b" l="l" r="r" t="t"/>
            <a:pathLst>
              <a:path extrusionOk="0" h="9041" w="9040">
                <a:moveTo>
                  <a:pt x="3936" y="1"/>
                </a:moveTo>
                <a:cubicBezTo>
                  <a:pt x="3436" y="1"/>
                  <a:pt x="3036" y="401"/>
                  <a:pt x="3036" y="902"/>
                </a:cubicBezTo>
                <a:lnTo>
                  <a:pt x="3036" y="3036"/>
                </a:lnTo>
                <a:lnTo>
                  <a:pt x="901" y="3036"/>
                </a:lnTo>
                <a:cubicBezTo>
                  <a:pt x="400" y="3036"/>
                  <a:pt x="0" y="3437"/>
                  <a:pt x="0" y="3937"/>
                </a:cubicBezTo>
                <a:lnTo>
                  <a:pt x="0" y="5105"/>
                </a:lnTo>
                <a:cubicBezTo>
                  <a:pt x="0" y="5605"/>
                  <a:pt x="400" y="6005"/>
                  <a:pt x="901" y="6005"/>
                </a:cubicBezTo>
                <a:lnTo>
                  <a:pt x="3036" y="6005"/>
                </a:lnTo>
                <a:lnTo>
                  <a:pt x="3036" y="8140"/>
                </a:lnTo>
                <a:cubicBezTo>
                  <a:pt x="3036" y="8640"/>
                  <a:pt x="3436" y="9041"/>
                  <a:pt x="3936" y="9041"/>
                </a:cubicBezTo>
                <a:lnTo>
                  <a:pt x="5104" y="9041"/>
                </a:lnTo>
                <a:cubicBezTo>
                  <a:pt x="5604" y="9041"/>
                  <a:pt x="6004" y="8640"/>
                  <a:pt x="6004" y="8140"/>
                </a:cubicBezTo>
                <a:lnTo>
                  <a:pt x="6004" y="6005"/>
                </a:lnTo>
                <a:lnTo>
                  <a:pt x="8139" y="6005"/>
                </a:lnTo>
                <a:cubicBezTo>
                  <a:pt x="8640" y="6005"/>
                  <a:pt x="9040" y="5605"/>
                  <a:pt x="9040" y="5105"/>
                </a:cubicBezTo>
                <a:lnTo>
                  <a:pt x="9040" y="3937"/>
                </a:lnTo>
                <a:cubicBezTo>
                  <a:pt x="9040" y="3455"/>
                  <a:pt x="8668" y="3035"/>
                  <a:pt x="8193" y="3035"/>
                </a:cubicBezTo>
                <a:cubicBezTo>
                  <a:pt x="8175" y="3035"/>
                  <a:pt x="8157" y="3035"/>
                  <a:pt x="8139" y="3036"/>
                </a:cubicBezTo>
                <a:lnTo>
                  <a:pt x="6004" y="3036"/>
                </a:lnTo>
                <a:lnTo>
                  <a:pt x="6004" y="902"/>
                </a:lnTo>
                <a:cubicBezTo>
                  <a:pt x="6004" y="401"/>
                  <a:pt x="5604" y="1"/>
                  <a:pt x="5104" y="1"/>
                </a:cubicBezTo>
                <a:close/>
              </a:path>
            </a:pathLst>
          </a:cu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6" name="Google Shape;796;p52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Strategic Planning Models:</a:t>
            </a:r>
            <a:endParaRPr b="1" sz="3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797" name="Google Shape;797;p52"/>
          <p:cNvGrpSpPr/>
          <p:nvPr/>
        </p:nvGrpSpPr>
        <p:grpSpPr>
          <a:xfrm>
            <a:off x="8514350" y="148438"/>
            <a:ext cx="527900" cy="434500"/>
            <a:chOff x="4559250" y="2583950"/>
            <a:chExt cx="527900" cy="434500"/>
          </a:xfrm>
        </p:grpSpPr>
        <p:sp>
          <p:nvSpPr>
            <p:cNvPr id="798" name="Google Shape;798;p52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9" name="Google Shape;799;p52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00" name="Google Shape;800;p52"/>
          <p:cNvGrpSpPr/>
          <p:nvPr/>
        </p:nvGrpSpPr>
        <p:grpSpPr>
          <a:xfrm>
            <a:off x="101750" y="922838"/>
            <a:ext cx="527900" cy="433675"/>
            <a:chOff x="2356025" y="3709750"/>
            <a:chExt cx="527900" cy="433675"/>
          </a:xfrm>
        </p:grpSpPr>
        <p:sp>
          <p:nvSpPr>
            <p:cNvPr id="801" name="Google Shape;801;p52"/>
            <p:cNvSpPr/>
            <p:nvPr/>
          </p:nvSpPr>
          <p:spPr>
            <a:xfrm>
              <a:off x="2356025" y="3709750"/>
              <a:ext cx="527900" cy="433675"/>
            </a:xfrm>
            <a:custGeom>
              <a:rect b="b" l="l" r="r" t="t"/>
              <a:pathLst>
                <a:path extrusionOk="0" h="17347" w="21116">
                  <a:moveTo>
                    <a:pt x="8114" y="0"/>
                  </a:moveTo>
                  <a:cubicBezTo>
                    <a:pt x="6841" y="0"/>
                    <a:pt x="5838" y="1055"/>
                    <a:pt x="5838" y="2336"/>
                  </a:cubicBezTo>
                  <a:lnTo>
                    <a:pt x="5838" y="4171"/>
                  </a:lnTo>
                  <a:lnTo>
                    <a:pt x="2335" y="4171"/>
                  </a:lnTo>
                  <a:cubicBezTo>
                    <a:pt x="1034" y="4171"/>
                    <a:pt x="0" y="5205"/>
                    <a:pt x="0" y="6506"/>
                  </a:cubicBezTo>
                  <a:lnTo>
                    <a:pt x="0" y="15012"/>
                  </a:lnTo>
                  <a:cubicBezTo>
                    <a:pt x="0" y="16313"/>
                    <a:pt x="1034" y="17347"/>
                    <a:pt x="2335" y="17347"/>
                  </a:cubicBezTo>
                  <a:lnTo>
                    <a:pt x="18747" y="17347"/>
                  </a:lnTo>
                  <a:cubicBezTo>
                    <a:pt x="20048" y="17347"/>
                    <a:pt x="21115" y="16313"/>
                    <a:pt x="21115" y="15012"/>
                  </a:cubicBezTo>
                  <a:lnTo>
                    <a:pt x="21115" y="6506"/>
                  </a:lnTo>
                  <a:cubicBezTo>
                    <a:pt x="21115" y="5225"/>
                    <a:pt x="20080" y="4170"/>
                    <a:pt x="18806" y="4170"/>
                  </a:cubicBezTo>
                  <a:cubicBezTo>
                    <a:pt x="18787" y="4170"/>
                    <a:pt x="18767" y="4170"/>
                    <a:pt x="18747" y="4171"/>
                  </a:cubicBezTo>
                  <a:lnTo>
                    <a:pt x="15278" y="4171"/>
                  </a:lnTo>
                  <a:lnTo>
                    <a:pt x="15278" y="2336"/>
                  </a:lnTo>
                  <a:cubicBezTo>
                    <a:pt x="15278" y="1055"/>
                    <a:pt x="14243" y="0"/>
                    <a:pt x="12969" y="0"/>
                  </a:cubicBezTo>
                  <a:cubicBezTo>
                    <a:pt x="12949" y="0"/>
                    <a:pt x="12929" y="1"/>
                    <a:pt x="12910" y="1"/>
                  </a:cubicBezTo>
                  <a:lnTo>
                    <a:pt x="8173" y="1"/>
                  </a:lnTo>
                  <a:cubicBezTo>
                    <a:pt x="8153" y="1"/>
                    <a:pt x="8133" y="0"/>
                    <a:pt x="8114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2" name="Google Shape;802;p52"/>
            <p:cNvSpPr/>
            <p:nvPr/>
          </p:nvSpPr>
          <p:spPr>
            <a:xfrm>
              <a:off x="2463600" y="3860700"/>
              <a:ext cx="273550" cy="233750"/>
            </a:xfrm>
            <a:custGeom>
              <a:rect b="b" l="l" r="r" t="t"/>
              <a:pathLst>
                <a:path extrusionOk="0" h="9350" w="10942">
                  <a:moveTo>
                    <a:pt x="6238" y="1"/>
                  </a:moveTo>
                  <a:cubicBezTo>
                    <a:pt x="2102" y="1"/>
                    <a:pt x="0" y="5038"/>
                    <a:pt x="2936" y="7973"/>
                  </a:cubicBezTo>
                  <a:cubicBezTo>
                    <a:pt x="3897" y="8923"/>
                    <a:pt x="5071" y="9349"/>
                    <a:pt x="6221" y="9349"/>
                  </a:cubicBezTo>
                  <a:cubicBezTo>
                    <a:pt x="8623" y="9349"/>
                    <a:pt x="10919" y="7491"/>
                    <a:pt x="10942" y="4671"/>
                  </a:cubicBezTo>
                  <a:cubicBezTo>
                    <a:pt x="10942" y="2102"/>
                    <a:pt x="8840" y="1"/>
                    <a:pt x="6238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3" name="Google Shape;803;p52"/>
            <p:cNvSpPr/>
            <p:nvPr/>
          </p:nvSpPr>
          <p:spPr>
            <a:xfrm>
              <a:off x="2546150" y="3922425"/>
              <a:ext cx="128450" cy="110225"/>
            </a:xfrm>
            <a:custGeom>
              <a:rect b="b" l="l" r="r" t="t"/>
              <a:pathLst>
                <a:path extrusionOk="0" h="4409" w="5138">
                  <a:moveTo>
                    <a:pt x="2936" y="0"/>
                  </a:moveTo>
                  <a:cubicBezTo>
                    <a:pt x="1001" y="0"/>
                    <a:pt x="1" y="2369"/>
                    <a:pt x="1402" y="3770"/>
                  </a:cubicBezTo>
                  <a:cubicBezTo>
                    <a:pt x="1843" y="4211"/>
                    <a:pt x="2388" y="4409"/>
                    <a:pt x="2925" y="4409"/>
                  </a:cubicBezTo>
                  <a:cubicBezTo>
                    <a:pt x="4051" y="4409"/>
                    <a:pt x="5138" y="3535"/>
                    <a:pt x="5138" y="2202"/>
                  </a:cubicBezTo>
                  <a:cubicBezTo>
                    <a:pt x="5138" y="1001"/>
                    <a:pt x="4170" y="0"/>
                    <a:pt x="2936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4" name="Google Shape;804;p52"/>
            <p:cNvSpPr/>
            <p:nvPr/>
          </p:nvSpPr>
          <p:spPr>
            <a:xfrm>
              <a:off x="2553650" y="3753975"/>
              <a:ext cx="132625" cy="51725"/>
            </a:xfrm>
            <a:custGeom>
              <a:rect b="b" l="l" r="r" t="t"/>
              <a:pathLst>
                <a:path extrusionOk="0" h="2069" w="5305">
                  <a:moveTo>
                    <a:pt x="1" y="0"/>
                  </a:moveTo>
                  <a:lnTo>
                    <a:pt x="1" y="2068"/>
                  </a:lnTo>
                  <a:lnTo>
                    <a:pt x="5305" y="2068"/>
                  </a:lnTo>
                  <a:lnTo>
                    <a:pt x="5305" y="0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05" name="Google Shape;805;p52"/>
          <p:cNvSpPr txBox="1"/>
          <p:nvPr>
            <p:ph idx="1" type="body"/>
          </p:nvPr>
        </p:nvSpPr>
        <p:spPr>
          <a:xfrm>
            <a:off x="478700" y="1356525"/>
            <a:ext cx="4754400" cy="2531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/>
              <a:t>Model 1: Non-profit organizations (NPOS) </a:t>
            </a:r>
            <a:r>
              <a:rPr lang="en" sz="2400"/>
              <a:t>outlines the strategic planning process, but is tailored to a small organization with a narrow focus.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</p:txBody>
      </p:sp>
      <p:pic>
        <p:nvPicPr>
          <p:cNvPr id="806" name="Google Shape;806;p52"/>
          <p:cNvPicPr preferRelativeResize="0"/>
          <p:nvPr/>
        </p:nvPicPr>
        <p:blipFill rotWithShape="1">
          <a:blip r:embed="rId3">
            <a:alphaModFix/>
          </a:blip>
          <a:srcRect b="20961" l="0" r="0" t="12451"/>
          <a:stretch/>
        </p:blipFill>
        <p:spPr>
          <a:xfrm>
            <a:off x="5572125" y="1203800"/>
            <a:ext cx="3206100" cy="3573900"/>
          </a:xfrm>
          <a:prstGeom prst="roundRect">
            <a:avLst>
              <a:gd fmla="val 4152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grpSp>
        <p:nvGrpSpPr>
          <p:cNvPr id="807" name="Google Shape;807;p52"/>
          <p:cNvGrpSpPr/>
          <p:nvPr/>
        </p:nvGrpSpPr>
        <p:grpSpPr>
          <a:xfrm>
            <a:off x="8562511" y="868628"/>
            <a:ext cx="431555" cy="432703"/>
            <a:chOff x="133738" y="317889"/>
            <a:chExt cx="460473" cy="461698"/>
          </a:xfrm>
        </p:grpSpPr>
        <p:sp>
          <p:nvSpPr>
            <p:cNvPr id="808" name="Google Shape;808;p52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9" name="Google Shape;809;p52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3" name="Shape 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" name="Google Shape;814;p53"/>
          <p:cNvSpPr/>
          <p:nvPr/>
        </p:nvSpPr>
        <p:spPr>
          <a:xfrm>
            <a:off x="365700" y="1203800"/>
            <a:ext cx="5076900" cy="3573900"/>
          </a:xfrm>
          <a:prstGeom prst="roundRect">
            <a:avLst>
              <a:gd fmla="val 3982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5" name="Google Shape;815;p53"/>
          <p:cNvSpPr/>
          <p:nvPr/>
        </p:nvSpPr>
        <p:spPr>
          <a:xfrm>
            <a:off x="252700" y="4352413"/>
            <a:ext cx="226000" cy="226025"/>
          </a:xfrm>
          <a:custGeom>
            <a:rect b="b" l="l" r="r" t="t"/>
            <a:pathLst>
              <a:path extrusionOk="0" h="9041" w="9040">
                <a:moveTo>
                  <a:pt x="3936" y="1"/>
                </a:moveTo>
                <a:cubicBezTo>
                  <a:pt x="3436" y="1"/>
                  <a:pt x="3036" y="401"/>
                  <a:pt x="3036" y="902"/>
                </a:cubicBezTo>
                <a:lnTo>
                  <a:pt x="3036" y="3036"/>
                </a:lnTo>
                <a:lnTo>
                  <a:pt x="901" y="3036"/>
                </a:lnTo>
                <a:cubicBezTo>
                  <a:pt x="400" y="3036"/>
                  <a:pt x="0" y="3437"/>
                  <a:pt x="0" y="3937"/>
                </a:cubicBezTo>
                <a:lnTo>
                  <a:pt x="0" y="5105"/>
                </a:lnTo>
                <a:cubicBezTo>
                  <a:pt x="0" y="5605"/>
                  <a:pt x="400" y="6005"/>
                  <a:pt x="901" y="6005"/>
                </a:cubicBezTo>
                <a:lnTo>
                  <a:pt x="3036" y="6005"/>
                </a:lnTo>
                <a:lnTo>
                  <a:pt x="3036" y="8140"/>
                </a:lnTo>
                <a:cubicBezTo>
                  <a:pt x="3036" y="8640"/>
                  <a:pt x="3436" y="9041"/>
                  <a:pt x="3936" y="9041"/>
                </a:cubicBezTo>
                <a:lnTo>
                  <a:pt x="5104" y="9041"/>
                </a:lnTo>
                <a:cubicBezTo>
                  <a:pt x="5604" y="9041"/>
                  <a:pt x="6004" y="8640"/>
                  <a:pt x="6004" y="8140"/>
                </a:cubicBezTo>
                <a:lnTo>
                  <a:pt x="6004" y="6005"/>
                </a:lnTo>
                <a:lnTo>
                  <a:pt x="8139" y="6005"/>
                </a:lnTo>
                <a:cubicBezTo>
                  <a:pt x="8640" y="6005"/>
                  <a:pt x="9040" y="5605"/>
                  <a:pt x="9040" y="5105"/>
                </a:cubicBezTo>
                <a:lnTo>
                  <a:pt x="9040" y="3937"/>
                </a:lnTo>
                <a:cubicBezTo>
                  <a:pt x="9040" y="3455"/>
                  <a:pt x="8668" y="3035"/>
                  <a:pt x="8193" y="3035"/>
                </a:cubicBezTo>
                <a:cubicBezTo>
                  <a:pt x="8175" y="3035"/>
                  <a:pt x="8157" y="3035"/>
                  <a:pt x="8139" y="3036"/>
                </a:cubicBezTo>
                <a:lnTo>
                  <a:pt x="6004" y="3036"/>
                </a:lnTo>
                <a:lnTo>
                  <a:pt x="6004" y="902"/>
                </a:lnTo>
                <a:cubicBezTo>
                  <a:pt x="6004" y="401"/>
                  <a:pt x="5604" y="1"/>
                  <a:pt x="5104" y="1"/>
                </a:cubicBezTo>
                <a:close/>
              </a:path>
            </a:pathLst>
          </a:cu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6" name="Google Shape;816;p53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Strategic Planning Models:</a:t>
            </a:r>
            <a:endParaRPr b="1" sz="3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817" name="Google Shape;817;p53"/>
          <p:cNvGrpSpPr/>
          <p:nvPr/>
        </p:nvGrpSpPr>
        <p:grpSpPr>
          <a:xfrm>
            <a:off x="8514350" y="148438"/>
            <a:ext cx="527900" cy="434500"/>
            <a:chOff x="4559250" y="2583950"/>
            <a:chExt cx="527900" cy="434500"/>
          </a:xfrm>
        </p:grpSpPr>
        <p:sp>
          <p:nvSpPr>
            <p:cNvPr id="818" name="Google Shape;818;p53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9" name="Google Shape;819;p53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20" name="Google Shape;820;p53"/>
          <p:cNvGrpSpPr/>
          <p:nvPr/>
        </p:nvGrpSpPr>
        <p:grpSpPr>
          <a:xfrm>
            <a:off x="101750" y="922838"/>
            <a:ext cx="527900" cy="433675"/>
            <a:chOff x="2356025" y="3709750"/>
            <a:chExt cx="527900" cy="433675"/>
          </a:xfrm>
        </p:grpSpPr>
        <p:sp>
          <p:nvSpPr>
            <p:cNvPr id="821" name="Google Shape;821;p53"/>
            <p:cNvSpPr/>
            <p:nvPr/>
          </p:nvSpPr>
          <p:spPr>
            <a:xfrm>
              <a:off x="2356025" y="3709750"/>
              <a:ext cx="527900" cy="433675"/>
            </a:xfrm>
            <a:custGeom>
              <a:rect b="b" l="l" r="r" t="t"/>
              <a:pathLst>
                <a:path extrusionOk="0" h="17347" w="21116">
                  <a:moveTo>
                    <a:pt x="8114" y="0"/>
                  </a:moveTo>
                  <a:cubicBezTo>
                    <a:pt x="6841" y="0"/>
                    <a:pt x="5838" y="1055"/>
                    <a:pt x="5838" y="2336"/>
                  </a:cubicBezTo>
                  <a:lnTo>
                    <a:pt x="5838" y="4171"/>
                  </a:lnTo>
                  <a:lnTo>
                    <a:pt x="2335" y="4171"/>
                  </a:lnTo>
                  <a:cubicBezTo>
                    <a:pt x="1034" y="4171"/>
                    <a:pt x="0" y="5205"/>
                    <a:pt x="0" y="6506"/>
                  </a:cubicBezTo>
                  <a:lnTo>
                    <a:pt x="0" y="15012"/>
                  </a:lnTo>
                  <a:cubicBezTo>
                    <a:pt x="0" y="16313"/>
                    <a:pt x="1034" y="17347"/>
                    <a:pt x="2335" y="17347"/>
                  </a:cubicBezTo>
                  <a:lnTo>
                    <a:pt x="18747" y="17347"/>
                  </a:lnTo>
                  <a:cubicBezTo>
                    <a:pt x="20048" y="17347"/>
                    <a:pt x="21115" y="16313"/>
                    <a:pt x="21115" y="15012"/>
                  </a:cubicBezTo>
                  <a:lnTo>
                    <a:pt x="21115" y="6506"/>
                  </a:lnTo>
                  <a:cubicBezTo>
                    <a:pt x="21115" y="5225"/>
                    <a:pt x="20080" y="4170"/>
                    <a:pt x="18806" y="4170"/>
                  </a:cubicBezTo>
                  <a:cubicBezTo>
                    <a:pt x="18787" y="4170"/>
                    <a:pt x="18767" y="4170"/>
                    <a:pt x="18747" y="4171"/>
                  </a:cubicBezTo>
                  <a:lnTo>
                    <a:pt x="15278" y="4171"/>
                  </a:lnTo>
                  <a:lnTo>
                    <a:pt x="15278" y="2336"/>
                  </a:lnTo>
                  <a:cubicBezTo>
                    <a:pt x="15278" y="1055"/>
                    <a:pt x="14243" y="0"/>
                    <a:pt x="12969" y="0"/>
                  </a:cubicBezTo>
                  <a:cubicBezTo>
                    <a:pt x="12949" y="0"/>
                    <a:pt x="12929" y="1"/>
                    <a:pt x="12910" y="1"/>
                  </a:cubicBezTo>
                  <a:lnTo>
                    <a:pt x="8173" y="1"/>
                  </a:lnTo>
                  <a:cubicBezTo>
                    <a:pt x="8153" y="1"/>
                    <a:pt x="8133" y="0"/>
                    <a:pt x="8114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2" name="Google Shape;822;p53"/>
            <p:cNvSpPr/>
            <p:nvPr/>
          </p:nvSpPr>
          <p:spPr>
            <a:xfrm>
              <a:off x="2463600" y="3860700"/>
              <a:ext cx="273550" cy="233750"/>
            </a:xfrm>
            <a:custGeom>
              <a:rect b="b" l="l" r="r" t="t"/>
              <a:pathLst>
                <a:path extrusionOk="0" h="9350" w="10942">
                  <a:moveTo>
                    <a:pt x="6238" y="1"/>
                  </a:moveTo>
                  <a:cubicBezTo>
                    <a:pt x="2102" y="1"/>
                    <a:pt x="0" y="5038"/>
                    <a:pt x="2936" y="7973"/>
                  </a:cubicBezTo>
                  <a:cubicBezTo>
                    <a:pt x="3897" y="8923"/>
                    <a:pt x="5071" y="9349"/>
                    <a:pt x="6221" y="9349"/>
                  </a:cubicBezTo>
                  <a:cubicBezTo>
                    <a:pt x="8623" y="9349"/>
                    <a:pt x="10919" y="7491"/>
                    <a:pt x="10942" y="4671"/>
                  </a:cubicBezTo>
                  <a:cubicBezTo>
                    <a:pt x="10942" y="2102"/>
                    <a:pt x="8840" y="1"/>
                    <a:pt x="6238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3" name="Google Shape;823;p53"/>
            <p:cNvSpPr/>
            <p:nvPr/>
          </p:nvSpPr>
          <p:spPr>
            <a:xfrm>
              <a:off x="2546150" y="3922425"/>
              <a:ext cx="128450" cy="110225"/>
            </a:xfrm>
            <a:custGeom>
              <a:rect b="b" l="l" r="r" t="t"/>
              <a:pathLst>
                <a:path extrusionOk="0" h="4409" w="5138">
                  <a:moveTo>
                    <a:pt x="2936" y="0"/>
                  </a:moveTo>
                  <a:cubicBezTo>
                    <a:pt x="1001" y="0"/>
                    <a:pt x="1" y="2369"/>
                    <a:pt x="1402" y="3770"/>
                  </a:cubicBezTo>
                  <a:cubicBezTo>
                    <a:pt x="1843" y="4211"/>
                    <a:pt x="2388" y="4409"/>
                    <a:pt x="2925" y="4409"/>
                  </a:cubicBezTo>
                  <a:cubicBezTo>
                    <a:pt x="4051" y="4409"/>
                    <a:pt x="5138" y="3535"/>
                    <a:pt x="5138" y="2202"/>
                  </a:cubicBezTo>
                  <a:cubicBezTo>
                    <a:pt x="5138" y="1001"/>
                    <a:pt x="4170" y="0"/>
                    <a:pt x="2936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4" name="Google Shape;824;p53"/>
            <p:cNvSpPr/>
            <p:nvPr/>
          </p:nvSpPr>
          <p:spPr>
            <a:xfrm>
              <a:off x="2553650" y="3753975"/>
              <a:ext cx="132625" cy="51725"/>
            </a:xfrm>
            <a:custGeom>
              <a:rect b="b" l="l" r="r" t="t"/>
              <a:pathLst>
                <a:path extrusionOk="0" h="2069" w="5305">
                  <a:moveTo>
                    <a:pt x="1" y="0"/>
                  </a:moveTo>
                  <a:lnTo>
                    <a:pt x="1" y="2068"/>
                  </a:lnTo>
                  <a:lnTo>
                    <a:pt x="5305" y="2068"/>
                  </a:lnTo>
                  <a:lnTo>
                    <a:pt x="5305" y="0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25" name="Google Shape;825;p53"/>
          <p:cNvSpPr txBox="1"/>
          <p:nvPr>
            <p:ph idx="1" type="body"/>
          </p:nvPr>
        </p:nvSpPr>
        <p:spPr>
          <a:xfrm>
            <a:off x="478700" y="1356525"/>
            <a:ext cx="4754400" cy="2520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/>
              <a:t>Model 2: Applied Strategic Planning. </a:t>
            </a:r>
            <a:r>
              <a:rPr lang="en" sz="2400"/>
              <a:t>It assumes a top down hierarchy with a plans and operations department, that is responsible for running the models </a:t>
            </a:r>
            <a:r>
              <a:rPr lang="en" sz="2400"/>
              <a:t>and</a:t>
            </a:r>
            <a:r>
              <a:rPr lang="en" sz="2400"/>
              <a:t> </a:t>
            </a:r>
            <a:r>
              <a:rPr lang="en" sz="2400"/>
              <a:t>recruiting</a:t>
            </a:r>
            <a:r>
              <a:rPr lang="en" sz="2400"/>
              <a:t> and involving appropriate and </a:t>
            </a:r>
            <a:r>
              <a:rPr lang="en" sz="2400"/>
              <a:t>key</a:t>
            </a:r>
            <a:r>
              <a:rPr lang="en" sz="2400"/>
              <a:t> personnel.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</p:txBody>
      </p:sp>
      <p:pic>
        <p:nvPicPr>
          <p:cNvPr id="826" name="Google Shape;826;p53"/>
          <p:cNvPicPr preferRelativeResize="0"/>
          <p:nvPr/>
        </p:nvPicPr>
        <p:blipFill rotWithShape="1">
          <a:blip r:embed="rId3">
            <a:alphaModFix/>
          </a:blip>
          <a:srcRect b="20961" l="0" r="0" t="12451"/>
          <a:stretch/>
        </p:blipFill>
        <p:spPr>
          <a:xfrm>
            <a:off x="5572125" y="1203800"/>
            <a:ext cx="3206100" cy="3573900"/>
          </a:xfrm>
          <a:prstGeom prst="roundRect">
            <a:avLst>
              <a:gd fmla="val 4152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grpSp>
        <p:nvGrpSpPr>
          <p:cNvPr id="827" name="Google Shape;827;p53"/>
          <p:cNvGrpSpPr/>
          <p:nvPr/>
        </p:nvGrpSpPr>
        <p:grpSpPr>
          <a:xfrm>
            <a:off x="8562511" y="868628"/>
            <a:ext cx="431555" cy="432703"/>
            <a:chOff x="133738" y="317889"/>
            <a:chExt cx="460473" cy="461698"/>
          </a:xfrm>
        </p:grpSpPr>
        <p:sp>
          <p:nvSpPr>
            <p:cNvPr id="828" name="Google Shape;828;p53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9" name="Google Shape;829;p53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3" name="Shape 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" name="Google Shape;834;p54"/>
          <p:cNvSpPr/>
          <p:nvPr/>
        </p:nvSpPr>
        <p:spPr>
          <a:xfrm>
            <a:off x="365700" y="1203800"/>
            <a:ext cx="5076900" cy="3573900"/>
          </a:xfrm>
          <a:prstGeom prst="roundRect">
            <a:avLst>
              <a:gd fmla="val 3982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5" name="Google Shape;835;p54"/>
          <p:cNvSpPr/>
          <p:nvPr/>
        </p:nvSpPr>
        <p:spPr>
          <a:xfrm>
            <a:off x="252700" y="4352413"/>
            <a:ext cx="226000" cy="226025"/>
          </a:xfrm>
          <a:custGeom>
            <a:rect b="b" l="l" r="r" t="t"/>
            <a:pathLst>
              <a:path extrusionOk="0" h="9041" w="9040">
                <a:moveTo>
                  <a:pt x="3936" y="1"/>
                </a:moveTo>
                <a:cubicBezTo>
                  <a:pt x="3436" y="1"/>
                  <a:pt x="3036" y="401"/>
                  <a:pt x="3036" y="902"/>
                </a:cubicBezTo>
                <a:lnTo>
                  <a:pt x="3036" y="3036"/>
                </a:lnTo>
                <a:lnTo>
                  <a:pt x="901" y="3036"/>
                </a:lnTo>
                <a:cubicBezTo>
                  <a:pt x="400" y="3036"/>
                  <a:pt x="0" y="3437"/>
                  <a:pt x="0" y="3937"/>
                </a:cubicBezTo>
                <a:lnTo>
                  <a:pt x="0" y="5105"/>
                </a:lnTo>
                <a:cubicBezTo>
                  <a:pt x="0" y="5605"/>
                  <a:pt x="400" y="6005"/>
                  <a:pt x="901" y="6005"/>
                </a:cubicBezTo>
                <a:lnTo>
                  <a:pt x="3036" y="6005"/>
                </a:lnTo>
                <a:lnTo>
                  <a:pt x="3036" y="8140"/>
                </a:lnTo>
                <a:cubicBezTo>
                  <a:pt x="3036" y="8640"/>
                  <a:pt x="3436" y="9041"/>
                  <a:pt x="3936" y="9041"/>
                </a:cubicBezTo>
                <a:lnTo>
                  <a:pt x="5104" y="9041"/>
                </a:lnTo>
                <a:cubicBezTo>
                  <a:pt x="5604" y="9041"/>
                  <a:pt x="6004" y="8640"/>
                  <a:pt x="6004" y="8140"/>
                </a:cubicBezTo>
                <a:lnTo>
                  <a:pt x="6004" y="6005"/>
                </a:lnTo>
                <a:lnTo>
                  <a:pt x="8139" y="6005"/>
                </a:lnTo>
                <a:cubicBezTo>
                  <a:pt x="8640" y="6005"/>
                  <a:pt x="9040" y="5605"/>
                  <a:pt x="9040" y="5105"/>
                </a:cubicBezTo>
                <a:lnTo>
                  <a:pt x="9040" y="3937"/>
                </a:lnTo>
                <a:cubicBezTo>
                  <a:pt x="9040" y="3455"/>
                  <a:pt x="8668" y="3035"/>
                  <a:pt x="8193" y="3035"/>
                </a:cubicBezTo>
                <a:cubicBezTo>
                  <a:pt x="8175" y="3035"/>
                  <a:pt x="8157" y="3035"/>
                  <a:pt x="8139" y="3036"/>
                </a:cubicBezTo>
                <a:lnTo>
                  <a:pt x="6004" y="3036"/>
                </a:lnTo>
                <a:lnTo>
                  <a:pt x="6004" y="902"/>
                </a:lnTo>
                <a:cubicBezTo>
                  <a:pt x="6004" y="401"/>
                  <a:pt x="5604" y="1"/>
                  <a:pt x="5104" y="1"/>
                </a:cubicBezTo>
                <a:close/>
              </a:path>
            </a:pathLst>
          </a:cu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6" name="Google Shape;836;p54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Strategic Planning Models:</a:t>
            </a:r>
            <a:endParaRPr b="1" sz="3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837" name="Google Shape;837;p54"/>
          <p:cNvGrpSpPr/>
          <p:nvPr/>
        </p:nvGrpSpPr>
        <p:grpSpPr>
          <a:xfrm>
            <a:off x="8514350" y="148438"/>
            <a:ext cx="527900" cy="434500"/>
            <a:chOff x="4559250" y="2583950"/>
            <a:chExt cx="527900" cy="434500"/>
          </a:xfrm>
        </p:grpSpPr>
        <p:sp>
          <p:nvSpPr>
            <p:cNvPr id="838" name="Google Shape;838;p54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9" name="Google Shape;839;p54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40" name="Google Shape;840;p54"/>
          <p:cNvGrpSpPr/>
          <p:nvPr/>
        </p:nvGrpSpPr>
        <p:grpSpPr>
          <a:xfrm>
            <a:off x="101750" y="922838"/>
            <a:ext cx="527900" cy="433675"/>
            <a:chOff x="2356025" y="3709750"/>
            <a:chExt cx="527900" cy="433675"/>
          </a:xfrm>
        </p:grpSpPr>
        <p:sp>
          <p:nvSpPr>
            <p:cNvPr id="841" name="Google Shape;841;p54"/>
            <p:cNvSpPr/>
            <p:nvPr/>
          </p:nvSpPr>
          <p:spPr>
            <a:xfrm>
              <a:off x="2356025" y="3709750"/>
              <a:ext cx="527900" cy="433675"/>
            </a:xfrm>
            <a:custGeom>
              <a:rect b="b" l="l" r="r" t="t"/>
              <a:pathLst>
                <a:path extrusionOk="0" h="17347" w="21116">
                  <a:moveTo>
                    <a:pt x="8114" y="0"/>
                  </a:moveTo>
                  <a:cubicBezTo>
                    <a:pt x="6841" y="0"/>
                    <a:pt x="5838" y="1055"/>
                    <a:pt x="5838" y="2336"/>
                  </a:cubicBezTo>
                  <a:lnTo>
                    <a:pt x="5838" y="4171"/>
                  </a:lnTo>
                  <a:lnTo>
                    <a:pt x="2335" y="4171"/>
                  </a:lnTo>
                  <a:cubicBezTo>
                    <a:pt x="1034" y="4171"/>
                    <a:pt x="0" y="5205"/>
                    <a:pt x="0" y="6506"/>
                  </a:cubicBezTo>
                  <a:lnTo>
                    <a:pt x="0" y="15012"/>
                  </a:lnTo>
                  <a:cubicBezTo>
                    <a:pt x="0" y="16313"/>
                    <a:pt x="1034" y="17347"/>
                    <a:pt x="2335" y="17347"/>
                  </a:cubicBezTo>
                  <a:lnTo>
                    <a:pt x="18747" y="17347"/>
                  </a:lnTo>
                  <a:cubicBezTo>
                    <a:pt x="20048" y="17347"/>
                    <a:pt x="21115" y="16313"/>
                    <a:pt x="21115" y="15012"/>
                  </a:cubicBezTo>
                  <a:lnTo>
                    <a:pt x="21115" y="6506"/>
                  </a:lnTo>
                  <a:cubicBezTo>
                    <a:pt x="21115" y="5225"/>
                    <a:pt x="20080" y="4170"/>
                    <a:pt x="18806" y="4170"/>
                  </a:cubicBezTo>
                  <a:cubicBezTo>
                    <a:pt x="18787" y="4170"/>
                    <a:pt x="18767" y="4170"/>
                    <a:pt x="18747" y="4171"/>
                  </a:cubicBezTo>
                  <a:lnTo>
                    <a:pt x="15278" y="4171"/>
                  </a:lnTo>
                  <a:lnTo>
                    <a:pt x="15278" y="2336"/>
                  </a:lnTo>
                  <a:cubicBezTo>
                    <a:pt x="15278" y="1055"/>
                    <a:pt x="14243" y="0"/>
                    <a:pt x="12969" y="0"/>
                  </a:cubicBezTo>
                  <a:cubicBezTo>
                    <a:pt x="12949" y="0"/>
                    <a:pt x="12929" y="1"/>
                    <a:pt x="12910" y="1"/>
                  </a:cubicBezTo>
                  <a:lnTo>
                    <a:pt x="8173" y="1"/>
                  </a:lnTo>
                  <a:cubicBezTo>
                    <a:pt x="8153" y="1"/>
                    <a:pt x="8133" y="0"/>
                    <a:pt x="8114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2" name="Google Shape;842;p54"/>
            <p:cNvSpPr/>
            <p:nvPr/>
          </p:nvSpPr>
          <p:spPr>
            <a:xfrm>
              <a:off x="2463600" y="3860700"/>
              <a:ext cx="273550" cy="233750"/>
            </a:xfrm>
            <a:custGeom>
              <a:rect b="b" l="l" r="r" t="t"/>
              <a:pathLst>
                <a:path extrusionOk="0" h="9350" w="10942">
                  <a:moveTo>
                    <a:pt x="6238" y="1"/>
                  </a:moveTo>
                  <a:cubicBezTo>
                    <a:pt x="2102" y="1"/>
                    <a:pt x="0" y="5038"/>
                    <a:pt x="2936" y="7973"/>
                  </a:cubicBezTo>
                  <a:cubicBezTo>
                    <a:pt x="3897" y="8923"/>
                    <a:pt x="5071" y="9349"/>
                    <a:pt x="6221" y="9349"/>
                  </a:cubicBezTo>
                  <a:cubicBezTo>
                    <a:pt x="8623" y="9349"/>
                    <a:pt x="10919" y="7491"/>
                    <a:pt x="10942" y="4671"/>
                  </a:cubicBezTo>
                  <a:cubicBezTo>
                    <a:pt x="10942" y="2102"/>
                    <a:pt x="8840" y="1"/>
                    <a:pt x="6238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3" name="Google Shape;843;p54"/>
            <p:cNvSpPr/>
            <p:nvPr/>
          </p:nvSpPr>
          <p:spPr>
            <a:xfrm>
              <a:off x="2546150" y="3922425"/>
              <a:ext cx="128450" cy="110225"/>
            </a:xfrm>
            <a:custGeom>
              <a:rect b="b" l="l" r="r" t="t"/>
              <a:pathLst>
                <a:path extrusionOk="0" h="4409" w="5138">
                  <a:moveTo>
                    <a:pt x="2936" y="0"/>
                  </a:moveTo>
                  <a:cubicBezTo>
                    <a:pt x="1001" y="0"/>
                    <a:pt x="1" y="2369"/>
                    <a:pt x="1402" y="3770"/>
                  </a:cubicBezTo>
                  <a:cubicBezTo>
                    <a:pt x="1843" y="4211"/>
                    <a:pt x="2388" y="4409"/>
                    <a:pt x="2925" y="4409"/>
                  </a:cubicBezTo>
                  <a:cubicBezTo>
                    <a:pt x="4051" y="4409"/>
                    <a:pt x="5138" y="3535"/>
                    <a:pt x="5138" y="2202"/>
                  </a:cubicBezTo>
                  <a:cubicBezTo>
                    <a:pt x="5138" y="1001"/>
                    <a:pt x="4170" y="0"/>
                    <a:pt x="2936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4" name="Google Shape;844;p54"/>
            <p:cNvSpPr/>
            <p:nvPr/>
          </p:nvSpPr>
          <p:spPr>
            <a:xfrm>
              <a:off x="2553650" y="3753975"/>
              <a:ext cx="132625" cy="51725"/>
            </a:xfrm>
            <a:custGeom>
              <a:rect b="b" l="l" r="r" t="t"/>
              <a:pathLst>
                <a:path extrusionOk="0" h="2069" w="5305">
                  <a:moveTo>
                    <a:pt x="1" y="0"/>
                  </a:moveTo>
                  <a:lnTo>
                    <a:pt x="1" y="2068"/>
                  </a:lnTo>
                  <a:lnTo>
                    <a:pt x="5305" y="2068"/>
                  </a:lnTo>
                  <a:lnTo>
                    <a:pt x="5305" y="0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45" name="Google Shape;845;p54"/>
          <p:cNvSpPr txBox="1"/>
          <p:nvPr>
            <p:ph idx="1" type="body"/>
          </p:nvPr>
        </p:nvSpPr>
        <p:spPr>
          <a:xfrm>
            <a:off x="478700" y="1356525"/>
            <a:ext cx="4754400" cy="2451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/>
              <a:t>Model 3: International City/</a:t>
            </a:r>
            <a:r>
              <a:rPr b="1" lang="en" sz="2400"/>
              <a:t>County</a:t>
            </a:r>
            <a:r>
              <a:rPr b="1" lang="en" sz="2400"/>
              <a:t> Management Association (ICMA)</a:t>
            </a:r>
            <a:r>
              <a:rPr lang="en" sz="2400"/>
              <a:t>it is the least relevant to community planning as it focuses very narrowly on the special issue of economic development.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</p:txBody>
      </p:sp>
      <p:pic>
        <p:nvPicPr>
          <p:cNvPr id="846" name="Google Shape;846;p54"/>
          <p:cNvPicPr preferRelativeResize="0"/>
          <p:nvPr/>
        </p:nvPicPr>
        <p:blipFill rotWithShape="1">
          <a:blip r:embed="rId3">
            <a:alphaModFix/>
          </a:blip>
          <a:srcRect b="20961" l="0" r="0" t="12451"/>
          <a:stretch/>
        </p:blipFill>
        <p:spPr>
          <a:xfrm>
            <a:off x="5572125" y="1203800"/>
            <a:ext cx="3206100" cy="3573900"/>
          </a:xfrm>
          <a:prstGeom prst="roundRect">
            <a:avLst>
              <a:gd fmla="val 4152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grpSp>
        <p:nvGrpSpPr>
          <p:cNvPr id="847" name="Google Shape;847;p54"/>
          <p:cNvGrpSpPr/>
          <p:nvPr/>
        </p:nvGrpSpPr>
        <p:grpSpPr>
          <a:xfrm>
            <a:off x="8562511" y="868628"/>
            <a:ext cx="431555" cy="432703"/>
            <a:chOff x="133738" y="317889"/>
            <a:chExt cx="460473" cy="461698"/>
          </a:xfrm>
        </p:grpSpPr>
        <p:sp>
          <p:nvSpPr>
            <p:cNvPr id="848" name="Google Shape;848;p54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9" name="Google Shape;849;p54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3" name="Shape 8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" name="Google Shape;854;p55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55" name="Google Shape;855;p55"/>
          <p:cNvGrpSpPr/>
          <p:nvPr/>
        </p:nvGrpSpPr>
        <p:grpSpPr>
          <a:xfrm>
            <a:off x="8162840" y="137100"/>
            <a:ext cx="837300" cy="723250"/>
            <a:chOff x="5203050" y="2778050"/>
            <a:chExt cx="837300" cy="723250"/>
          </a:xfrm>
        </p:grpSpPr>
        <p:sp>
          <p:nvSpPr>
            <p:cNvPr id="856" name="Google Shape;856;p55"/>
            <p:cNvSpPr/>
            <p:nvPr/>
          </p:nvSpPr>
          <p:spPr>
            <a:xfrm>
              <a:off x="5203050" y="2778050"/>
              <a:ext cx="837300" cy="514375"/>
            </a:xfrm>
            <a:custGeom>
              <a:rect b="b" l="l" r="r" t="t"/>
              <a:pathLst>
                <a:path extrusionOk="0" h="20575" w="33492">
                  <a:moveTo>
                    <a:pt x="14195" y="0"/>
                  </a:moveTo>
                  <a:cubicBezTo>
                    <a:pt x="11003" y="0"/>
                    <a:pt x="8215" y="2192"/>
                    <a:pt x="7539" y="5346"/>
                  </a:cubicBezTo>
                  <a:cubicBezTo>
                    <a:pt x="6956" y="5148"/>
                    <a:pt x="6368" y="5054"/>
                    <a:pt x="5792" y="5054"/>
                  </a:cubicBezTo>
                  <a:cubicBezTo>
                    <a:pt x="3271" y="5054"/>
                    <a:pt x="996" y="6848"/>
                    <a:pt x="534" y="9483"/>
                  </a:cubicBezTo>
                  <a:cubicBezTo>
                    <a:pt x="1" y="12718"/>
                    <a:pt x="2502" y="15687"/>
                    <a:pt x="5805" y="15687"/>
                  </a:cubicBezTo>
                  <a:cubicBezTo>
                    <a:pt x="6172" y="15654"/>
                    <a:pt x="6539" y="15620"/>
                    <a:pt x="6906" y="15554"/>
                  </a:cubicBezTo>
                  <a:lnTo>
                    <a:pt x="6906" y="15887"/>
                  </a:lnTo>
                  <a:cubicBezTo>
                    <a:pt x="6906" y="18784"/>
                    <a:pt x="9249" y="20574"/>
                    <a:pt x="11635" y="20574"/>
                  </a:cubicBezTo>
                  <a:cubicBezTo>
                    <a:pt x="13067" y="20574"/>
                    <a:pt x="14515" y="19928"/>
                    <a:pt x="15478" y="18489"/>
                  </a:cubicBezTo>
                  <a:cubicBezTo>
                    <a:pt x="16191" y="19716"/>
                    <a:pt x="17363" y="20270"/>
                    <a:pt x="18526" y="20270"/>
                  </a:cubicBezTo>
                  <a:cubicBezTo>
                    <a:pt x="20302" y="20270"/>
                    <a:pt x="22056" y="18978"/>
                    <a:pt x="22116" y="16821"/>
                  </a:cubicBezTo>
                  <a:cubicBezTo>
                    <a:pt x="23241" y="17509"/>
                    <a:pt x="24467" y="17829"/>
                    <a:pt x="25670" y="17829"/>
                  </a:cubicBezTo>
                  <a:cubicBezTo>
                    <a:pt x="28606" y="17829"/>
                    <a:pt x="31405" y="15928"/>
                    <a:pt x="32257" y="12852"/>
                  </a:cubicBezTo>
                  <a:cubicBezTo>
                    <a:pt x="33491" y="8482"/>
                    <a:pt x="30222" y="4145"/>
                    <a:pt x="25686" y="4145"/>
                  </a:cubicBezTo>
                  <a:cubicBezTo>
                    <a:pt x="23918" y="4145"/>
                    <a:pt x="22183" y="4846"/>
                    <a:pt x="20916" y="6080"/>
                  </a:cubicBezTo>
                  <a:cubicBezTo>
                    <a:pt x="20549" y="2744"/>
                    <a:pt x="17847" y="209"/>
                    <a:pt x="14544" y="9"/>
                  </a:cubicBezTo>
                  <a:cubicBezTo>
                    <a:pt x="14427" y="3"/>
                    <a:pt x="14311" y="0"/>
                    <a:pt x="14195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7" name="Google Shape;857;p55"/>
            <p:cNvSpPr/>
            <p:nvPr/>
          </p:nvSpPr>
          <p:spPr>
            <a:xfrm>
              <a:off x="5484500" y="3095150"/>
              <a:ext cx="274400" cy="406150"/>
            </a:xfrm>
            <a:custGeom>
              <a:rect b="b" l="l" r="r" t="t"/>
              <a:pathLst>
                <a:path extrusionOk="0" h="16246" w="10976">
                  <a:moveTo>
                    <a:pt x="4337" y="1"/>
                  </a:moveTo>
                  <a:cubicBezTo>
                    <a:pt x="3737" y="1"/>
                    <a:pt x="3270" y="501"/>
                    <a:pt x="3270" y="1102"/>
                  </a:cubicBezTo>
                  <a:lnTo>
                    <a:pt x="3270" y="10275"/>
                  </a:lnTo>
                  <a:lnTo>
                    <a:pt x="1268" y="10275"/>
                  </a:lnTo>
                  <a:cubicBezTo>
                    <a:pt x="167" y="10275"/>
                    <a:pt x="1" y="11242"/>
                    <a:pt x="601" y="11809"/>
                  </a:cubicBezTo>
                  <a:lnTo>
                    <a:pt x="4704" y="15946"/>
                  </a:lnTo>
                  <a:cubicBezTo>
                    <a:pt x="4921" y="16146"/>
                    <a:pt x="5196" y="16246"/>
                    <a:pt x="5471" y="16246"/>
                  </a:cubicBezTo>
                  <a:cubicBezTo>
                    <a:pt x="5746" y="16246"/>
                    <a:pt x="6022" y="16146"/>
                    <a:pt x="6238" y="15946"/>
                  </a:cubicBezTo>
                  <a:lnTo>
                    <a:pt x="10375" y="11809"/>
                  </a:lnTo>
                  <a:cubicBezTo>
                    <a:pt x="10975" y="11209"/>
                    <a:pt x="10775" y="10275"/>
                    <a:pt x="9674" y="10275"/>
                  </a:cubicBezTo>
                  <a:lnTo>
                    <a:pt x="7673" y="10275"/>
                  </a:lnTo>
                  <a:lnTo>
                    <a:pt x="7673" y="1102"/>
                  </a:lnTo>
                  <a:cubicBezTo>
                    <a:pt x="7673" y="501"/>
                    <a:pt x="7206" y="1"/>
                    <a:pt x="6605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58" name="Google Shape;858;p55"/>
          <p:cNvGrpSpPr/>
          <p:nvPr/>
        </p:nvGrpSpPr>
        <p:grpSpPr>
          <a:xfrm>
            <a:off x="261540" y="250365"/>
            <a:ext cx="527900" cy="434500"/>
            <a:chOff x="4559250" y="2583950"/>
            <a:chExt cx="527900" cy="434500"/>
          </a:xfrm>
        </p:grpSpPr>
        <p:sp>
          <p:nvSpPr>
            <p:cNvPr id="859" name="Google Shape;859;p55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0" name="Google Shape;860;p55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61" name="Google Shape;861;p55"/>
          <p:cNvSpPr txBox="1"/>
          <p:nvPr>
            <p:ph type="title"/>
          </p:nvPr>
        </p:nvSpPr>
        <p:spPr>
          <a:xfrm>
            <a:off x="720000" y="256550"/>
            <a:ext cx="7704000" cy="603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/>
              <a:t>Strategic Plan involved the following steps:</a:t>
            </a:r>
            <a:endParaRPr sz="2900"/>
          </a:p>
        </p:txBody>
      </p:sp>
      <p:graphicFrame>
        <p:nvGraphicFramePr>
          <p:cNvPr id="862" name="Google Shape;862;p55"/>
          <p:cNvGraphicFramePr/>
          <p:nvPr/>
        </p:nvGraphicFramePr>
        <p:xfrm>
          <a:off x="533838" y="11504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{95A34C43-EAE0-4AFD-8F0C-23579D97EBE8}</a:tableStyleId>
              </a:tblPr>
              <a:tblGrid>
                <a:gridCol w="686800"/>
                <a:gridCol w="6802650"/>
              </a:tblGrid>
              <a:tr h="470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01</a:t>
                      </a:r>
                      <a:endParaRPr b="1" sz="22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Recruiting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 core leadership and augmenting with 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representatives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 from different groups</a:t>
                      </a:r>
                      <a:endParaRPr sz="16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02</a:t>
                      </a:r>
                      <a:endParaRPr b="1" sz="22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Educating, motivating, and empowering the group</a:t>
                      </a:r>
                      <a:endParaRPr sz="16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99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03</a:t>
                      </a:r>
                      <a:endParaRPr b="1" sz="22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Setting planning objectives, and expanding involvement</a:t>
                      </a:r>
                      <a:endParaRPr sz="16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900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04</a:t>
                      </a:r>
                      <a:endParaRPr b="1" sz="22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Understanding the state of the association and how and why it came to be</a:t>
                      </a:r>
                      <a:endParaRPr sz="16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505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0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05</a:t>
                      </a:r>
                      <a:endParaRPr b="1" sz="22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Imagining and 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understanding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 multiple visions of the future</a:t>
                      </a:r>
                      <a:endParaRPr sz="16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97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06</a:t>
                      </a:r>
                      <a:endParaRPr b="1" sz="22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Identifying current and likely changes and opportunities</a:t>
                      </a:r>
                      <a:endParaRPr sz="16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6" name="Shape 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7" name="Google Shape;867;p56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68" name="Google Shape;868;p56"/>
          <p:cNvGrpSpPr/>
          <p:nvPr/>
        </p:nvGrpSpPr>
        <p:grpSpPr>
          <a:xfrm>
            <a:off x="8162840" y="137100"/>
            <a:ext cx="837300" cy="723250"/>
            <a:chOff x="5203050" y="2778050"/>
            <a:chExt cx="837300" cy="723250"/>
          </a:xfrm>
        </p:grpSpPr>
        <p:sp>
          <p:nvSpPr>
            <p:cNvPr id="869" name="Google Shape;869;p56"/>
            <p:cNvSpPr/>
            <p:nvPr/>
          </p:nvSpPr>
          <p:spPr>
            <a:xfrm>
              <a:off x="5203050" y="2778050"/>
              <a:ext cx="837300" cy="514375"/>
            </a:xfrm>
            <a:custGeom>
              <a:rect b="b" l="l" r="r" t="t"/>
              <a:pathLst>
                <a:path extrusionOk="0" h="20575" w="33492">
                  <a:moveTo>
                    <a:pt x="14195" y="0"/>
                  </a:moveTo>
                  <a:cubicBezTo>
                    <a:pt x="11003" y="0"/>
                    <a:pt x="8215" y="2192"/>
                    <a:pt x="7539" y="5346"/>
                  </a:cubicBezTo>
                  <a:cubicBezTo>
                    <a:pt x="6956" y="5148"/>
                    <a:pt x="6368" y="5054"/>
                    <a:pt x="5792" y="5054"/>
                  </a:cubicBezTo>
                  <a:cubicBezTo>
                    <a:pt x="3271" y="5054"/>
                    <a:pt x="996" y="6848"/>
                    <a:pt x="534" y="9483"/>
                  </a:cubicBezTo>
                  <a:cubicBezTo>
                    <a:pt x="1" y="12718"/>
                    <a:pt x="2502" y="15687"/>
                    <a:pt x="5805" y="15687"/>
                  </a:cubicBezTo>
                  <a:cubicBezTo>
                    <a:pt x="6172" y="15654"/>
                    <a:pt x="6539" y="15620"/>
                    <a:pt x="6906" y="15554"/>
                  </a:cubicBezTo>
                  <a:lnTo>
                    <a:pt x="6906" y="15887"/>
                  </a:lnTo>
                  <a:cubicBezTo>
                    <a:pt x="6906" y="18784"/>
                    <a:pt x="9249" y="20574"/>
                    <a:pt x="11635" y="20574"/>
                  </a:cubicBezTo>
                  <a:cubicBezTo>
                    <a:pt x="13067" y="20574"/>
                    <a:pt x="14515" y="19928"/>
                    <a:pt x="15478" y="18489"/>
                  </a:cubicBezTo>
                  <a:cubicBezTo>
                    <a:pt x="16191" y="19716"/>
                    <a:pt x="17363" y="20270"/>
                    <a:pt x="18526" y="20270"/>
                  </a:cubicBezTo>
                  <a:cubicBezTo>
                    <a:pt x="20302" y="20270"/>
                    <a:pt x="22056" y="18978"/>
                    <a:pt x="22116" y="16821"/>
                  </a:cubicBezTo>
                  <a:cubicBezTo>
                    <a:pt x="23241" y="17509"/>
                    <a:pt x="24467" y="17829"/>
                    <a:pt x="25670" y="17829"/>
                  </a:cubicBezTo>
                  <a:cubicBezTo>
                    <a:pt x="28606" y="17829"/>
                    <a:pt x="31405" y="15928"/>
                    <a:pt x="32257" y="12852"/>
                  </a:cubicBezTo>
                  <a:cubicBezTo>
                    <a:pt x="33491" y="8482"/>
                    <a:pt x="30222" y="4145"/>
                    <a:pt x="25686" y="4145"/>
                  </a:cubicBezTo>
                  <a:cubicBezTo>
                    <a:pt x="23918" y="4145"/>
                    <a:pt x="22183" y="4846"/>
                    <a:pt x="20916" y="6080"/>
                  </a:cubicBezTo>
                  <a:cubicBezTo>
                    <a:pt x="20549" y="2744"/>
                    <a:pt x="17847" y="209"/>
                    <a:pt x="14544" y="9"/>
                  </a:cubicBezTo>
                  <a:cubicBezTo>
                    <a:pt x="14427" y="3"/>
                    <a:pt x="14311" y="0"/>
                    <a:pt x="14195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0" name="Google Shape;870;p56"/>
            <p:cNvSpPr/>
            <p:nvPr/>
          </p:nvSpPr>
          <p:spPr>
            <a:xfrm>
              <a:off x="5484500" y="3095150"/>
              <a:ext cx="274400" cy="406150"/>
            </a:xfrm>
            <a:custGeom>
              <a:rect b="b" l="l" r="r" t="t"/>
              <a:pathLst>
                <a:path extrusionOk="0" h="16246" w="10976">
                  <a:moveTo>
                    <a:pt x="4337" y="1"/>
                  </a:moveTo>
                  <a:cubicBezTo>
                    <a:pt x="3737" y="1"/>
                    <a:pt x="3270" y="501"/>
                    <a:pt x="3270" y="1102"/>
                  </a:cubicBezTo>
                  <a:lnTo>
                    <a:pt x="3270" y="10275"/>
                  </a:lnTo>
                  <a:lnTo>
                    <a:pt x="1268" y="10275"/>
                  </a:lnTo>
                  <a:cubicBezTo>
                    <a:pt x="167" y="10275"/>
                    <a:pt x="1" y="11242"/>
                    <a:pt x="601" y="11809"/>
                  </a:cubicBezTo>
                  <a:lnTo>
                    <a:pt x="4704" y="15946"/>
                  </a:lnTo>
                  <a:cubicBezTo>
                    <a:pt x="4921" y="16146"/>
                    <a:pt x="5196" y="16246"/>
                    <a:pt x="5471" y="16246"/>
                  </a:cubicBezTo>
                  <a:cubicBezTo>
                    <a:pt x="5746" y="16246"/>
                    <a:pt x="6022" y="16146"/>
                    <a:pt x="6238" y="15946"/>
                  </a:cubicBezTo>
                  <a:lnTo>
                    <a:pt x="10375" y="11809"/>
                  </a:lnTo>
                  <a:cubicBezTo>
                    <a:pt x="10975" y="11209"/>
                    <a:pt x="10775" y="10275"/>
                    <a:pt x="9674" y="10275"/>
                  </a:cubicBezTo>
                  <a:lnTo>
                    <a:pt x="7673" y="10275"/>
                  </a:lnTo>
                  <a:lnTo>
                    <a:pt x="7673" y="1102"/>
                  </a:lnTo>
                  <a:cubicBezTo>
                    <a:pt x="7673" y="501"/>
                    <a:pt x="7206" y="1"/>
                    <a:pt x="6605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71" name="Google Shape;871;p56"/>
          <p:cNvGrpSpPr/>
          <p:nvPr/>
        </p:nvGrpSpPr>
        <p:grpSpPr>
          <a:xfrm>
            <a:off x="261540" y="250365"/>
            <a:ext cx="527900" cy="434500"/>
            <a:chOff x="4559250" y="2583950"/>
            <a:chExt cx="527900" cy="434500"/>
          </a:xfrm>
        </p:grpSpPr>
        <p:sp>
          <p:nvSpPr>
            <p:cNvPr id="872" name="Google Shape;872;p56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3" name="Google Shape;873;p56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74" name="Google Shape;874;p56"/>
          <p:cNvSpPr txBox="1"/>
          <p:nvPr>
            <p:ph type="title"/>
          </p:nvPr>
        </p:nvSpPr>
        <p:spPr>
          <a:xfrm>
            <a:off x="720000" y="256550"/>
            <a:ext cx="7704000" cy="603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/>
              <a:t>Strategic Plan involved the following steps:</a:t>
            </a:r>
            <a:endParaRPr sz="2900"/>
          </a:p>
        </p:txBody>
      </p:sp>
      <p:graphicFrame>
        <p:nvGraphicFramePr>
          <p:cNvPr id="875" name="Google Shape;875;p56"/>
          <p:cNvGraphicFramePr/>
          <p:nvPr/>
        </p:nvGraphicFramePr>
        <p:xfrm>
          <a:off x="673388" y="12280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{95A34C43-EAE0-4AFD-8F0C-23579D97EBE8}</a:tableStyleId>
              </a:tblPr>
              <a:tblGrid>
                <a:gridCol w="686800"/>
                <a:gridCol w="6802650"/>
              </a:tblGrid>
              <a:tr h="5891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07</a:t>
                      </a:r>
                      <a:endParaRPr b="1" sz="18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Identifying things that the community does well and reinforcing its hallmarks and core values</a:t>
                      </a:r>
                      <a:endParaRPr sz="16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91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08</a:t>
                      </a:r>
                      <a:endParaRPr b="1" sz="18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Describing a path to the visions of the future using strengths and opportunities</a:t>
                      </a:r>
                      <a:endParaRPr sz="16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91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09</a:t>
                      </a:r>
                      <a:endParaRPr b="1" sz="18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Bundling strategies into groups around organizational strengths and leaders</a:t>
                      </a:r>
                      <a:endParaRPr sz="16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91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1</a:t>
                      </a:r>
                      <a:r>
                        <a:rPr b="1" lang="en" sz="18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0</a:t>
                      </a:r>
                      <a:endParaRPr b="1" sz="18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Describing the plan to all association 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members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 and 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soliciting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 comments on multiple 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strategies</a:t>
                      </a:r>
                      <a:endParaRPr sz="16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26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11</a:t>
                      </a:r>
                      <a:endParaRPr b="1" sz="18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Restating 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the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 popularized plan, seeking broad-based </a:t>
                      </a:r>
                      <a:b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</a:b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consensus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 for it, and 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soliciting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 more feedback and </a:t>
                      </a:r>
                      <a:b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</a:b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involvement</a:t>
                      </a:r>
                      <a:endParaRPr sz="16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9" name="Shape 8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" name="Google Shape;880;p57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81" name="Google Shape;881;p57"/>
          <p:cNvGrpSpPr/>
          <p:nvPr/>
        </p:nvGrpSpPr>
        <p:grpSpPr>
          <a:xfrm>
            <a:off x="8162840" y="137100"/>
            <a:ext cx="837300" cy="723250"/>
            <a:chOff x="5203050" y="2778050"/>
            <a:chExt cx="837300" cy="723250"/>
          </a:xfrm>
        </p:grpSpPr>
        <p:sp>
          <p:nvSpPr>
            <p:cNvPr id="882" name="Google Shape;882;p57"/>
            <p:cNvSpPr/>
            <p:nvPr/>
          </p:nvSpPr>
          <p:spPr>
            <a:xfrm>
              <a:off x="5203050" y="2778050"/>
              <a:ext cx="837300" cy="514375"/>
            </a:xfrm>
            <a:custGeom>
              <a:rect b="b" l="l" r="r" t="t"/>
              <a:pathLst>
                <a:path extrusionOk="0" h="20575" w="33492">
                  <a:moveTo>
                    <a:pt x="14195" y="0"/>
                  </a:moveTo>
                  <a:cubicBezTo>
                    <a:pt x="11003" y="0"/>
                    <a:pt x="8215" y="2192"/>
                    <a:pt x="7539" y="5346"/>
                  </a:cubicBezTo>
                  <a:cubicBezTo>
                    <a:pt x="6956" y="5148"/>
                    <a:pt x="6368" y="5054"/>
                    <a:pt x="5792" y="5054"/>
                  </a:cubicBezTo>
                  <a:cubicBezTo>
                    <a:pt x="3271" y="5054"/>
                    <a:pt x="996" y="6848"/>
                    <a:pt x="534" y="9483"/>
                  </a:cubicBezTo>
                  <a:cubicBezTo>
                    <a:pt x="1" y="12718"/>
                    <a:pt x="2502" y="15687"/>
                    <a:pt x="5805" y="15687"/>
                  </a:cubicBezTo>
                  <a:cubicBezTo>
                    <a:pt x="6172" y="15654"/>
                    <a:pt x="6539" y="15620"/>
                    <a:pt x="6906" y="15554"/>
                  </a:cubicBezTo>
                  <a:lnTo>
                    <a:pt x="6906" y="15887"/>
                  </a:lnTo>
                  <a:cubicBezTo>
                    <a:pt x="6906" y="18784"/>
                    <a:pt x="9249" y="20574"/>
                    <a:pt x="11635" y="20574"/>
                  </a:cubicBezTo>
                  <a:cubicBezTo>
                    <a:pt x="13067" y="20574"/>
                    <a:pt x="14515" y="19928"/>
                    <a:pt x="15478" y="18489"/>
                  </a:cubicBezTo>
                  <a:cubicBezTo>
                    <a:pt x="16191" y="19716"/>
                    <a:pt x="17363" y="20270"/>
                    <a:pt x="18526" y="20270"/>
                  </a:cubicBezTo>
                  <a:cubicBezTo>
                    <a:pt x="20302" y="20270"/>
                    <a:pt x="22056" y="18978"/>
                    <a:pt x="22116" y="16821"/>
                  </a:cubicBezTo>
                  <a:cubicBezTo>
                    <a:pt x="23241" y="17509"/>
                    <a:pt x="24467" y="17829"/>
                    <a:pt x="25670" y="17829"/>
                  </a:cubicBezTo>
                  <a:cubicBezTo>
                    <a:pt x="28606" y="17829"/>
                    <a:pt x="31405" y="15928"/>
                    <a:pt x="32257" y="12852"/>
                  </a:cubicBezTo>
                  <a:cubicBezTo>
                    <a:pt x="33491" y="8482"/>
                    <a:pt x="30222" y="4145"/>
                    <a:pt x="25686" y="4145"/>
                  </a:cubicBezTo>
                  <a:cubicBezTo>
                    <a:pt x="23918" y="4145"/>
                    <a:pt x="22183" y="4846"/>
                    <a:pt x="20916" y="6080"/>
                  </a:cubicBezTo>
                  <a:cubicBezTo>
                    <a:pt x="20549" y="2744"/>
                    <a:pt x="17847" y="209"/>
                    <a:pt x="14544" y="9"/>
                  </a:cubicBezTo>
                  <a:cubicBezTo>
                    <a:pt x="14427" y="3"/>
                    <a:pt x="14311" y="0"/>
                    <a:pt x="14195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3" name="Google Shape;883;p57"/>
            <p:cNvSpPr/>
            <p:nvPr/>
          </p:nvSpPr>
          <p:spPr>
            <a:xfrm>
              <a:off x="5484500" y="3095150"/>
              <a:ext cx="274400" cy="406150"/>
            </a:xfrm>
            <a:custGeom>
              <a:rect b="b" l="l" r="r" t="t"/>
              <a:pathLst>
                <a:path extrusionOk="0" h="16246" w="10976">
                  <a:moveTo>
                    <a:pt x="4337" y="1"/>
                  </a:moveTo>
                  <a:cubicBezTo>
                    <a:pt x="3737" y="1"/>
                    <a:pt x="3270" y="501"/>
                    <a:pt x="3270" y="1102"/>
                  </a:cubicBezTo>
                  <a:lnTo>
                    <a:pt x="3270" y="10275"/>
                  </a:lnTo>
                  <a:lnTo>
                    <a:pt x="1268" y="10275"/>
                  </a:lnTo>
                  <a:cubicBezTo>
                    <a:pt x="167" y="10275"/>
                    <a:pt x="1" y="11242"/>
                    <a:pt x="601" y="11809"/>
                  </a:cubicBezTo>
                  <a:lnTo>
                    <a:pt x="4704" y="15946"/>
                  </a:lnTo>
                  <a:cubicBezTo>
                    <a:pt x="4921" y="16146"/>
                    <a:pt x="5196" y="16246"/>
                    <a:pt x="5471" y="16246"/>
                  </a:cubicBezTo>
                  <a:cubicBezTo>
                    <a:pt x="5746" y="16246"/>
                    <a:pt x="6022" y="16146"/>
                    <a:pt x="6238" y="15946"/>
                  </a:cubicBezTo>
                  <a:lnTo>
                    <a:pt x="10375" y="11809"/>
                  </a:lnTo>
                  <a:cubicBezTo>
                    <a:pt x="10975" y="11209"/>
                    <a:pt x="10775" y="10275"/>
                    <a:pt x="9674" y="10275"/>
                  </a:cubicBezTo>
                  <a:lnTo>
                    <a:pt x="7673" y="10275"/>
                  </a:lnTo>
                  <a:lnTo>
                    <a:pt x="7673" y="1102"/>
                  </a:lnTo>
                  <a:cubicBezTo>
                    <a:pt x="7673" y="501"/>
                    <a:pt x="7206" y="1"/>
                    <a:pt x="6605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84" name="Google Shape;884;p57"/>
          <p:cNvGrpSpPr/>
          <p:nvPr/>
        </p:nvGrpSpPr>
        <p:grpSpPr>
          <a:xfrm>
            <a:off x="261540" y="250365"/>
            <a:ext cx="527900" cy="434500"/>
            <a:chOff x="4559250" y="2583950"/>
            <a:chExt cx="527900" cy="434500"/>
          </a:xfrm>
        </p:grpSpPr>
        <p:sp>
          <p:nvSpPr>
            <p:cNvPr id="885" name="Google Shape;885;p57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6" name="Google Shape;886;p57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87" name="Google Shape;887;p57"/>
          <p:cNvSpPr txBox="1"/>
          <p:nvPr>
            <p:ph type="title"/>
          </p:nvPr>
        </p:nvSpPr>
        <p:spPr>
          <a:xfrm>
            <a:off x="720000" y="256550"/>
            <a:ext cx="7704000" cy="603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/>
              <a:t>Strategic Plan involved the following steps:</a:t>
            </a:r>
            <a:endParaRPr sz="2900"/>
          </a:p>
        </p:txBody>
      </p:sp>
      <p:graphicFrame>
        <p:nvGraphicFramePr>
          <p:cNvPr id="888" name="Google Shape;888;p57"/>
          <p:cNvGraphicFramePr/>
          <p:nvPr/>
        </p:nvGraphicFramePr>
        <p:xfrm>
          <a:off x="533838" y="1531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{95A34C43-EAE0-4AFD-8F0C-23579D97EBE8}</a:tableStyleId>
              </a:tblPr>
              <a:tblGrid>
                <a:gridCol w="686800"/>
                <a:gridCol w="6802650"/>
              </a:tblGrid>
              <a:tr h="4665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12</a:t>
                      </a:r>
                      <a:endParaRPr b="1" sz="22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Assigning plan parts within the organization, and 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soliciting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 operating plans, budgets, and schedules</a:t>
                      </a:r>
                      <a:endParaRPr sz="16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13</a:t>
                      </a:r>
                      <a:endParaRPr b="1" sz="22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Prioritizing goals - allocating and planning resource utilization</a:t>
                      </a:r>
                      <a:endParaRPr sz="16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99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14</a:t>
                      </a:r>
                      <a:endParaRPr b="1" sz="22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Monitoring accomplishments and soliciting and 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reaffirming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 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consensus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 on remaining items</a:t>
                      </a:r>
                      <a:endParaRPr sz="16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900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15</a:t>
                      </a:r>
                      <a:endParaRPr b="1" sz="22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Muli"/>
                          <a:ea typeface="Muli"/>
                          <a:cs typeface="Muli"/>
                          <a:sym typeface="Muli"/>
                        </a:rPr>
                        <a:t>Restarting the vision making process with a new group of interested members - starting over</a:t>
                      </a:r>
                      <a:endParaRPr sz="1600">
                        <a:solidFill>
                          <a:schemeClr val="dk1"/>
                        </a:solidFill>
                        <a:latin typeface="Muli"/>
                        <a:ea typeface="Muli"/>
                        <a:cs typeface="Muli"/>
                        <a:sym typeface="Muli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2" name="Shape 8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3" name="Google Shape;893;p58"/>
          <p:cNvSpPr/>
          <p:nvPr/>
        </p:nvSpPr>
        <p:spPr>
          <a:xfrm>
            <a:off x="365700" y="1203800"/>
            <a:ext cx="2654100" cy="3573900"/>
          </a:xfrm>
          <a:prstGeom prst="roundRect">
            <a:avLst>
              <a:gd fmla="val 507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4" name="Google Shape;894;p58"/>
          <p:cNvSpPr/>
          <p:nvPr/>
        </p:nvSpPr>
        <p:spPr>
          <a:xfrm>
            <a:off x="3241706" y="1203800"/>
            <a:ext cx="2654100" cy="3573900"/>
          </a:xfrm>
          <a:prstGeom prst="roundRect">
            <a:avLst>
              <a:gd fmla="val 507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5" name="Google Shape;895;p58"/>
          <p:cNvSpPr/>
          <p:nvPr/>
        </p:nvSpPr>
        <p:spPr>
          <a:xfrm>
            <a:off x="6117712" y="1203800"/>
            <a:ext cx="2654100" cy="3573900"/>
          </a:xfrm>
          <a:prstGeom prst="roundRect">
            <a:avLst>
              <a:gd fmla="val 507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6" name="Google Shape;896;p58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7" name="Google Shape;897;p58"/>
          <p:cNvSpPr/>
          <p:nvPr/>
        </p:nvSpPr>
        <p:spPr>
          <a:xfrm>
            <a:off x="1289100" y="1392299"/>
            <a:ext cx="807300" cy="4989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8" name="Google Shape;898;p58"/>
          <p:cNvSpPr/>
          <p:nvPr/>
        </p:nvSpPr>
        <p:spPr>
          <a:xfrm>
            <a:off x="4168425" y="1392299"/>
            <a:ext cx="807300" cy="4989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9" name="Google Shape;899;p58"/>
          <p:cNvSpPr/>
          <p:nvPr/>
        </p:nvSpPr>
        <p:spPr>
          <a:xfrm>
            <a:off x="7041100" y="1453302"/>
            <a:ext cx="807300" cy="4989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0" name="Google Shape;900;p58"/>
          <p:cNvSpPr txBox="1"/>
          <p:nvPr>
            <p:ph idx="1" type="subTitle"/>
          </p:nvPr>
        </p:nvSpPr>
        <p:spPr>
          <a:xfrm>
            <a:off x="587850" y="2137225"/>
            <a:ext cx="2209800" cy="1181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PLAN DEVELOPMENT</a:t>
            </a:r>
            <a:endParaRPr/>
          </a:p>
        </p:txBody>
      </p:sp>
      <p:sp>
        <p:nvSpPr>
          <p:cNvPr id="901" name="Google Shape;901;p58"/>
          <p:cNvSpPr txBox="1"/>
          <p:nvPr>
            <p:ph idx="3" type="subTitle"/>
          </p:nvPr>
        </p:nvSpPr>
        <p:spPr>
          <a:xfrm>
            <a:off x="3463850" y="2066175"/>
            <a:ext cx="2209800" cy="1252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PLAN EXECUTION</a:t>
            </a:r>
            <a:endParaRPr/>
          </a:p>
        </p:txBody>
      </p:sp>
      <p:sp>
        <p:nvSpPr>
          <p:cNvPr id="902" name="Google Shape;902;p58"/>
          <p:cNvSpPr txBox="1"/>
          <p:nvPr>
            <p:ph idx="5" type="subTitle"/>
          </p:nvPr>
        </p:nvSpPr>
        <p:spPr>
          <a:xfrm>
            <a:off x="6339850" y="2066275"/>
            <a:ext cx="2209800" cy="1252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PLAN REVIEW</a:t>
            </a:r>
            <a:endParaRPr/>
          </a:p>
        </p:txBody>
      </p:sp>
      <p:sp>
        <p:nvSpPr>
          <p:cNvPr id="903" name="Google Shape;903;p58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/>
              <a:t>COMPONENTS OF STRATEGIC PLANNING</a:t>
            </a:r>
            <a:endParaRPr sz="2700"/>
          </a:p>
        </p:txBody>
      </p:sp>
      <p:grpSp>
        <p:nvGrpSpPr>
          <p:cNvPr id="904" name="Google Shape;904;p58"/>
          <p:cNvGrpSpPr/>
          <p:nvPr/>
        </p:nvGrpSpPr>
        <p:grpSpPr>
          <a:xfrm>
            <a:off x="140187" y="954314"/>
            <a:ext cx="451033" cy="498976"/>
            <a:chOff x="1820650" y="1393100"/>
            <a:chExt cx="602100" cy="666100"/>
          </a:xfrm>
        </p:grpSpPr>
        <p:sp>
          <p:nvSpPr>
            <p:cNvPr id="905" name="Google Shape;905;p58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6" name="Google Shape;906;p58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07" name="Google Shape;907;p58"/>
          <p:cNvGrpSpPr/>
          <p:nvPr/>
        </p:nvGrpSpPr>
        <p:grpSpPr>
          <a:xfrm>
            <a:off x="8429863" y="152404"/>
            <a:ext cx="561728" cy="498962"/>
            <a:chOff x="2696275" y="963625"/>
            <a:chExt cx="678825" cy="602975"/>
          </a:xfrm>
        </p:grpSpPr>
        <p:sp>
          <p:nvSpPr>
            <p:cNvPr id="908" name="Google Shape;908;p58"/>
            <p:cNvSpPr/>
            <p:nvPr/>
          </p:nvSpPr>
          <p:spPr>
            <a:xfrm>
              <a:off x="2696275" y="963625"/>
              <a:ext cx="678825" cy="602975"/>
            </a:xfrm>
            <a:custGeom>
              <a:rect b="b" l="l" r="r" t="t"/>
              <a:pathLst>
                <a:path extrusionOk="0" h="24119" w="27153">
                  <a:moveTo>
                    <a:pt x="2335" y="1"/>
                  </a:moveTo>
                  <a:cubicBezTo>
                    <a:pt x="1034" y="1"/>
                    <a:pt x="0" y="1035"/>
                    <a:pt x="0" y="2369"/>
                  </a:cubicBezTo>
                  <a:lnTo>
                    <a:pt x="0" y="21750"/>
                  </a:lnTo>
                  <a:cubicBezTo>
                    <a:pt x="0" y="23051"/>
                    <a:pt x="1034" y="24118"/>
                    <a:pt x="2335" y="24118"/>
                  </a:cubicBezTo>
                  <a:lnTo>
                    <a:pt x="24784" y="24118"/>
                  </a:lnTo>
                  <a:cubicBezTo>
                    <a:pt x="26085" y="24118"/>
                    <a:pt x="27153" y="23051"/>
                    <a:pt x="27153" y="21750"/>
                  </a:cubicBezTo>
                  <a:lnTo>
                    <a:pt x="27153" y="9107"/>
                  </a:lnTo>
                  <a:cubicBezTo>
                    <a:pt x="27153" y="7806"/>
                    <a:pt x="26085" y="6739"/>
                    <a:pt x="24784" y="6739"/>
                  </a:cubicBezTo>
                  <a:lnTo>
                    <a:pt x="13643" y="6739"/>
                  </a:lnTo>
                  <a:cubicBezTo>
                    <a:pt x="12275" y="6706"/>
                    <a:pt x="11108" y="5705"/>
                    <a:pt x="10874" y="4371"/>
                  </a:cubicBezTo>
                  <a:lnTo>
                    <a:pt x="10508" y="2336"/>
                  </a:lnTo>
                  <a:cubicBezTo>
                    <a:pt x="10241" y="1001"/>
                    <a:pt x="9073" y="34"/>
                    <a:pt x="7739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9" name="Google Shape;909;p58"/>
            <p:cNvSpPr/>
            <p:nvPr/>
          </p:nvSpPr>
          <p:spPr>
            <a:xfrm>
              <a:off x="2957275" y="1015325"/>
              <a:ext cx="365300" cy="116775"/>
            </a:xfrm>
            <a:custGeom>
              <a:rect b="b" l="l" r="r" t="t"/>
              <a:pathLst>
                <a:path extrusionOk="0" h="4671" w="14612">
                  <a:moveTo>
                    <a:pt x="1" y="1"/>
                  </a:moveTo>
                  <a:cubicBezTo>
                    <a:pt x="34" y="101"/>
                    <a:pt x="68" y="201"/>
                    <a:pt x="68" y="268"/>
                  </a:cubicBezTo>
                  <a:lnTo>
                    <a:pt x="434" y="2303"/>
                  </a:lnTo>
                  <a:cubicBezTo>
                    <a:pt x="668" y="3637"/>
                    <a:pt x="1835" y="4638"/>
                    <a:pt x="3203" y="4671"/>
                  </a:cubicBezTo>
                  <a:lnTo>
                    <a:pt x="14611" y="4671"/>
                  </a:lnTo>
                  <a:lnTo>
                    <a:pt x="14611" y="2369"/>
                  </a:lnTo>
                  <a:cubicBezTo>
                    <a:pt x="14611" y="1068"/>
                    <a:pt x="13577" y="1"/>
                    <a:pt x="12276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0" name="Google Shape;910;p58"/>
            <p:cNvSpPr/>
            <p:nvPr/>
          </p:nvSpPr>
          <p:spPr>
            <a:xfrm>
              <a:off x="2781325" y="1215475"/>
              <a:ext cx="507875" cy="266875"/>
            </a:xfrm>
            <a:custGeom>
              <a:rect b="b" l="l" r="r" t="t"/>
              <a:pathLst>
                <a:path extrusionOk="0" h="10675" w="20315">
                  <a:moveTo>
                    <a:pt x="2369" y="1"/>
                  </a:moveTo>
                  <a:cubicBezTo>
                    <a:pt x="1068" y="1"/>
                    <a:pt x="0" y="1035"/>
                    <a:pt x="0" y="2336"/>
                  </a:cubicBezTo>
                  <a:lnTo>
                    <a:pt x="0" y="8340"/>
                  </a:lnTo>
                  <a:cubicBezTo>
                    <a:pt x="0" y="9641"/>
                    <a:pt x="1068" y="10675"/>
                    <a:pt x="2369" y="10675"/>
                  </a:cubicBezTo>
                  <a:lnTo>
                    <a:pt x="17947" y="10675"/>
                  </a:lnTo>
                  <a:cubicBezTo>
                    <a:pt x="19248" y="10675"/>
                    <a:pt x="20315" y="9641"/>
                    <a:pt x="20315" y="8340"/>
                  </a:cubicBezTo>
                  <a:lnTo>
                    <a:pt x="20315" y="2336"/>
                  </a:lnTo>
                  <a:cubicBezTo>
                    <a:pt x="20315" y="1035"/>
                    <a:pt x="19248" y="1"/>
                    <a:pt x="17947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11" name="Google Shape;911;p58"/>
          <p:cNvGrpSpPr/>
          <p:nvPr/>
        </p:nvGrpSpPr>
        <p:grpSpPr>
          <a:xfrm>
            <a:off x="8562523" y="4169428"/>
            <a:ext cx="431555" cy="432703"/>
            <a:chOff x="133738" y="317889"/>
            <a:chExt cx="460473" cy="461698"/>
          </a:xfrm>
        </p:grpSpPr>
        <p:sp>
          <p:nvSpPr>
            <p:cNvPr id="912" name="Google Shape;912;p58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3" name="Google Shape;913;p58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14" name="Google Shape;914;p58"/>
          <p:cNvGrpSpPr/>
          <p:nvPr/>
        </p:nvGrpSpPr>
        <p:grpSpPr>
          <a:xfrm>
            <a:off x="1515325" y="1464331"/>
            <a:ext cx="354849" cy="354849"/>
            <a:chOff x="4379475" y="2661350"/>
            <a:chExt cx="410325" cy="410325"/>
          </a:xfrm>
        </p:grpSpPr>
        <p:sp>
          <p:nvSpPr>
            <p:cNvPr id="915" name="Google Shape;915;p58"/>
            <p:cNvSpPr/>
            <p:nvPr/>
          </p:nvSpPr>
          <p:spPr>
            <a:xfrm>
              <a:off x="4379475" y="2661350"/>
              <a:ext cx="410325" cy="410325"/>
            </a:xfrm>
            <a:custGeom>
              <a:rect b="b" l="l" r="r" t="t"/>
              <a:pathLst>
                <a:path extrusionOk="0" h="16413" w="16413">
                  <a:moveTo>
                    <a:pt x="8206" y="962"/>
                  </a:moveTo>
                  <a:cubicBezTo>
                    <a:pt x="9682" y="962"/>
                    <a:pt x="11154" y="1412"/>
                    <a:pt x="12406" y="2302"/>
                  </a:cubicBezTo>
                  <a:cubicBezTo>
                    <a:pt x="12489" y="2362"/>
                    <a:pt x="12587" y="2391"/>
                    <a:pt x="12684" y="2391"/>
                  </a:cubicBezTo>
                  <a:cubicBezTo>
                    <a:pt x="12808" y="2391"/>
                    <a:pt x="12931" y="2343"/>
                    <a:pt x="13024" y="2250"/>
                  </a:cubicBezTo>
                  <a:lnTo>
                    <a:pt x="13097" y="2176"/>
                  </a:lnTo>
                  <a:lnTo>
                    <a:pt x="13324" y="3764"/>
                  </a:lnTo>
                  <a:lnTo>
                    <a:pt x="13324" y="3764"/>
                  </a:lnTo>
                  <a:lnTo>
                    <a:pt x="11716" y="3534"/>
                  </a:lnTo>
                  <a:cubicBezTo>
                    <a:pt x="11843" y="3310"/>
                    <a:pt x="11773" y="3026"/>
                    <a:pt x="11555" y="2889"/>
                  </a:cubicBezTo>
                  <a:cubicBezTo>
                    <a:pt x="10555" y="2258"/>
                    <a:pt x="9397" y="1923"/>
                    <a:pt x="8215" y="1923"/>
                  </a:cubicBezTo>
                  <a:cubicBezTo>
                    <a:pt x="8212" y="1923"/>
                    <a:pt x="8210" y="1923"/>
                    <a:pt x="8207" y="1923"/>
                  </a:cubicBezTo>
                  <a:cubicBezTo>
                    <a:pt x="4744" y="1923"/>
                    <a:pt x="1925" y="4742"/>
                    <a:pt x="1925" y="8205"/>
                  </a:cubicBezTo>
                  <a:cubicBezTo>
                    <a:pt x="1925" y="11669"/>
                    <a:pt x="4742" y="14488"/>
                    <a:pt x="8207" y="14488"/>
                  </a:cubicBezTo>
                  <a:cubicBezTo>
                    <a:pt x="11510" y="14488"/>
                    <a:pt x="14225" y="11927"/>
                    <a:pt x="14471" y="8686"/>
                  </a:cubicBezTo>
                  <a:lnTo>
                    <a:pt x="15436" y="8686"/>
                  </a:lnTo>
                  <a:cubicBezTo>
                    <a:pt x="15322" y="10440"/>
                    <a:pt x="14583" y="12073"/>
                    <a:pt x="13330" y="13328"/>
                  </a:cubicBezTo>
                  <a:cubicBezTo>
                    <a:pt x="11947" y="14710"/>
                    <a:pt x="10095" y="15450"/>
                    <a:pt x="8206" y="15450"/>
                  </a:cubicBezTo>
                  <a:cubicBezTo>
                    <a:pt x="7371" y="15450"/>
                    <a:pt x="6529" y="15305"/>
                    <a:pt x="5718" y="15008"/>
                  </a:cubicBezTo>
                  <a:cubicBezTo>
                    <a:pt x="3070" y="14038"/>
                    <a:pt x="1225" y="11621"/>
                    <a:pt x="990" y="8810"/>
                  </a:cubicBezTo>
                  <a:cubicBezTo>
                    <a:pt x="755" y="6000"/>
                    <a:pt x="2171" y="3310"/>
                    <a:pt x="4619" y="1913"/>
                  </a:cubicBezTo>
                  <a:cubicBezTo>
                    <a:pt x="5735" y="1277"/>
                    <a:pt x="6972" y="962"/>
                    <a:pt x="8206" y="962"/>
                  </a:cubicBezTo>
                  <a:close/>
                  <a:moveTo>
                    <a:pt x="8222" y="0"/>
                  </a:moveTo>
                  <a:cubicBezTo>
                    <a:pt x="8217" y="0"/>
                    <a:pt x="8212" y="0"/>
                    <a:pt x="8207" y="0"/>
                  </a:cubicBezTo>
                  <a:cubicBezTo>
                    <a:pt x="6015" y="0"/>
                    <a:pt x="3954" y="854"/>
                    <a:pt x="2404" y="2403"/>
                  </a:cubicBezTo>
                  <a:cubicBezTo>
                    <a:pt x="853" y="3953"/>
                    <a:pt x="0" y="6013"/>
                    <a:pt x="0" y="8207"/>
                  </a:cubicBezTo>
                  <a:cubicBezTo>
                    <a:pt x="0" y="10399"/>
                    <a:pt x="854" y="12458"/>
                    <a:pt x="2404" y="14008"/>
                  </a:cubicBezTo>
                  <a:cubicBezTo>
                    <a:pt x="3953" y="15559"/>
                    <a:pt x="6015" y="16412"/>
                    <a:pt x="8207" y="16412"/>
                  </a:cubicBezTo>
                  <a:cubicBezTo>
                    <a:pt x="10400" y="16412"/>
                    <a:pt x="12459" y="15559"/>
                    <a:pt x="14009" y="14008"/>
                  </a:cubicBezTo>
                  <a:cubicBezTo>
                    <a:pt x="15560" y="12458"/>
                    <a:pt x="16413" y="10398"/>
                    <a:pt x="16413" y="8207"/>
                  </a:cubicBezTo>
                  <a:cubicBezTo>
                    <a:pt x="16413" y="7940"/>
                    <a:pt x="16197" y="7725"/>
                    <a:pt x="15932" y="7725"/>
                  </a:cubicBezTo>
                  <a:lnTo>
                    <a:pt x="13047" y="7725"/>
                  </a:lnTo>
                  <a:cubicBezTo>
                    <a:pt x="12785" y="7730"/>
                    <a:pt x="12576" y="7943"/>
                    <a:pt x="12576" y="8205"/>
                  </a:cubicBezTo>
                  <a:cubicBezTo>
                    <a:pt x="12576" y="8468"/>
                    <a:pt x="12785" y="8681"/>
                    <a:pt x="13047" y="8686"/>
                  </a:cubicBezTo>
                  <a:lnTo>
                    <a:pt x="13506" y="8686"/>
                  </a:lnTo>
                  <a:cubicBezTo>
                    <a:pt x="13451" y="9294"/>
                    <a:pt x="13292" y="9885"/>
                    <a:pt x="13036" y="10439"/>
                  </a:cubicBezTo>
                  <a:lnTo>
                    <a:pt x="12639" y="10209"/>
                  </a:lnTo>
                  <a:cubicBezTo>
                    <a:pt x="12562" y="10163"/>
                    <a:pt x="12477" y="10142"/>
                    <a:pt x="12394" y="10142"/>
                  </a:cubicBezTo>
                  <a:cubicBezTo>
                    <a:pt x="12228" y="10142"/>
                    <a:pt x="12066" y="10228"/>
                    <a:pt x="11977" y="10382"/>
                  </a:cubicBezTo>
                  <a:cubicBezTo>
                    <a:pt x="11843" y="10615"/>
                    <a:pt x="11924" y="10910"/>
                    <a:pt x="12158" y="11042"/>
                  </a:cubicBezTo>
                  <a:lnTo>
                    <a:pt x="12554" y="11271"/>
                  </a:lnTo>
                  <a:cubicBezTo>
                    <a:pt x="12202" y="11767"/>
                    <a:pt x="11769" y="12201"/>
                    <a:pt x="11272" y="12552"/>
                  </a:cubicBezTo>
                  <a:lnTo>
                    <a:pt x="11044" y="12155"/>
                  </a:lnTo>
                  <a:cubicBezTo>
                    <a:pt x="10953" y="12006"/>
                    <a:pt x="10795" y="11923"/>
                    <a:pt x="10632" y="11923"/>
                  </a:cubicBezTo>
                  <a:cubicBezTo>
                    <a:pt x="10550" y="11923"/>
                    <a:pt x="10467" y="11944"/>
                    <a:pt x="10391" y="11988"/>
                  </a:cubicBezTo>
                  <a:cubicBezTo>
                    <a:pt x="10164" y="12119"/>
                    <a:pt x="10085" y="12407"/>
                    <a:pt x="10211" y="12637"/>
                  </a:cubicBezTo>
                  <a:lnTo>
                    <a:pt x="10441" y="13034"/>
                  </a:lnTo>
                  <a:cubicBezTo>
                    <a:pt x="9887" y="13290"/>
                    <a:pt x="9295" y="13450"/>
                    <a:pt x="8688" y="13504"/>
                  </a:cubicBezTo>
                  <a:lnTo>
                    <a:pt x="8688" y="13044"/>
                  </a:lnTo>
                  <a:cubicBezTo>
                    <a:pt x="8688" y="12779"/>
                    <a:pt x="8472" y="12564"/>
                    <a:pt x="8207" y="12564"/>
                  </a:cubicBezTo>
                  <a:cubicBezTo>
                    <a:pt x="7942" y="12564"/>
                    <a:pt x="7727" y="12779"/>
                    <a:pt x="7727" y="13044"/>
                  </a:cubicBezTo>
                  <a:lnTo>
                    <a:pt x="7727" y="13504"/>
                  </a:lnTo>
                  <a:cubicBezTo>
                    <a:pt x="7119" y="13450"/>
                    <a:pt x="6526" y="13290"/>
                    <a:pt x="5974" y="13034"/>
                  </a:cubicBezTo>
                  <a:lnTo>
                    <a:pt x="6204" y="12637"/>
                  </a:lnTo>
                  <a:cubicBezTo>
                    <a:pt x="6341" y="12407"/>
                    <a:pt x="6265" y="12107"/>
                    <a:pt x="6032" y="11972"/>
                  </a:cubicBezTo>
                  <a:cubicBezTo>
                    <a:pt x="5956" y="11928"/>
                    <a:pt x="5874" y="11908"/>
                    <a:pt x="5792" y="11908"/>
                  </a:cubicBezTo>
                  <a:cubicBezTo>
                    <a:pt x="5623" y="11908"/>
                    <a:pt x="5459" y="11997"/>
                    <a:pt x="5371" y="12157"/>
                  </a:cubicBezTo>
                  <a:lnTo>
                    <a:pt x="5142" y="12552"/>
                  </a:lnTo>
                  <a:cubicBezTo>
                    <a:pt x="4646" y="12201"/>
                    <a:pt x="4212" y="11767"/>
                    <a:pt x="3861" y="11271"/>
                  </a:cubicBezTo>
                  <a:lnTo>
                    <a:pt x="4256" y="11042"/>
                  </a:lnTo>
                  <a:cubicBezTo>
                    <a:pt x="4483" y="10907"/>
                    <a:pt x="4559" y="10616"/>
                    <a:pt x="4427" y="10389"/>
                  </a:cubicBezTo>
                  <a:cubicBezTo>
                    <a:pt x="4338" y="10235"/>
                    <a:pt x="4177" y="10148"/>
                    <a:pt x="4011" y="10148"/>
                  </a:cubicBezTo>
                  <a:cubicBezTo>
                    <a:pt x="3931" y="10148"/>
                    <a:pt x="3850" y="10168"/>
                    <a:pt x="3776" y="10210"/>
                  </a:cubicBezTo>
                  <a:lnTo>
                    <a:pt x="3379" y="10439"/>
                  </a:lnTo>
                  <a:cubicBezTo>
                    <a:pt x="3123" y="9887"/>
                    <a:pt x="2963" y="9294"/>
                    <a:pt x="2909" y="8687"/>
                  </a:cubicBezTo>
                  <a:lnTo>
                    <a:pt x="3367" y="8687"/>
                  </a:lnTo>
                  <a:cubicBezTo>
                    <a:pt x="3629" y="8681"/>
                    <a:pt x="3839" y="8468"/>
                    <a:pt x="3839" y="8205"/>
                  </a:cubicBezTo>
                  <a:cubicBezTo>
                    <a:pt x="3839" y="7945"/>
                    <a:pt x="3629" y="7731"/>
                    <a:pt x="3367" y="7725"/>
                  </a:cubicBezTo>
                  <a:lnTo>
                    <a:pt x="2909" y="7725"/>
                  </a:lnTo>
                  <a:cubicBezTo>
                    <a:pt x="2963" y="7119"/>
                    <a:pt x="3123" y="6526"/>
                    <a:pt x="3379" y="5974"/>
                  </a:cubicBezTo>
                  <a:lnTo>
                    <a:pt x="3776" y="6202"/>
                  </a:lnTo>
                  <a:cubicBezTo>
                    <a:pt x="3853" y="6248"/>
                    <a:pt x="3937" y="6269"/>
                    <a:pt x="4020" y="6269"/>
                  </a:cubicBezTo>
                  <a:cubicBezTo>
                    <a:pt x="4186" y="6269"/>
                    <a:pt x="4347" y="6183"/>
                    <a:pt x="4436" y="6029"/>
                  </a:cubicBezTo>
                  <a:cubicBezTo>
                    <a:pt x="4571" y="5798"/>
                    <a:pt x="4489" y="5501"/>
                    <a:pt x="4256" y="5370"/>
                  </a:cubicBezTo>
                  <a:lnTo>
                    <a:pt x="3861" y="5142"/>
                  </a:lnTo>
                  <a:cubicBezTo>
                    <a:pt x="4212" y="4644"/>
                    <a:pt x="4646" y="4212"/>
                    <a:pt x="5142" y="3860"/>
                  </a:cubicBezTo>
                  <a:lnTo>
                    <a:pt x="5371" y="4256"/>
                  </a:lnTo>
                  <a:cubicBezTo>
                    <a:pt x="5459" y="4415"/>
                    <a:pt x="5623" y="4505"/>
                    <a:pt x="5792" y="4505"/>
                  </a:cubicBezTo>
                  <a:cubicBezTo>
                    <a:pt x="5874" y="4505"/>
                    <a:pt x="5956" y="4484"/>
                    <a:pt x="6032" y="4440"/>
                  </a:cubicBezTo>
                  <a:cubicBezTo>
                    <a:pt x="6265" y="4306"/>
                    <a:pt x="6341" y="4005"/>
                    <a:pt x="6204" y="3775"/>
                  </a:cubicBezTo>
                  <a:lnTo>
                    <a:pt x="5974" y="3377"/>
                  </a:lnTo>
                  <a:cubicBezTo>
                    <a:pt x="6526" y="3119"/>
                    <a:pt x="7119" y="2961"/>
                    <a:pt x="7725" y="2907"/>
                  </a:cubicBezTo>
                  <a:lnTo>
                    <a:pt x="7725" y="3365"/>
                  </a:lnTo>
                  <a:cubicBezTo>
                    <a:pt x="7725" y="3631"/>
                    <a:pt x="7941" y="3846"/>
                    <a:pt x="8207" y="3846"/>
                  </a:cubicBezTo>
                  <a:cubicBezTo>
                    <a:pt x="8472" y="3846"/>
                    <a:pt x="8688" y="3631"/>
                    <a:pt x="8688" y="3365"/>
                  </a:cubicBezTo>
                  <a:lnTo>
                    <a:pt x="8688" y="2907"/>
                  </a:lnTo>
                  <a:cubicBezTo>
                    <a:pt x="9319" y="2963"/>
                    <a:pt x="9935" y="3133"/>
                    <a:pt x="10506" y="3406"/>
                  </a:cubicBezTo>
                  <a:lnTo>
                    <a:pt x="10378" y="3537"/>
                  </a:lnTo>
                  <a:cubicBezTo>
                    <a:pt x="10096" y="3816"/>
                    <a:pt x="10257" y="4297"/>
                    <a:pt x="10648" y="4352"/>
                  </a:cubicBezTo>
                  <a:lnTo>
                    <a:pt x="13822" y="4806"/>
                  </a:lnTo>
                  <a:cubicBezTo>
                    <a:pt x="13845" y="4810"/>
                    <a:pt x="13867" y="4811"/>
                    <a:pt x="13889" y="4811"/>
                  </a:cubicBezTo>
                  <a:cubicBezTo>
                    <a:pt x="14176" y="4811"/>
                    <a:pt x="14407" y="4557"/>
                    <a:pt x="14365" y="4262"/>
                  </a:cubicBezTo>
                  <a:lnTo>
                    <a:pt x="13913" y="1088"/>
                  </a:lnTo>
                  <a:cubicBezTo>
                    <a:pt x="13876" y="833"/>
                    <a:pt x="13659" y="675"/>
                    <a:pt x="13434" y="675"/>
                  </a:cubicBezTo>
                  <a:cubicBezTo>
                    <a:pt x="13315" y="675"/>
                    <a:pt x="13194" y="720"/>
                    <a:pt x="13097" y="817"/>
                  </a:cubicBezTo>
                  <a:lnTo>
                    <a:pt x="12624" y="1290"/>
                  </a:lnTo>
                  <a:cubicBezTo>
                    <a:pt x="11310" y="447"/>
                    <a:pt x="9783" y="0"/>
                    <a:pt x="822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6" name="Google Shape;916;p58"/>
            <p:cNvSpPr/>
            <p:nvPr/>
          </p:nvSpPr>
          <p:spPr>
            <a:xfrm>
              <a:off x="4526825" y="2778125"/>
              <a:ext cx="140950" cy="140450"/>
            </a:xfrm>
            <a:custGeom>
              <a:rect b="b" l="l" r="r" t="t"/>
              <a:pathLst>
                <a:path extrusionOk="0" h="5618" w="5638">
                  <a:moveTo>
                    <a:pt x="2310" y="3053"/>
                  </a:moveTo>
                  <a:cubicBezTo>
                    <a:pt x="2557" y="3053"/>
                    <a:pt x="2794" y="3244"/>
                    <a:pt x="2794" y="3534"/>
                  </a:cubicBezTo>
                  <a:cubicBezTo>
                    <a:pt x="2794" y="3800"/>
                    <a:pt x="2578" y="4015"/>
                    <a:pt x="2313" y="4015"/>
                  </a:cubicBezTo>
                  <a:cubicBezTo>
                    <a:pt x="1884" y="4015"/>
                    <a:pt x="1670" y="3498"/>
                    <a:pt x="1973" y="3195"/>
                  </a:cubicBezTo>
                  <a:cubicBezTo>
                    <a:pt x="2072" y="3097"/>
                    <a:pt x="2192" y="3053"/>
                    <a:pt x="2310" y="3053"/>
                  </a:cubicBezTo>
                  <a:close/>
                  <a:moveTo>
                    <a:pt x="550" y="0"/>
                  </a:moveTo>
                  <a:cubicBezTo>
                    <a:pt x="468" y="0"/>
                    <a:pt x="386" y="21"/>
                    <a:pt x="310" y="65"/>
                  </a:cubicBezTo>
                  <a:cubicBezTo>
                    <a:pt x="80" y="197"/>
                    <a:pt x="1" y="491"/>
                    <a:pt x="134" y="721"/>
                  </a:cubicBezTo>
                  <a:lnTo>
                    <a:pt x="1216" y="2599"/>
                  </a:lnTo>
                  <a:cubicBezTo>
                    <a:pt x="729" y="3170"/>
                    <a:pt x="761" y="4021"/>
                    <a:pt x="1294" y="4554"/>
                  </a:cubicBezTo>
                  <a:cubicBezTo>
                    <a:pt x="1574" y="4834"/>
                    <a:pt x="1943" y="4976"/>
                    <a:pt x="2313" y="4976"/>
                  </a:cubicBezTo>
                  <a:cubicBezTo>
                    <a:pt x="2645" y="4976"/>
                    <a:pt x="2978" y="4861"/>
                    <a:pt x="3249" y="4630"/>
                  </a:cubicBezTo>
                  <a:lnTo>
                    <a:pt x="4848" y="5553"/>
                  </a:lnTo>
                  <a:cubicBezTo>
                    <a:pt x="4924" y="5596"/>
                    <a:pt x="5007" y="5617"/>
                    <a:pt x="5088" y="5617"/>
                  </a:cubicBezTo>
                  <a:cubicBezTo>
                    <a:pt x="5254" y="5617"/>
                    <a:pt x="5416" y="5531"/>
                    <a:pt x="5504" y="5377"/>
                  </a:cubicBezTo>
                  <a:cubicBezTo>
                    <a:pt x="5638" y="5147"/>
                    <a:pt x="5558" y="4852"/>
                    <a:pt x="5329" y="4721"/>
                  </a:cubicBezTo>
                  <a:lnTo>
                    <a:pt x="3731" y="3798"/>
                  </a:lnTo>
                  <a:cubicBezTo>
                    <a:pt x="3896" y="2911"/>
                    <a:pt x="3215" y="2092"/>
                    <a:pt x="2313" y="2092"/>
                  </a:cubicBezTo>
                  <a:cubicBezTo>
                    <a:pt x="2224" y="2092"/>
                    <a:pt x="2136" y="2101"/>
                    <a:pt x="2050" y="2117"/>
                  </a:cubicBezTo>
                  <a:lnTo>
                    <a:pt x="966" y="241"/>
                  </a:lnTo>
                  <a:cubicBezTo>
                    <a:pt x="877" y="87"/>
                    <a:pt x="715" y="0"/>
                    <a:pt x="55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17" name="Google Shape;917;p58"/>
          <p:cNvGrpSpPr/>
          <p:nvPr/>
        </p:nvGrpSpPr>
        <p:grpSpPr>
          <a:xfrm>
            <a:off x="7267330" y="1525330"/>
            <a:ext cx="363865" cy="354827"/>
            <a:chOff x="1633750" y="3576625"/>
            <a:chExt cx="420750" cy="410300"/>
          </a:xfrm>
        </p:grpSpPr>
        <p:sp>
          <p:nvSpPr>
            <p:cNvPr id="918" name="Google Shape;918;p58"/>
            <p:cNvSpPr/>
            <p:nvPr/>
          </p:nvSpPr>
          <p:spPr>
            <a:xfrm>
              <a:off x="1633750" y="3576625"/>
              <a:ext cx="420750" cy="410300"/>
            </a:xfrm>
            <a:custGeom>
              <a:rect b="b" l="l" r="r" t="t"/>
              <a:pathLst>
                <a:path extrusionOk="0" h="16412" w="16830">
                  <a:moveTo>
                    <a:pt x="14049" y="963"/>
                  </a:moveTo>
                  <a:cubicBezTo>
                    <a:pt x="14485" y="963"/>
                    <a:pt x="14922" y="994"/>
                    <a:pt x="15356" y="1056"/>
                  </a:cubicBezTo>
                  <a:cubicBezTo>
                    <a:pt x="15525" y="2234"/>
                    <a:pt x="15465" y="3433"/>
                    <a:pt x="15178" y="4587"/>
                  </a:cubicBezTo>
                  <a:lnTo>
                    <a:pt x="15173" y="4595"/>
                  </a:lnTo>
                  <a:cubicBezTo>
                    <a:pt x="13438" y="4337"/>
                    <a:pt x="12076" y="2975"/>
                    <a:pt x="11818" y="1240"/>
                  </a:cubicBezTo>
                  <a:lnTo>
                    <a:pt x="11827" y="1235"/>
                  </a:lnTo>
                  <a:cubicBezTo>
                    <a:pt x="12555" y="1054"/>
                    <a:pt x="13301" y="963"/>
                    <a:pt x="14049" y="963"/>
                  </a:cubicBezTo>
                  <a:close/>
                  <a:moveTo>
                    <a:pt x="6079" y="3808"/>
                  </a:moveTo>
                  <a:cubicBezTo>
                    <a:pt x="5247" y="4744"/>
                    <a:pt x="4514" y="5765"/>
                    <a:pt x="3891" y="6851"/>
                  </a:cubicBezTo>
                  <a:lnTo>
                    <a:pt x="2081" y="5946"/>
                  </a:lnTo>
                  <a:lnTo>
                    <a:pt x="2516" y="5511"/>
                  </a:lnTo>
                  <a:cubicBezTo>
                    <a:pt x="3474" y="4552"/>
                    <a:pt x="4732" y="3952"/>
                    <a:pt x="6079" y="3808"/>
                  </a:cubicBezTo>
                  <a:close/>
                  <a:moveTo>
                    <a:pt x="10890" y="1521"/>
                  </a:moveTo>
                  <a:cubicBezTo>
                    <a:pt x="11253" y="3562"/>
                    <a:pt x="12851" y="5160"/>
                    <a:pt x="14892" y="5522"/>
                  </a:cubicBezTo>
                  <a:cubicBezTo>
                    <a:pt x="14432" y="6780"/>
                    <a:pt x="13705" y="7920"/>
                    <a:pt x="12757" y="8868"/>
                  </a:cubicBezTo>
                  <a:lnTo>
                    <a:pt x="12734" y="8893"/>
                  </a:lnTo>
                  <a:cubicBezTo>
                    <a:pt x="11054" y="10577"/>
                    <a:pt x="9043" y="11898"/>
                    <a:pt x="6829" y="12769"/>
                  </a:cubicBezTo>
                  <a:lnTo>
                    <a:pt x="5575" y="11517"/>
                  </a:lnTo>
                  <a:lnTo>
                    <a:pt x="7955" y="9137"/>
                  </a:lnTo>
                  <a:cubicBezTo>
                    <a:pt x="8144" y="8950"/>
                    <a:pt x="8144" y="8645"/>
                    <a:pt x="7955" y="8458"/>
                  </a:cubicBezTo>
                  <a:cubicBezTo>
                    <a:pt x="7861" y="8363"/>
                    <a:pt x="7738" y="8316"/>
                    <a:pt x="7615" y="8316"/>
                  </a:cubicBezTo>
                  <a:cubicBezTo>
                    <a:pt x="7492" y="8316"/>
                    <a:pt x="7369" y="8363"/>
                    <a:pt x="7276" y="8458"/>
                  </a:cubicBezTo>
                  <a:lnTo>
                    <a:pt x="4896" y="10838"/>
                  </a:lnTo>
                  <a:lnTo>
                    <a:pt x="3644" y="9584"/>
                  </a:lnTo>
                  <a:cubicBezTo>
                    <a:pt x="4515" y="7370"/>
                    <a:pt x="5834" y="5359"/>
                    <a:pt x="7522" y="3679"/>
                  </a:cubicBezTo>
                  <a:lnTo>
                    <a:pt x="7545" y="3654"/>
                  </a:lnTo>
                  <a:cubicBezTo>
                    <a:pt x="8491" y="2708"/>
                    <a:pt x="9633" y="1981"/>
                    <a:pt x="10890" y="1521"/>
                  </a:cubicBezTo>
                  <a:close/>
                  <a:moveTo>
                    <a:pt x="12605" y="10334"/>
                  </a:moveTo>
                  <a:lnTo>
                    <a:pt x="12605" y="10334"/>
                  </a:lnTo>
                  <a:cubicBezTo>
                    <a:pt x="12461" y="11681"/>
                    <a:pt x="11861" y="12939"/>
                    <a:pt x="10902" y="13897"/>
                  </a:cubicBezTo>
                  <a:lnTo>
                    <a:pt x="10467" y="14333"/>
                  </a:lnTo>
                  <a:lnTo>
                    <a:pt x="9562" y="12520"/>
                  </a:lnTo>
                  <a:cubicBezTo>
                    <a:pt x="10648" y="11898"/>
                    <a:pt x="11667" y="11166"/>
                    <a:pt x="12605" y="10334"/>
                  </a:cubicBezTo>
                  <a:close/>
                  <a:moveTo>
                    <a:pt x="3402" y="10704"/>
                  </a:moveTo>
                  <a:lnTo>
                    <a:pt x="4216" y="11517"/>
                  </a:lnTo>
                  <a:lnTo>
                    <a:pt x="3196" y="12538"/>
                  </a:lnTo>
                  <a:cubicBezTo>
                    <a:pt x="3014" y="12727"/>
                    <a:pt x="3017" y="13025"/>
                    <a:pt x="3201" y="13211"/>
                  </a:cubicBezTo>
                  <a:cubicBezTo>
                    <a:pt x="3295" y="13305"/>
                    <a:pt x="3418" y="13352"/>
                    <a:pt x="3541" y="13352"/>
                  </a:cubicBezTo>
                  <a:cubicBezTo>
                    <a:pt x="3662" y="13352"/>
                    <a:pt x="3782" y="13307"/>
                    <a:pt x="3875" y="13217"/>
                  </a:cubicBezTo>
                  <a:lnTo>
                    <a:pt x="4896" y="12198"/>
                  </a:lnTo>
                  <a:lnTo>
                    <a:pt x="5709" y="13011"/>
                  </a:lnTo>
                  <a:cubicBezTo>
                    <a:pt x="5196" y="13712"/>
                    <a:pt x="4537" y="14294"/>
                    <a:pt x="3777" y="14714"/>
                  </a:cubicBezTo>
                  <a:cubicBezTo>
                    <a:pt x="2914" y="15188"/>
                    <a:pt x="1946" y="15442"/>
                    <a:pt x="962" y="15451"/>
                  </a:cubicBezTo>
                  <a:cubicBezTo>
                    <a:pt x="978" y="13572"/>
                    <a:pt x="1883" y="11811"/>
                    <a:pt x="3402" y="10704"/>
                  </a:cubicBezTo>
                  <a:close/>
                  <a:moveTo>
                    <a:pt x="14045" y="1"/>
                  </a:moveTo>
                  <a:cubicBezTo>
                    <a:pt x="11451" y="1"/>
                    <a:pt x="8929" y="995"/>
                    <a:pt x="7022" y="2821"/>
                  </a:cubicBezTo>
                  <a:cubicBezTo>
                    <a:pt x="6915" y="2816"/>
                    <a:pt x="6807" y="2814"/>
                    <a:pt x="6700" y="2814"/>
                  </a:cubicBezTo>
                  <a:cubicBezTo>
                    <a:pt x="4880" y="2814"/>
                    <a:pt x="3128" y="3537"/>
                    <a:pt x="1836" y="4830"/>
                  </a:cubicBezTo>
                  <a:lnTo>
                    <a:pt x="930" y="5737"/>
                  </a:lnTo>
                  <a:cubicBezTo>
                    <a:pt x="697" y="5970"/>
                    <a:pt x="760" y="6361"/>
                    <a:pt x="1054" y="6507"/>
                  </a:cubicBezTo>
                  <a:lnTo>
                    <a:pt x="3436" y="7698"/>
                  </a:lnTo>
                  <a:cubicBezTo>
                    <a:pt x="3135" y="8295"/>
                    <a:pt x="2867" y="8909"/>
                    <a:pt x="2632" y="9536"/>
                  </a:cubicBezTo>
                  <a:cubicBezTo>
                    <a:pt x="2570" y="9698"/>
                    <a:pt x="2604" y="9883"/>
                    <a:pt x="2717" y="10016"/>
                  </a:cubicBezTo>
                  <a:cubicBezTo>
                    <a:pt x="1006" y="11319"/>
                    <a:pt x="0" y="13346"/>
                    <a:pt x="0" y="15497"/>
                  </a:cubicBezTo>
                  <a:lnTo>
                    <a:pt x="0" y="15931"/>
                  </a:lnTo>
                  <a:cubicBezTo>
                    <a:pt x="0" y="16196"/>
                    <a:pt x="215" y="16411"/>
                    <a:pt x="480" y="16411"/>
                  </a:cubicBezTo>
                  <a:lnTo>
                    <a:pt x="915" y="16411"/>
                  </a:lnTo>
                  <a:cubicBezTo>
                    <a:pt x="3067" y="16411"/>
                    <a:pt x="5093" y="15407"/>
                    <a:pt x="6397" y="13695"/>
                  </a:cubicBezTo>
                  <a:cubicBezTo>
                    <a:pt x="6485" y="13771"/>
                    <a:pt x="6597" y="13810"/>
                    <a:pt x="6710" y="13810"/>
                  </a:cubicBezTo>
                  <a:cubicBezTo>
                    <a:pt x="6766" y="13810"/>
                    <a:pt x="6824" y="13800"/>
                    <a:pt x="6879" y="13780"/>
                  </a:cubicBezTo>
                  <a:cubicBezTo>
                    <a:pt x="7504" y="13545"/>
                    <a:pt x="8116" y="13277"/>
                    <a:pt x="8714" y="12976"/>
                  </a:cubicBezTo>
                  <a:lnTo>
                    <a:pt x="9906" y="15358"/>
                  </a:lnTo>
                  <a:cubicBezTo>
                    <a:pt x="9975" y="15496"/>
                    <a:pt x="10106" y="15593"/>
                    <a:pt x="10259" y="15618"/>
                  </a:cubicBezTo>
                  <a:cubicBezTo>
                    <a:pt x="10284" y="15622"/>
                    <a:pt x="10310" y="15623"/>
                    <a:pt x="10335" y="15623"/>
                  </a:cubicBezTo>
                  <a:cubicBezTo>
                    <a:pt x="10462" y="15623"/>
                    <a:pt x="10585" y="15572"/>
                    <a:pt x="10675" y="15483"/>
                  </a:cubicBezTo>
                  <a:lnTo>
                    <a:pt x="11581" y="14576"/>
                  </a:lnTo>
                  <a:cubicBezTo>
                    <a:pt x="12952" y="13207"/>
                    <a:pt x="13681" y="11324"/>
                    <a:pt x="13592" y="9391"/>
                  </a:cubicBezTo>
                  <a:cubicBezTo>
                    <a:pt x="15841" y="7040"/>
                    <a:pt x="16830" y="3754"/>
                    <a:pt x="16248" y="553"/>
                  </a:cubicBezTo>
                  <a:cubicBezTo>
                    <a:pt x="16212" y="355"/>
                    <a:pt x="16058" y="201"/>
                    <a:pt x="15860" y="165"/>
                  </a:cubicBezTo>
                  <a:cubicBezTo>
                    <a:pt x="15256" y="55"/>
                    <a:pt x="14648" y="1"/>
                    <a:pt x="1404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9" name="Google Shape;919;p58"/>
            <p:cNvSpPr/>
            <p:nvPr/>
          </p:nvSpPr>
          <p:spPr>
            <a:xfrm>
              <a:off x="1830525" y="3682150"/>
              <a:ext cx="113050" cy="104175"/>
            </a:xfrm>
            <a:custGeom>
              <a:rect b="b" l="l" r="r" t="t"/>
              <a:pathLst>
                <a:path extrusionOk="0" h="4167" w="4522">
                  <a:moveTo>
                    <a:pt x="2238" y="962"/>
                  </a:moveTo>
                  <a:cubicBezTo>
                    <a:pt x="2529" y="962"/>
                    <a:pt x="2816" y="1076"/>
                    <a:pt x="3031" y="1290"/>
                  </a:cubicBezTo>
                  <a:cubicBezTo>
                    <a:pt x="3468" y="1728"/>
                    <a:pt x="3468" y="2438"/>
                    <a:pt x="3031" y="2876"/>
                  </a:cubicBezTo>
                  <a:cubicBezTo>
                    <a:pt x="2816" y="3091"/>
                    <a:pt x="2529" y="3205"/>
                    <a:pt x="2238" y="3205"/>
                  </a:cubicBezTo>
                  <a:cubicBezTo>
                    <a:pt x="2093" y="3205"/>
                    <a:pt x="1948" y="3177"/>
                    <a:pt x="1809" y="3119"/>
                  </a:cubicBezTo>
                  <a:cubicBezTo>
                    <a:pt x="1390" y="2945"/>
                    <a:pt x="1116" y="2537"/>
                    <a:pt x="1116" y="2083"/>
                  </a:cubicBezTo>
                  <a:cubicBezTo>
                    <a:pt x="1116" y="1630"/>
                    <a:pt x="1390" y="1220"/>
                    <a:pt x="1809" y="1047"/>
                  </a:cubicBezTo>
                  <a:cubicBezTo>
                    <a:pt x="1948" y="990"/>
                    <a:pt x="2093" y="962"/>
                    <a:pt x="2238" y="962"/>
                  </a:cubicBezTo>
                  <a:close/>
                  <a:moveTo>
                    <a:pt x="2242" y="0"/>
                  </a:moveTo>
                  <a:cubicBezTo>
                    <a:pt x="2240" y="0"/>
                    <a:pt x="2239" y="0"/>
                    <a:pt x="2237" y="0"/>
                  </a:cubicBezTo>
                  <a:cubicBezTo>
                    <a:pt x="1244" y="0"/>
                    <a:pt x="389" y="702"/>
                    <a:pt x="194" y="1677"/>
                  </a:cubicBezTo>
                  <a:cubicBezTo>
                    <a:pt x="1" y="2651"/>
                    <a:pt x="522" y="3628"/>
                    <a:pt x="1440" y="4007"/>
                  </a:cubicBezTo>
                  <a:cubicBezTo>
                    <a:pt x="1700" y="4114"/>
                    <a:pt x="1970" y="4166"/>
                    <a:pt x="2237" y="4166"/>
                  </a:cubicBezTo>
                  <a:cubicBezTo>
                    <a:pt x="2916" y="4166"/>
                    <a:pt x="3573" y="3833"/>
                    <a:pt x="3969" y="3240"/>
                  </a:cubicBezTo>
                  <a:cubicBezTo>
                    <a:pt x="4521" y="2414"/>
                    <a:pt x="4413" y="1312"/>
                    <a:pt x="3710" y="609"/>
                  </a:cubicBezTo>
                  <a:cubicBezTo>
                    <a:pt x="3322" y="220"/>
                    <a:pt x="2794" y="0"/>
                    <a:pt x="224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20" name="Google Shape;920;p58"/>
          <p:cNvGrpSpPr/>
          <p:nvPr/>
        </p:nvGrpSpPr>
        <p:grpSpPr>
          <a:xfrm>
            <a:off x="4390626" y="1463612"/>
            <a:ext cx="356242" cy="356263"/>
            <a:chOff x="1068100" y="3571575"/>
            <a:chExt cx="410275" cy="410300"/>
          </a:xfrm>
        </p:grpSpPr>
        <p:sp>
          <p:nvSpPr>
            <p:cNvPr id="921" name="Google Shape;921;p58"/>
            <p:cNvSpPr/>
            <p:nvPr/>
          </p:nvSpPr>
          <p:spPr>
            <a:xfrm>
              <a:off x="1245225" y="3917725"/>
              <a:ext cx="56075" cy="24100"/>
            </a:xfrm>
            <a:custGeom>
              <a:rect b="b" l="l" r="r" t="t"/>
              <a:pathLst>
                <a:path extrusionOk="0" h="964" w="2243">
                  <a:moveTo>
                    <a:pt x="480" y="1"/>
                  </a:moveTo>
                  <a:cubicBezTo>
                    <a:pt x="214" y="1"/>
                    <a:pt x="0" y="216"/>
                    <a:pt x="0" y="483"/>
                  </a:cubicBezTo>
                  <a:cubicBezTo>
                    <a:pt x="0" y="748"/>
                    <a:pt x="214" y="963"/>
                    <a:pt x="480" y="963"/>
                  </a:cubicBezTo>
                  <a:lnTo>
                    <a:pt x="1762" y="963"/>
                  </a:lnTo>
                  <a:cubicBezTo>
                    <a:pt x="2027" y="963"/>
                    <a:pt x="2242" y="748"/>
                    <a:pt x="2242" y="483"/>
                  </a:cubicBezTo>
                  <a:cubicBezTo>
                    <a:pt x="2242" y="216"/>
                    <a:pt x="2027" y="1"/>
                    <a:pt x="176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2" name="Google Shape;922;p58"/>
            <p:cNvSpPr/>
            <p:nvPr/>
          </p:nvSpPr>
          <p:spPr>
            <a:xfrm>
              <a:off x="1325325" y="3917725"/>
              <a:ext cx="40075" cy="24100"/>
            </a:xfrm>
            <a:custGeom>
              <a:rect b="b" l="l" r="r" t="t"/>
              <a:pathLst>
                <a:path extrusionOk="0" h="964" w="1603">
                  <a:moveTo>
                    <a:pt x="481" y="1"/>
                  </a:moveTo>
                  <a:cubicBezTo>
                    <a:pt x="216" y="1"/>
                    <a:pt x="0" y="216"/>
                    <a:pt x="0" y="483"/>
                  </a:cubicBezTo>
                  <a:cubicBezTo>
                    <a:pt x="0" y="748"/>
                    <a:pt x="216" y="963"/>
                    <a:pt x="481" y="963"/>
                  </a:cubicBezTo>
                  <a:lnTo>
                    <a:pt x="1122" y="963"/>
                  </a:lnTo>
                  <a:cubicBezTo>
                    <a:pt x="1387" y="963"/>
                    <a:pt x="1602" y="748"/>
                    <a:pt x="1602" y="483"/>
                  </a:cubicBezTo>
                  <a:cubicBezTo>
                    <a:pt x="1602" y="216"/>
                    <a:pt x="1387" y="1"/>
                    <a:pt x="112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3" name="Google Shape;923;p58"/>
            <p:cNvSpPr/>
            <p:nvPr/>
          </p:nvSpPr>
          <p:spPr>
            <a:xfrm>
              <a:off x="1181075" y="3917725"/>
              <a:ext cx="40075" cy="24100"/>
            </a:xfrm>
            <a:custGeom>
              <a:rect b="b" l="l" r="r" t="t"/>
              <a:pathLst>
                <a:path extrusionOk="0" h="964" w="1603">
                  <a:moveTo>
                    <a:pt x="482" y="1"/>
                  </a:moveTo>
                  <a:cubicBezTo>
                    <a:pt x="216" y="1"/>
                    <a:pt x="0" y="216"/>
                    <a:pt x="0" y="483"/>
                  </a:cubicBezTo>
                  <a:cubicBezTo>
                    <a:pt x="0" y="748"/>
                    <a:pt x="216" y="963"/>
                    <a:pt x="482" y="963"/>
                  </a:cubicBezTo>
                  <a:lnTo>
                    <a:pt x="1122" y="963"/>
                  </a:lnTo>
                  <a:cubicBezTo>
                    <a:pt x="1387" y="963"/>
                    <a:pt x="1602" y="748"/>
                    <a:pt x="1602" y="483"/>
                  </a:cubicBezTo>
                  <a:cubicBezTo>
                    <a:pt x="1602" y="216"/>
                    <a:pt x="1387" y="1"/>
                    <a:pt x="112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4" name="Google Shape;924;p58"/>
            <p:cNvSpPr/>
            <p:nvPr/>
          </p:nvSpPr>
          <p:spPr>
            <a:xfrm>
              <a:off x="1068100" y="3571575"/>
              <a:ext cx="410275" cy="410300"/>
            </a:xfrm>
            <a:custGeom>
              <a:rect b="b" l="l" r="r" t="t"/>
              <a:pathLst>
                <a:path extrusionOk="0" h="16412" w="16411">
                  <a:moveTo>
                    <a:pt x="15450" y="2885"/>
                  </a:moveTo>
                  <a:lnTo>
                    <a:pt x="15450" y="5129"/>
                  </a:lnTo>
                  <a:lnTo>
                    <a:pt x="11123" y="5129"/>
                  </a:lnTo>
                  <a:cubicBezTo>
                    <a:pt x="11035" y="5129"/>
                    <a:pt x="10950" y="5152"/>
                    <a:pt x="10875" y="5198"/>
                  </a:cubicBezTo>
                  <a:lnTo>
                    <a:pt x="10001" y="5722"/>
                  </a:lnTo>
                  <a:lnTo>
                    <a:pt x="10001" y="2885"/>
                  </a:lnTo>
                  <a:close/>
                  <a:moveTo>
                    <a:pt x="6410" y="7052"/>
                  </a:moveTo>
                  <a:lnTo>
                    <a:pt x="6410" y="9890"/>
                  </a:lnTo>
                  <a:lnTo>
                    <a:pt x="5536" y="9366"/>
                  </a:lnTo>
                  <a:cubicBezTo>
                    <a:pt x="5461" y="9320"/>
                    <a:pt x="5376" y="9297"/>
                    <a:pt x="5288" y="9297"/>
                  </a:cubicBezTo>
                  <a:lnTo>
                    <a:pt x="962" y="9297"/>
                  </a:lnTo>
                  <a:lnTo>
                    <a:pt x="962" y="7052"/>
                  </a:lnTo>
                  <a:close/>
                  <a:moveTo>
                    <a:pt x="11732" y="963"/>
                  </a:moveTo>
                  <a:cubicBezTo>
                    <a:pt x="12174" y="963"/>
                    <a:pt x="12531" y="1321"/>
                    <a:pt x="12533" y="1764"/>
                  </a:cubicBezTo>
                  <a:lnTo>
                    <a:pt x="12533" y="1925"/>
                  </a:lnTo>
                  <a:lnTo>
                    <a:pt x="9519" y="1925"/>
                  </a:lnTo>
                  <a:cubicBezTo>
                    <a:pt x="9518" y="1925"/>
                    <a:pt x="9517" y="1925"/>
                    <a:pt x="9516" y="1925"/>
                  </a:cubicBezTo>
                  <a:cubicBezTo>
                    <a:pt x="9253" y="1925"/>
                    <a:pt x="9039" y="2140"/>
                    <a:pt x="9039" y="2405"/>
                  </a:cubicBezTo>
                  <a:lnTo>
                    <a:pt x="9039" y="6572"/>
                  </a:lnTo>
                  <a:cubicBezTo>
                    <a:pt x="9039" y="6853"/>
                    <a:pt x="9270" y="7053"/>
                    <a:pt x="9521" y="7053"/>
                  </a:cubicBezTo>
                  <a:cubicBezTo>
                    <a:pt x="9603" y="7053"/>
                    <a:pt x="9687" y="7032"/>
                    <a:pt x="9767" y="6985"/>
                  </a:cubicBezTo>
                  <a:lnTo>
                    <a:pt x="11254" y="6091"/>
                  </a:lnTo>
                  <a:lnTo>
                    <a:pt x="12531" y="6091"/>
                  </a:lnTo>
                  <a:lnTo>
                    <a:pt x="12533" y="12245"/>
                  </a:lnTo>
                  <a:lnTo>
                    <a:pt x="3878" y="12245"/>
                  </a:lnTo>
                  <a:lnTo>
                    <a:pt x="3878" y="10258"/>
                  </a:lnTo>
                  <a:lnTo>
                    <a:pt x="5155" y="10258"/>
                  </a:lnTo>
                  <a:lnTo>
                    <a:pt x="6644" y="11151"/>
                  </a:lnTo>
                  <a:cubicBezTo>
                    <a:pt x="6723" y="11198"/>
                    <a:pt x="6808" y="11220"/>
                    <a:pt x="6890" y="11220"/>
                  </a:cubicBezTo>
                  <a:cubicBezTo>
                    <a:pt x="7141" y="11220"/>
                    <a:pt x="7372" y="11019"/>
                    <a:pt x="7372" y="10738"/>
                  </a:cubicBezTo>
                  <a:lnTo>
                    <a:pt x="7372" y="6572"/>
                  </a:lnTo>
                  <a:cubicBezTo>
                    <a:pt x="7372" y="6306"/>
                    <a:pt x="7157" y="6091"/>
                    <a:pt x="6892" y="6091"/>
                  </a:cubicBezTo>
                  <a:lnTo>
                    <a:pt x="3878" y="6091"/>
                  </a:lnTo>
                  <a:lnTo>
                    <a:pt x="3878" y="1764"/>
                  </a:lnTo>
                  <a:cubicBezTo>
                    <a:pt x="3879" y="1321"/>
                    <a:pt x="4237" y="963"/>
                    <a:pt x="4680" y="963"/>
                  </a:cubicBezTo>
                  <a:close/>
                  <a:moveTo>
                    <a:pt x="12533" y="13206"/>
                  </a:moveTo>
                  <a:lnTo>
                    <a:pt x="12533" y="14648"/>
                  </a:lnTo>
                  <a:cubicBezTo>
                    <a:pt x="12531" y="15090"/>
                    <a:pt x="12174" y="15449"/>
                    <a:pt x="11732" y="15451"/>
                  </a:cubicBezTo>
                  <a:lnTo>
                    <a:pt x="4680" y="15451"/>
                  </a:lnTo>
                  <a:cubicBezTo>
                    <a:pt x="4237" y="15449"/>
                    <a:pt x="3879" y="15090"/>
                    <a:pt x="3878" y="14648"/>
                  </a:cubicBezTo>
                  <a:lnTo>
                    <a:pt x="3878" y="13206"/>
                  </a:lnTo>
                  <a:close/>
                  <a:moveTo>
                    <a:pt x="4680" y="0"/>
                  </a:moveTo>
                  <a:cubicBezTo>
                    <a:pt x="3707" y="2"/>
                    <a:pt x="2917" y="790"/>
                    <a:pt x="2917" y="1764"/>
                  </a:cubicBezTo>
                  <a:lnTo>
                    <a:pt x="2917" y="6091"/>
                  </a:lnTo>
                  <a:lnTo>
                    <a:pt x="480" y="6091"/>
                  </a:lnTo>
                  <a:cubicBezTo>
                    <a:pt x="215" y="6091"/>
                    <a:pt x="0" y="6306"/>
                    <a:pt x="0" y="6572"/>
                  </a:cubicBezTo>
                  <a:lnTo>
                    <a:pt x="0" y="9777"/>
                  </a:lnTo>
                  <a:cubicBezTo>
                    <a:pt x="0" y="10042"/>
                    <a:pt x="215" y="10258"/>
                    <a:pt x="480" y="10258"/>
                  </a:cubicBezTo>
                  <a:lnTo>
                    <a:pt x="2917" y="10258"/>
                  </a:lnTo>
                  <a:lnTo>
                    <a:pt x="2917" y="14649"/>
                  </a:lnTo>
                  <a:cubicBezTo>
                    <a:pt x="2917" y="15622"/>
                    <a:pt x="3707" y="16411"/>
                    <a:pt x="4680" y="16411"/>
                  </a:cubicBezTo>
                  <a:lnTo>
                    <a:pt x="11730" y="16411"/>
                  </a:lnTo>
                  <a:cubicBezTo>
                    <a:pt x="12704" y="16411"/>
                    <a:pt x="13494" y="15622"/>
                    <a:pt x="13494" y="14649"/>
                  </a:cubicBezTo>
                  <a:lnTo>
                    <a:pt x="13494" y="6091"/>
                  </a:lnTo>
                  <a:lnTo>
                    <a:pt x="15930" y="6091"/>
                  </a:lnTo>
                  <a:cubicBezTo>
                    <a:pt x="16196" y="6091"/>
                    <a:pt x="16411" y="5876"/>
                    <a:pt x="16411" y="5609"/>
                  </a:cubicBezTo>
                  <a:lnTo>
                    <a:pt x="16411" y="2405"/>
                  </a:lnTo>
                  <a:cubicBezTo>
                    <a:pt x="16411" y="2140"/>
                    <a:pt x="16197" y="1925"/>
                    <a:pt x="15933" y="1925"/>
                  </a:cubicBezTo>
                  <a:cubicBezTo>
                    <a:pt x="15932" y="1925"/>
                    <a:pt x="15931" y="1925"/>
                    <a:pt x="15930" y="1925"/>
                  </a:cubicBezTo>
                  <a:lnTo>
                    <a:pt x="13494" y="1925"/>
                  </a:lnTo>
                  <a:lnTo>
                    <a:pt x="13494" y="1764"/>
                  </a:lnTo>
                  <a:cubicBezTo>
                    <a:pt x="13494" y="790"/>
                    <a:pt x="12704" y="2"/>
                    <a:pt x="1173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5" name="Google Shape;925;p58"/>
            <p:cNvSpPr/>
            <p:nvPr/>
          </p:nvSpPr>
          <p:spPr>
            <a:xfrm>
              <a:off x="1341900" y="3659725"/>
              <a:ext cx="88150" cy="24050"/>
            </a:xfrm>
            <a:custGeom>
              <a:rect b="b" l="l" r="r" t="t"/>
              <a:pathLst>
                <a:path extrusionOk="0" h="962" w="3526">
                  <a:moveTo>
                    <a:pt x="481" y="1"/>
                  </a:moveTo>
                  <a:cubicBezTo>
                    <a:pt x="216" y="1"/>
                    <a:pt x="1" y="215"/>
                    <a:pt x="1" y="481"/>
                  </a:cubicBezTo>
                  <a:cubicBezTo>
                    <a:pt x="1" y="747"/>
                    <a:pt x="216" y="962"/>
                    <a:pt x="481" y="962"/>
                  </a:cubicBezTo>
                  <a:cubicBezTo>
                    <a:pt x="484" y="962"/>
                    <a:pt x="488" y="962"/>
                    <a:pt x="491" y="962"/>
                  </a:cubicBezTo>
                  <a:lnTo>
                    <a:pt x="3056" y="962"/>
                  </a:lnTo>
                  <a:cubicBezTo>
                    <a:pt x="3316" y="957"/>
                    <a:pt x="3526" y="743"/>
                    <a:pt x="3526" y="481"/>
                  </a:cubicBezTo>
                  <a:cubicBezTo>
                    <a:pt x="3526" y="219"/>
                    <a:pt x="3316" y="5"/>
                    <a:pt x="3056" y="1"/>
                  </a:cubicBezTo>
                  <a:lnTo>
                    <a:pt x="491" y="1"/>
                  </a:lnTo>
                  <a:cubicBezTo>
                    <a:pt x="488" y="1"/>
                    <a:pt x="484" y="1"/>
                    <a:pt x="48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6" name="Google Shape;926;p58"/>
            <p:cNvSpPr/>
            <p:nvPr/>
          </p:nvSpPr>
          <p:spPr>
            <a:xfrm>
              <a:off x="1116425" y="3763900"/>
              <a:ext cx="87925" cy="24075"/>
            </a:xfrm>
            <a:custGeom>
              <a:rect b="b" l="l" r="r" t="t"/>
              <a:pathLst>
                <a:path extrusionOk="0" h="963" w="3517">
                  <a:moveTo>
                    <a:pt x="472" y="0"/>
                  </a:moveTo>
                  <a:cubicBezTo>
                    <a:pt x="210" y="5"/>
                    <a:pt x="0" y="219"/>
                    <a:pt x="0" y="481"/>
                  </a:cubicBezTo>
                  <a:cubicBezTo>
                    <a:pt x="0" y="743"/>
                    <a:pt x="210" y="957"/>
                    <a:pt x="472" y="962"/>
                  </a:cubicBezTo>
                  <a:lnTo>
                    <a:pt x="3034" y="962"/>
                  </a:lnTo>
                  <a:cubicBezTo>
                    <a:pt x="3301" y="962"/>
                    <a:pt x="3516" y="747"/>
                    <a:pt x="3516" y="481"/>
                  </a:cubicBezTo>
                  <a:cubicBezTo>
                    <a:pt x="3516" y="216"/>
                    <a:pt x="3301" y="0"/>
                    <a:pt x="303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0" name="Shape 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" name="Google Shape;931;p59"/>
          <p:cNvSpPr/>
          <p:nvPr/>
        </p:nvSpPr>
        <p:spPr>
          <a:xfrm>
            <a:off x="365700" y="1203800"/>
            <a:ext cx="2654100" cy="3573900"/>
          </a:xfrm>
          <a:prstGeom prst="roundRect">
            <a:avLst>
              <a:gd fmla="val 507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2" name="Google Shape;932;p59"/>
          <p:cNvSpPr/>
          <p:nvPr/>
        </p:nvSpPr>
        <p:spPr>
          <a:xfrm>
            <a:off x="3245022" y="1203800"/>
            <a:ext cx="2654100" cy="3573900"/>
          </a:xfrm>
          <a:prstGeom prst="roundRect">
            <a:avLst>
              <a:gd fmla="val 507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3" name="Google Shape;933;p59"/>
          <p:cNvSpPr/>
          <p:nvPr/>
        </p:nvSpPr>
        <p:spPr>
          <a:xfrm>
            <a:off x="6117712" y="1203800"/>
            <a:ext cx="2654100" cy="3573900"/>
          </a:xfrm>
          <a:prstGeom prst="roundRect">
            <a:avLst>
              <a:gd fmla="val 5070" name="adj"/>
            </a:avLst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4" name="Google Shape;934;p59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935" name="Google Shape;935;p59"/>
          <p:cNvGrpSpPr/>
          <p:nvPr/>
        </p:nvGrpSpPr>
        <p:grpSpPr>
          <a:xfrm>
            <a:off x="140187" y="954314"/>
            <a:ext cx="451033" cy="498976"/>
            <a:chOff x="1820650" y="1393100"/>
            <a:chExt cx="602100" cy="666100"/>
          </a:xfrm>
        </p:grpSpPr>
        <p:sp>
          <p:nvSpPr>
            <p:cNvPr id="936" name="Google Shape;936;p59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7" name="Google Shape;937;p59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38" name="Google Shape;938;p59"/>
          <p:cNvGrpSpPr/>
          <p:nvPr/>
        </p:nvGrpSpPr>
        <p:grpSpPr>
          <a:xfrm>
            <a:off x="8429863" y="152404"/>
            <a:ext cx="561728" cy="498962"/>
            <a:chOff x="2696275" y="963625"/>
            <a:chExt cx="678825" cy="602975"/>
          </a:xfrm>
        </p:grpSpPr>
        <p:sp>
          <p:nvSpPr>
            <p:cNvPr id="939" name="Google Shape;939;p59"/>
            <p:cNvSpPr/>
            <p:nvPr/>
          </p:nvSpPr>
          <p:spPr>
            <a:xfrm>
              <a:off x="2696275" y="963625"/>
              <a:ext cx="678825" cy="602975"/>
            </a:xfrm>
            <a:custGeom>
              <a:rect b="b" l="l" r="r" t="t"/>
              <a:pathLst>
                <a:path extrusionOk="0" h="24119" w="27153">
                  <a:moveTo>
                    <a:pt x="2335" y="1"/>
                  </a:moveTo>
                  <a:cubicBezTo>
                    <a:pt x="1034" y="1"/>
                    <a:pt x="0" y="1035"/>
                    <a:pt x="0" y="2369"/>
                  </a:cubicBezTo>
                  <a:lnTo>
                    <a:pt x="0" y="21750"/>
                  </a:lnTo>
                  <a:cubicBezTo>
                    <a:pt x="0" y="23051"/>
                    <a:pt x="1034" y="24118"/>
                    <a:pt x="2335" y="24118"/>
                  </a:cubicBezTo>
                  <a:lnTo>
                    <a:pt x="24784" y="24118"/>
                  </a:lnTo>
                  <a:cubicBezTo>
                    <a:pt x="26085" y="24118"/>
                    <a:pt x="27153" y="23051"/>
                    <a:pt x="27153" y="21750"/>
                  </a:cubicBezTo>
                  <a:lnTo>
                    <a:pt x="27153" y="9107"/>
                  </a:lnTo>
                  <a:cubicBezTo>
                    <a:pt x="27153" y="7806"/>
                    <a:pt x="26085" y="6739"/>
                    <a:pt x="24784" y="6739"/>
                  </a:cubicBezTo>
                  <a:lnTo>
                    <a:pt x="13643" y="6739"/>
                  </a:lnTo>
                  <a:cubicBezTo>
                    <a:pt x="12275" y="6706"/>
                    <a:pt x="11108" y="5705"/>
                    <a:pt x="10874" y="4371"/>
                  </a:cubicBezTo>
                  <a:lnTo>
                    <a:pt x="10508" y="2336"/>
                  </a:lnTo>
                  <a:cubicBezTo>
                    <a:pt x="10241" y="1001"/>
                    <a:pt x="9073" y="34"/>
                    <a:pt x="7739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0" name="Google Shape;940;p59"/>
            <p:cNvSpPr/>
            <p:nvPr/>
          </p:nvSpPr>
          <p:spPr>
            <a:xfrm>
              <a:off x="2957275" y="1015325"/>
              <a:ext cx="365300" cy="116775"/>
            </a:xfrm>
            <a:custGeom>
              <a:rect b="b" l="l" r="r" t="t"/>
              <a:pathLst>
                <a:path extrusionOk="0" h="4671" w="14612">
                  <a:moveTo>
                    <a:pt x="1" y="1"/>
                  </a:moveTo>
                  <a:cubicBezTo>
                    <a:pt x="34" y="101"/>
                    <a:pt x="68" y="201"/>
                    <a:pt x="68" y="268"/>
                  </a:cubicBezTo>
                  <a:lnTo>
                    <a:pt x="434" y="2303"/>
                  </a:lnTo>
                  <a:cubicBezTo>
                    <a:pt x="668" y="3637"/>
                    <a:pt x="1835" y="4638"/>
                    <a:pt x="3203" y="4671"/>
                  </a:cubicBezTo>
                  <a:lnTo>
                    <a:pt x="14611" y="4671"/>
                  </a:lnTo>
                  <a:lnTo>
                    <a:pt x="14611" y="2369"/>
                  </a:lnTo>
                  <a:cubicBezTo>
                    <a:pt x="14611" y="1068"/>
                    <a:pt x="13577" y="1"/>
                    <a:pt x="12276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1" name="Google Shape;941;p59"/>
            <p:cNvSpPr/>
            <p:nvPr/>
          </p:nvSpPr>
          <p:spPr>
            <a:xfrm>
              <a:off x="2781325" y="1215475"/>
              <a:ext cx="507875" cy="266875"/>
            </a:xfrm>
            <a:custGeom>
              <a:rect b="b" l="l" r="r" t="t"/>
              <a:pathLst>
                <a:path extrusionOk="0" h="10675" w="20315">
                  <a:moveTo>
                    <a:pt x="2369" y="1"/>
                  </a:moveTo>
                  <a:cubicBezTo>
                    <a:pt x="1068" y="1"/>
                    <a:pt x="0" y="1035"/>
                    <a:pt x="0" y="2336"/>
                  </a:cubicBezTo>
                  <a:lnTo>
                    <a:pt x="0" y="8340"/>
                  </a:lnTo>
                  <a:cubicBezTo>
                    <a:pt x="0" y="9641"/>
                    <a:pt x="1068" y="10675"/>
                    <a:pt x="2369" y="10675"/>
                  </a:cubicBezTo>
                  <a:lnTo>
                    <a:pt x="17947" y="10675"/>
                  </a:lnTo>
                  <a:cubicBezTo>
                    <a:pt x="19248" y="10675"/>
                    <a:pt x="20315" y="9641"/>
                    <a:pt x="20315" y="8340"/>
                  </a:cubicBezTo>
                  <a:lnTo>
                    <a:pt x="20315" y="2336"/>
                  </a:lnTo>
                  <a:cubicBezTo>
                    <a:pt x="20315" y="1035"/>
                    <a:pt x="19248" y="1"/>
                    <a:pt x="17947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42" name="Google Shape;942;p59"/>
          <p:cNvGrpSpPr/>
          <p:nvPr/>
        </p:nvGrpSpPr>
        <p:grpSpPr>
          <a:xfrm>
            <a:off x="8562523" y="4169428"/>
            <a:ext cx="431555" cy="432703"/>
            <a:chOff x="133738" y="317889"/>
            <a:chExt cx="460473" cy="461698"/>
          </a:xfrm>
        </p:grpSpPr>
        <p:sp>
          <p:nvSpPr>
            <p:cNvPr id="943" name="Google Shape;943;p59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4" name="Google Shape;944;p59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45" name="Google Shape;945;p59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THREE REQUIRE TEAM CONCEPT:</a:t>
            </a:r>
            <a:endParaRPr/>
          </a:p>
        </p:txBody>
      </p:sp>
      <p:graphicFrame>
        <p:nvGraphicFramePr>
          <p:cNvPr id="946" name="Google Shape;946;p59"/>
          <p:cNvGraphicFramePr/>
          <p:nvPr/>
        </p:nvGraphicFramePr>
        <p:xfrm>
          <a:off x="684338" y="151609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{95A34C43-EAE0-4AFD-8F0C-23579D97EBE8}</a:tableStyleId>
              </a:tblPr>
              <a:tblGrid>
                <a:gridCol w="2016825"/>
              </a:tblGrid>
              <a:tr h="7373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Ensuring the member’s role are defined</a:t>
                      </a:r>
                      <a:endParaRPr/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47" name="Google Shape;947;p59"/>
          <p:cNvGraphicFramePr/>
          <p:nvPr/>
        </p:nvGraphicFramePr>
        <p:xfrm>
          <a:off x="3563659" y="151609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{95A34C43-EAE0-4AFD-8F0C-23579D97EBE8}</a:tableStyleId>
              </a:tblPr>
              <a:tblGrid>
                <a:gridCol w="2016825"/>
              </a:tblGrid>
              <a:tr h="7373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Educating team members about the process</a:t>
                      </a:r>
                      <a:endParaRPr/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48" name="Google Shape;948;p59"/>
          <p:cNvGraphicFramePr/>
          <p:nvPr/>
        </p:nvGraphicFramePr>
        <p:xfrm>
          <a:off x="6315125" y="149449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{95A34C43-EAE0-4AFD-8F0C-23579D97EBE8}</a:tableStyleId>
              </a:tblPr>
              <a:tblGrid>
                <a:gridCol w="2247400"/>
              </a:tblGrid>
              <a:tr h="16561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Using quality communication when interacting</a:t>
                      </a:r>
                      <a:endParaRPr/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2" name="Shape 9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3" name="Google Shape;953;p60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954" name="Google Shape;954;p60"/>
          <p:cNvGrpSpPr/>
          <p:nvPr/>
        </p:nvGrpSpPr>
        <p:grpSpPr>
          <a:xfrm>
            <a:off x="8162840" y="137100"/>
            <a:ext cx="837300" cy="723250"/>
            <a:chOff x="5203050" y="2778050"/>
            <a:chExt cx="837300" cy="723250"/>
          </a:xfrm>
        </p:grpSpPr>
        <p:sp>
          <p:nvSpPr>
            <p:cNvPr id="955" name="Google Shape;955;p60"/>
            <p:cNvSpPr/>
            <p:nvPr/>
          </p:nvSpPr>
          <p:spPr>
            <a:xfrm>
              <a:off x="5203050" y="2778050"/>
              <a:ext cx="837300" cy="514375"/>
            </a:xfrm>
            <a:custGeom>
              <a:rect b="b" l="l" r="r" t="t"/>
              <a:pathLst>
                <a:path extrusionOk="0" h="20575" w="33492">
                  <a:moveTo>
                    <a:pt x="14195" y="0"/>
                  </a:moveTo>
                  <a:cubicBezTo>
                    <a:pt x="11003" y="0"/>
                    <a:pt x="8215" y="2192"/>
                    <a:pt x="7539" y="5346"/>
                  </a:cubicBezTo>
                  <a:cubicBezTo>
                    <a:pt x="6956" y="5148"/>
                    <a:pt x="6368" y="5054"/>
                    <a:pt x="5792" y="5054"/>
                  </a:cubicBezTo>
                  <a:cubicBezTo>
                    <a:pt x="3271" y="5054"/>
                    <a:pt x="996" y="6848"/>
                    <a:pt x="534" y="9483"/>
                  </a:cubicBezTo>
                  <a:cubicBezTo>
                    <a:pt x="1" y="12718"/>
                    <a:pt x="2502" y="15687"/>
                    <a:pt x="5805" y="15687"/>
                  </a:cubicBezTo>
                  <a:cubicBezTo>
                    <a:pt x="6172" y="15654"/>
                    <a:pt x="6539" y="15620"/>
                    <a:pt x="6906" y="15554"/>
                  </a:cubicBezTo>
                  <a:lnTo>
                    <a:pt x="6906" y="15887"/>
                  </a:lnTo>
                  <a:cubicBezTo>
                    <a:pt x="6906" y="18784"/>
                    <a:pt x="9249" y="20574"/>
                    <a:pt x="11635" y="20574"/>
                  </a:cubicBezTo>
                  <a:cubicBezTo>
                    <a:pt x="13067" y="20574"/>
                    <a:pt x="14515" y="19928"/>
                    <a:pt x="15478" y="18489"/>
                  </a:cubicBezTo>
                  <a:cubicBezTo>
                    <a:pt x="16191" y="19716"/>
                    <a:pt x="17363" y="20270"/>
                    <a:pt x="18526" y="20270"/>
                  </a:cubicBezTo>
                  <a:cubicBezTo>
                    <a:pt x="20302" y="20270"/>
                    <a:pt x="22056" y="18978"/>
                    <a:pt x="22116" y="16821"/>
                  </a:cubicBezTo>
                  <a:cubicBezTo>
                    <a:pt x="23241" y="17509"/>
                    <a:pt x="24467" y="17829"/>
                    <a:pt x="25670" y="17829"/>
                  </a:cubicBezTo>
                  <a:cubicBezTo>
                    <a:pt x="28606" y="17829"/>
                    <a:pt x="31405" y="15928"/>
                    <a:pt x="32257" y="12852"/>
                  </a:cubicBezTo>
                  <a:cubicBezTo>
                    <a:pt x="33491" y="8482"/>
                    <a:pt x="30222" y="4145"/>
                    <a:pt x="25686" y="4145"/>
                  </a:cubicBezTo>
                  <a:cubicBezTo>
                    <a:pt x="23918" y="4145"/>
                    <a:pt x="22183" y="4846"/>
                    <a:pt x="20916" y="6080"/>
                  </a:cubicBezTo>
                  <a:cubicBezTo>
                    <a:pt x="20549" y="2744"/>
                    <a:pt x="17847" y="209"/>
                    <a:pt x="14544" y="9"/>
                  </a:cubicBezTo>
                  <a:cubicBezTo>
                    <a:pt x="14427" y="3"/>
                    <a:pt x="14311" y="0"/>
                    <a:pt x="14195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6" name="Google Shape;956;p60"/>
            <p:cNvSpPr/>
            <p:nvPr/>
          </p:nvSpPr>
          <p:spPr>
            <a:xfrm>
              <a:off x="5484500" y="3095150"/>
              <a:ext cx="274400" cy="406150"/>
            </a:xfrm>
            <a:custGeom>
              <a:rect b="b" l="l" r="r" t="t"/>
              <a:pathLst>
                <a:path extrusionOk="0" h="16246" w="10976">
                  <a:moveTo>
                    <a:pt x="4337" y="1"/>
                  </a:moveTo>
                  <a:cubicBezTo>
                    <a:pt x="3737" y="1"/>
                    <a:pt x="3270" y="501"/>
                    <a:pt x="3270" y="1102"/>
                  </a:cubicBezTo>
                  <a:lnTo>
                    <a:pt x="3270" y="10275"/>
                  </a:lnTo>
                  <a:lnTo>
                    <a:pt x="1268" y="10275"/>
                  </a:lnTo>
                  <a:cubicBezTo>
                    <a:pt x="167" y="10275"/>
                    <a:pt x="1" y="11242"/>
                    <a:pt x="601" y="11809"/>
                  </a:cubicBezTo>
                  <a:lnTo>
                    <a:pt x="4704" y="15946"/>
                  </a:lnTo>
                  <a:cubicBezTo>
                    <a:pt x="4921" y="16146"/>
                    <a:pt x="5196" y="16246"/>
                    <a:pt x="5471" y="16246"/>
                  </a:cubicBezTo>
                  <a:cubicBezTo>
                    <a:pt x="5746" y="16246"/>
                    <a:pt x="6022" y="16146"/>
                    <a:pt x="6238" y="15946"/>
                  </a:cubicBezTo>
                  <a:lnTo>
                    <a:pt x="10375" y="11809"/>
                  </a:lnTo>
                  <a:cubicBezTo>
                    <a:pt x="10975" y="11209"/>
                    <a:pt x="10775" y="10275"/>
                    <a:pt x="9674" y="10275"/>
                  </a:cubicBezTo>
                  <a:lnTo>
                    <a:pt x="7673" y="10275"/>
                  </a:lnTo>
                  <a:lnTo>
                    <a:pt x="7673" y="1102"/>
                  </a:lnTo>
                  <a:cubicBezTo>
                    <a:pt x="7673" y="501"/>
                    <a:pt x="7206" y="1"/>
                    <a:pt x="6605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57" name="Google Shape;957;p60"/>
          <p:cNvGrpSpPr/>
          <p:nvPr/>
        </p:nvGrpSpPr>
        <p:grpSpPr>
          <a:xfrm>
            <a:off x="261540" y="250365"/>
            <a:ext cx="527900" cy="434500"/>
            <a:chOff x="4559250" y="2583950"/>
            <a:chExt cx="527900" cy="434500"/>
          </a:xfrm>
        </p:grpSpPr>
        <p:sp>
          <p:nvSpPr>
            <p:cNvPr id="958" name="Google Shape;958;p60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9" name="Google Shape;959;p60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60" name="Google Shape;960;p60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PLAN DEVELOPMENT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961" name="Google Shape;961;p60"/>
          <p:cNvGraphicFramePr/>
          <p:nvPr/>
        </p:nvGraphicFramePr>
        <p:xfrm>
          <a:off x="611075" y="135647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{95A34C43-EAE0-4AFD-8F0C-23579D97EBE8}</a:tableStyleId>
              </a:tblPr>
              <a:tblGrid>
                <a:gridCol w="972375"/>
                <a:gridCol w="6736625"/>
              </a:tblGrid>
              <a:tr h="589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01</a:t>
                      </a:r>
                      <a:endParaRPr/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/>
                        <a:t>Assess the association’s history and significant accomplishments</a:t>
                      </a:r>
                      <a:endParaRPr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9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02</a:t>
                      </a:r>
                      <a:endParaRPr/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Assess the </a:t>
                      </a:r>
                      <a:r>
                        <a:rPr lang="en" sz="18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association's</a:t>
                      </a:r>
                      <a:r>
                        <a:rPr lang="en" sz="18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current status</a:t>
                      </a:r>
                      <a:endParaRPr sz="1800"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9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03</a:t>
                      </a:r>
                      <a:endParaRPr b="1" sz="2200"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Evaluate the </a:t>
                      </a:r>
                      <a:r>
                        <a:rPr lang="en" sz="18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association's</a:t>
                      </a:r>
                      <a:r>
                        <a:rPr lang="en" sz="18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current governance structure</a:t>
                      </a:r>
                      <a:endParaRPr sz="1800"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indent="-3175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Poppins"/>
                        <a:buChar char="-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Determine the board’s responsibilities versus that of the staff or management company’s 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responsibilities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9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04</a:t>
                      </a:r>
                      <a:endParaRPr/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Develop mission and vision statements</a:t>
                      </a:r>
                      <a:endParaRPr sz="1800"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9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05</a:t>
                      </a:r>
                      <a:endParaRPr/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Determine operating values</a:t>
                      </a:r>
                      <a:endParaRPr sz="1800"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5" name="Shape 9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6" name="Google Shape;966;p61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967" name="Google Shape;967;p61"/>
          <p:cNvGrpSpPr/>
          <p:nvPr/>
        </p:nvGrpSpPr>
        <p:grpSpPr>
          <a:xfrm>
            <a:off x="8162840" y="137100"/>
            <a:ext cx="837300" cy="723250"/>
            <a:chOff x="5203050" y="2778050"/>
            <a:chExt cx="837300" cy="723250"/>
          </a:xfrm>
        </p:grpSpPr>
        <p:sp>
          <p:nvSpPr>
            <p:cNvPr id="968" name="Google Shape;968;p61"/>
            <p:cNvSpPr/>
            <p:nvPr/>
          </p:nvSpPr>
          <p:spPr>
            <a:xfrm>
              <a:off x="5203050" y="2778050"/>
              <a:ext cx="837300" cy="514375"/>
            </a:xfrm>
            <a:custGeom>
              <a:rect b="b" l="l" r="r" t="t"/>
              <a:pathLst>
                <a:path extrusionOk="0" h="20575" w="33492">
                  <a:moveTo>
                    <a:pt x="14195" y="0"/>
                  </a:moveTo>
                  <a:cubicBezTo>
                    <a:pt x="11003" y="0"/>
                    <a:pt x="8215" y="2192"/>
                    <a:pt x="7539" y="5346"/>
                  </a:cubicBezTo>
                  <a:cubicBezTo>
                    <a:pt x="6956" y="5148"/>
                    <a:pt x="6368" y="5054"/>
                    <a:pt x="5792" y="5054"/>
                  </a:cubicBezTo>
                  <a:cubicBezTo>
                    <a:pt x="3271" y="5054"/>
                    <a:pt x="996" y="6848"/>
                    <a:pt x="534" y="9483"/>
                  </a:cubicBezTo>
                  <a:cubicBezTo>
                    <a:pt x="1" y="12718"/>
                    <a:pt x="2502" y="15687"/>
                    <a:pt x="5805" y="15687"/>
                  </a:cubicBezTo>
                  <a:cubicBezTo>
                    <a:pt x="6172" y="15654"/>
                    <a:pt x="6539" y="15620"/>
                    <a:pt x="6906" y="15554"/>
                  </a:cubicBezTo>
                  <a:lnTo>
                    <a:pt x="6906" y="15887"/>
                  </a:lnTo>
                  <a:cubicBezTo>
                    <a:pt x="6906" y="18784"/>
                    <a:pt x="9249" y="20574"/>
                    <a:pt x="11635" y="20574"/>
                  </a:cubicBezTo>
                  <a:cubicBezTo>
                    <a:pt x="13067" y="20574"/>
                    <a:pt x="14515" y="19928"/>
                    <a:pt x="15478" y="18489"/>
                  </a:cubicBezTo>
                  <a:cubicBezTo>
                    <a:pt x="16191" y="19716"/>
                    <a:pt x="17363" y="20270"/>
                    <a:pt x="18526" y="20270"/>
                  </a:cubicBezTo>
                  <a:cubicBezTo>
                    <a:pt x="20302" y="20270"/>
                    <a:pt x="22056" y="18978"/>
                    <a:pt x="22116" y="16821"/>
                  </a:cubicBezTo>
                  <a:cubicBezTo>
                    <a:pt x="23241" y="17509"/>
                    <a:pt x="24467" y="17829"/>
                    <a:pt x="25670" y="17829"/>
                  </a:cubicBezTo>
                  <a:cubicBezTo>
                    <a:pt x="28606" y="17829"/>
                    <a:pt x="31405" y="15928"/>
                    <a:pt x="32257" y="12852"/>
                  </a:cubicBezTo>
                  <a:cubicBezTo>
                    <a:pt x="33491" y="8482"/>
                    <a:pt x="30222" y="4145"/>
                    <a:pt x="25686" y="4145"/>
                  </a:cubicBezTo>
                  <a:cubicBezTo>
                    <a:pt x="23918" y="4145"/>
                    <a:pt x="22183" y="4846"/>
                    <a:pt x="20916" y="6080"/>
                  </a:cubicBezTo>
                  <a:cubicBezTo>
                    <a:pt x="20549" y="2744"/>
                    <a:pt x="17847" y="209"/>
                    <a:pt x="14544" y="9"/>
                  </a:cubicBezTo>
                  <a:cubicBezTo>
                    <a:pt x="14427" y="3"/>
                    <a:pt x="14311" y="0"/>
                    <a:pt x="14195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9" name="Google Shape;969;p61"/>
            <p:cNvSpPr/>
            <p:nvPr/>
          </p:nvSpPr>
          <p:spPr>
            <a:xfrm>
              <a:off x="5484500" y="3095150"/>
              <a:ext cx="274400" cy="406150"/>
            </a:xfrm>
            <a:custGeom>
              <a:rect b="b" l="l" r="r" t="t"/>
              <a:pathLst>
                <a:path extrusionOk="0" h="16246" w="10976">
                  <a:moveTo>
                    <a:pt x="4337" y="1"/>
                  </a:moveTo>
                  <a:cubicBezTo>
                    <a:pt x="3737" y="1"/>
                    <a:pt x="3270" y="501"/>
                    <a:pt x="3270" y="1102"/>
                  </a:cubicBezTo>
                  <a:lnTo>
                    <a:pt x="3270" y="10275"/>
                  </a:lnTo>
                  <a:lnTo>
                    <a:pt x="1268" y="10275"/>
                  </a:lnTo>
                  <a:cubicBezTo>
                    <a:pt x="167" y="10275"/>
                    <a:pt x="1" y="11242"/>
                    <a:pt x="601" y="11809"/>
                  </a:cubicBezTo>
                  <a:lnTo>
                    <a:pt x="4704" y="15946"/>
                  </a:lnTo>
                  <a:cubicBezTo>
                    <a:pt x="4921" y="16146"/>
                    <a:pt x="5196" y="16246"/>
                    <a:pt x="5471" y="16246"/>
                  </a:cubicBezTo>
                  <a:cubicBezTo>
                    <a:pt x="5746" y="16246"/>
                    <a:pt x="6022" y="16146"/>
                    <a:pt x="6238" y="15946"/>
                  </a:cubicBezTo>
                  <a:lnTo>
                    <a:pt x="10375" y="11809"/>
                  </a:lnTo>
                  <a:cubicBezTo>
                    <a:pt x="10975" y="11209"/>
                    <a:pt x="10775" y="10275"/>
                    <a:pt x="9674" y="10275"/>
                  </a:cubicBezTo>
                  <a:lnTo>
                    <a:pt x="7673" y="10275"/>
                  </a:lnTo>
                  <a:lnTo>
                    <a:pt x="7673" y="1102"/>
                  </a:lnTo>
                  <a:cubicBezTo>
                    <a:pt x="7673" y="501"/>
                    <a:pt x="7206" y="1"/>
                    <a:pt x="6605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70" name="Google Shape;970;p61"/>
          <p:cNvGrpSpPr/>
          <p:nvPr/>
        </p:nvGrpSpPr>
        <p:grpSpPr>
          <a:xfrm>
            <a:off x="261540" y="250365"/>
            <a:ext cx="527900" cy="434500"/>
            <a:chOff x="4559250" y="2583950"/>
            <a:chExt cx="527900" cy="434500"/>
          </a:xfrm>
        </p:grpSpPr>
        <p:sp>
          <p:nvSpPr>
            <p:cNvPr id="971" name="Google Shape;971;p61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2" name="Google Shape;972;p61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73" name="Google Shape;973;p61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PLAN DEVELOPMENT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974" name="Google Shape;974;p61"/>
          <p:cNvGraphicFramePr/>
          <p:nvPr/>
        </p:nvGraphicFramePr>
        <p:xfrm>
          <a:off x="655425" y="119684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{95A34C43-EAE0-4AFD-8F0C-23579D97EBE8}</a:tableStyleId>
              </a:tblPr>
              <a:tblGrid>
                <a:gridCol w="972375"/>
                <a:gridCol w="6736625"/>
              </a:tblGrid>
              <a:tr h="659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06</a:t>
                      </a:r>
                      <a:endParaRPr/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/>
                        <a:t>Perform a needs assessment</a:t>
                      </a:r>
                      <a:endParaRPr sz="18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/>
                        <a:t>-</a:t>
                      </a:r>
                      <a:r>
                        <a:rPr lang="en"/>
                        <a:t>Determination of key result areas</a:t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/>
                        <a:t>-</a:t>
                      </a:r>
                      <a:r>
                        <a:rPr lang="en"/>
                        <a:t>Determine customer expectations</a:t>
                      </a:r>
                      <a:endParaRPr/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9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07</a:t>
                      </a:r>
                      <a:endParaRPr/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Determine critical issues</a:t>
                      </a:r>
                      <a:endParaRPr sz="1800"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-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Assessment of strengths, weaknesses, opportunities and threats</a:t>
                      </a:r>
                      <a:endParaRPr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9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08</a:t>
                      </a:r>
                      <a:endParaRPr b="1" sz="2200"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Define the roles of key players</a:t>
                      </a:r>
                      <a:endParaRPr sz="1800"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9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09</a:t>
                      </a:r>
                      <a:endParaRPr/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Educate and communicate the plan</a:t>
                      </a:r>
                      <a:endParaRPr sz="1800"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9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10</a:t>
                      </a:r>
                      <a:endParaRPr/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Listen and take notes</a:t>
                      </a:r>
                      <a:endParaRPr sz="1800"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8" name="Shape 9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9" name="Google Shape;979;p62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980" name="Google Shape;980;p62"/>
          <p:cNvGrpSpPr/>
          <p:nvPr/>
        </p:nvGrpSpPr>
        <p:grpSpPr>
          <a:xfrm>
            <a:off x="8162840" y="137100"/>
            <a:ext cx="837300" cy="723250"/>
            <a:chOff x="5203050" y="2778050"/>
            <a:chExt cx="837300" cy="723250"/>
          </a:xfrm>
        </p:grpSpPr>
        <p:sp>
          <p:nvSpPr>
            <p:cNvPr id="981" name="Google Shape;981;p62"/>
            <p:cNvSpPr/>
            <p:nvPr/>
          </p:nvSpPr>
          <p:spPr>
            <a:xfrm>
              <a:off x="5203050" y="2778050"/>
              <a:ext cx="837300" cy="514375"/>
            </a:xfrm>
            <a:custGeom>
              <a:rect b="b" l="l" r="r" t="t"/>
              <a:pathLst>
                <a:path extrusionOk="0" h="20575" w="33492">
                  <a:moveTo>
                    <a:pt x="14195" y="0"/>
                  </a:moveTo>
                  <a:cubicBezTo>
                    <a:pt x="11003" y="0"/>
                    <a:pt x="8215" y="2192"/>
                    <a:pt x="7539" y="5346"/>
                  </a:cubicBezTo>
                  <a:cubicBezTo>
                    <a:pt x="6956" y="5148"/>
                    <a:pt x="6368" y="5054"/>
                    <a:pt x="5792" y="5054"/>
                  </a:cubicBezTo>
                  <a:cubicBezTo>
                    <a:pt x="3271" y="5054"/>
                    <a:pt x="996" y="6848"/>
                    <a:pt x="534" y="9483"/>
                  </a:cubicBezTo>
                  <a:cubicBezTo>
                    <a:pt x="1" y="12718"/>
                    <a:pt x="2502" y="15687"/>
                    <a:pt x="5805" y="15687"/>
                  </a:cubicBezTo>
                  <a:cubicBezTo>
                    <a:pt x="6172" y="15654"/>
                    <a:pt x="6539" y="15620"/>
                    <a:pt x="6906" y="15554"/>
                  </a:cubicBezTo>
                  <a:lnTo>
                    <a:pt x="6906" y="15887"/>
                  </a:lnTo>
                  <a:cubicBezTo>
                    <a:pt x="6906" y="18784"/>
                    <a:pt x="9249" y="20574"/>
                    <a:pt x="11635" y="20574"/>
                  </a:cubicBezTo>
                  <a:cubicBezTo>
                    <a:pt x="13067" y="20574"/>
                    <a:pt x="14515" y="19928"/>
                    <a:pt x="15478" y="18489"/>
                  </a:cubicBezTo>
                  <a:cubicBezTo>
                    <a:pt x="16191" y="19716"/>
                    <a:pt x="17363" y="20270"/>
                    <a:pt x="18526" y="20270"/>
                  </a:cubicBezTo>
                  <a:cubicBezTo>
                    <a:pt x="20302" y="20270"/>
                    <a:pt x="22056" y="18978"/>
                    <a:pt x="22116" y="16821"/>
                  </a:cubicBezTo>
                  <a:cubicBezTo>
                    <a:pt x="23241" y="17509"/>
                    <a:pt x="24467" y="17829"/>
                    <a:pt x="25670" y="17829"/>
                  </a:cubicBezTo>
                  <a:cubicBezTo>
                    <a:pt x="28606" y="17829"/>
                    <a:pt x="31405" y="15928"/>
                    <a:pt x="32257" y="12852"/>
                  </a:cubicBezTo>
                  <a:cubicBezTo>
                    <a:pt x="33491" y="8482"/>
                    <a:pt x="30222" y="4145"/>
                    <a:pt x="25686" y="4145"/>
                  </a:cubicBezTo>
                  <a:cubicBezTo>
                    <a:pt x="23918" y="4145"/>
                    <a:pt x="22183" y="4846"/>
                    <a:pt x="20916" y="6080"/>
                  </a:cubicBezTo>
                  <a:cubicBezTo>
                    <a:pt x="20549" y="2744"/>
                    <a:pt x="17847" y="209"/>
                    <a:pt x="14544" y="9"/>
                  </a:cubicBezTo>
                  <a:cubicBezTo>
                    <a:pt x="14427" y="3"/>
                    <a:pt x="14311" y="0"/>
                    <a:pt x="14195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2" name="Google Shape;982;p62"/>
            <p:cNvSpPr/>
            <p:nvPr/>
          </p:nvSpPr>
          <p:spPr>
            <a:xfrm>
              <a:off x="5484500" y="3095150"/>
              <a:ext cx="274400" cy="406150"/>
            </a:xfrm>
            <a:custGeom>
              <a:rect b="b" l="l" r="r" t="t"/>
              <a:pathLst>
                <a:path extrusionOk="0" h="16246" w="10976">
                  <a:moveTo>
                    <a:pt x="4337" y="1"/>
                  </a:moveTo>
                  <a:cubicBezTo>
                    <a:pt x="3737" y="1"/>
                    <a:pt x="3270" y="501"/>
                    <a:pt x="3270" y="1102"/>
                  </a:cubicBezTo>
                  <a:lnTo>
                    <a:pt x="3270" y="10275"/>
                  </a:lnTo>
                  <a:lnTo>
                    <a:pt x="1268" y="10275"/>
                  </a:lnTo>
                  <a:cubicBezTo>
                    <a:pt x="167" y="10275"/>
                    <a:pt x="1" y="11242"/>
                    <a:pt x="601" y="11809"/>
                  </a:cubicBezTo>
                  <a:lnTo>
                    <a:pt x="4704" y="15946"/>
                  </a:lnTo>
                  <a:cubicBezTo>
                    <a:pt x="4921" y="16146"/>
                    <a:pt x="5196" y="16246"/>
                    <a:pt x="5471" y="16246"/>
                  </a:cubicBezTo>
                  <a:cubicBezTo>
                    <a:pt x="5746" y="16246"/>
                    <a:pt x="6022" y="16146"/>
                    <a:pt x="6238" y="15946"/>
                  </a:cubicBezTo>
                  <a:lnTo>
                    <a:pt x="10375" y="11809"/>
                  </a:lnTo>
                  <a:cubicBezTo>
                    <a:pt x="10975" y="11209"/>
                    <a:pt x="10775" y="10275"/>
                    <a:pt x="9674" y="10275"/>
                  </a:cubicBezTo>
                  <a:lnTo>
                    <a:pt x="7673" y="10275"/>
                  </a:lnTo>
                  <a:lnTo>
                    <a:pt x="7673" y="1102"/>
                  </a:lnTo>
                  <a:cubicBezTo>
                    <a:pt x="7673" y="501"/>
                    <a:pt x="7206" y="1"/>
                    <a:pt x="6605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83" name="Google Shape;983;p62"/>
          <p:cNvGrpSpPr/>
          <p:nvPr/>
        </p:nvGrpSpPr>
        <p:grpSpPr>
          <a:xfrm>
            <a:off x="261540" y="250365"/>
            <a:ext cx="527900" cy="434500"/>
            <a:chOff x="4559250" y="2583950"/>
            <a:chExt cx="527900" cy="434500"/>
          </a:xfrm>
        </p:grpSpPr>
        <p:sp>
          <p:nvSpPr>
            <p:cNvPr id="984" name="Google Shape;984;p62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5" name="Google Shape;985;p62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86" name="Google Shape;986;p62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PLAN DEVELOPMENT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987" name="Google Shape;987;p62"/>
          <p:cNvGraphicFramePr/>
          <p:nvPr/>
        </p:nvGraphicFramePr>
        <p:xfrm>
          <a:off x="655425" y="119684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{95A34C43-EAE0-4AFD-8F0C-23579D97EBE8}</a:tableStyleId>
              </a:tblPr>
              <a:tblGrid>
                <a:gridCol w="972375"/>
                <a:gridCol w="6736625"/>
              </a:tblGrid>
              <a:tr h="659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11</a:t>
                      </a:r>
                      <a:endParaRPr/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/>
                        <a:t>Develop and prioritize long-range goals</a:t>
                      </a:r>
                      <a:endParaRPr/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9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12</a:t>
                      </a:r>
                      <a:endParaRPr/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Develop short-term goals and action plans</a:t>
                      </a:r>
                      <a:endParaRPr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9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13</a:t>
                      </a:r>
                      <a:endParaRPr b="1" sz="2200"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Monitor the progress</a:t>
                      </a:r>
                      <a:endParaRPr sz="1800">
                        <a:solidFill>
                          <a:schemeClr val="dk1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T="64000" marB="91425" marR="91425" marL="91425" anchor="ctr">
                    <a:lnL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91" name="Shape 9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2" name="Google Shape;992;p63"/>
          <p:cNvSpPr/>
          <p:nvPr/>
        </p:nvSpPr>
        <p:spPr>
          <a:xfrm>
            <a:off x="4843125" y="1279050"/>
            <a:ext cx="3316500" cy="2585400"/>
          </a:xfrm>
          <a:prstGeom prst="roundRect">
            <a:avLst>
              <a:gd fmla="val 5092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3" name="Google Shape;993;p63"/>
          <p:cNvSpPr txBox="1"/>
          <p:nvPr>
            <p:ph type="title"/>
          </p:nvPr>
        </p:nvSpPr>
        <p:spPr>
          <a:xfrm>
            <a:off x="5071575" y="1444800"/>
            <a:ext cx="2859600" cy="2253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PLAN EXECUTION</a:t>
            </a:r>
            <a:endParaRPr sz="3600"/>
          </a:p>
        </p:txBody>
      </p:sp>
      <p:sp>
        <p:nvSpPr>
          <p:cNvPr id="994" name="Google Shape;994;p63"/>
          <p:cNvSpPr/>
          <p:nvPr/>
        </p:nvSpPr>
        <p:spPr>
          <a:xfrm>
            <a:off x="4729695" y="1518833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995" name="Google Shape;995;p63"/>
          <p:cNvGrpSpPr/>
          <p:nvPr/>
        </p:nvGrpSpPr>
        <p:grpSpPr>
          <a:xfrm>
            <a:off x="7893725" y="3190167"/>
            <a:ext cx="527900" cy="434500"/>
            <a:chOff x="4559250" y="2583950"/>
            <a:chExt cx="527900" cy="434500"/>
          </a:xfrm>
        </p:grpSpPr>
        <p:sp>
          <p:nvSpPr>
            <p:cNvPr id="996" name="Google Shape;996;p63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97" name="Google Shape;997;p63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1" name="Shape 10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2" name="Google Shape;1002;p64"/>
          <p:cNvSpPr/>
          <p:nvPr/>
        </p:nvSpPr>
        <p:spPr>
          <a:xfrm>
            <a:off x="2525100" y="365700"/>
            <a:ext cx="4093800" cy="2093100"/>
          </a:xfrm>
          <a:prstGeom prst="roundRect">
            <a:avLst>
              <a:gd fmla="val 5070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3" name="Google Shape;1003;p64"/>
          <p:cNvSpPr/>
          <p:nvPr/>
        </p:nvSpPr>
        <p:spPr>
          <a:xfrm>
            <a:off x="365700" y="2684700"/>
            <a:ext cx="4093800" cy="2093100"/>
          </a:xfrm>
          <a:prstGeom prst="roundRect">
            <a:avLst>
              <a:gd fmla="val 5070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4" name="Google Shape;1004;p64"/>
          <p:cNvSpPr/>
          <p:nvPr/>
        </p:nvSpPr>
        <p:spPr>
          <a:xfrm>
            <a:off x="4684500" y="2684700"/>
            <a:ext cx="4093800" cy="2093100"/>
          </a:xfrm>
          <a:prstGeom prst="roundRect">
            <a:avLst>
              <a:gd fmla="val 5070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5" name="Google Shape;1005;p64"/>
          <p:cNvSpPr txBox="1"/>
          <p:nvPr>
            <p:ph type="title"/>
          </p:nvPr>
        </p:nvSpPr>
        <p:spPr>
          <a:xfrm>
            <a:off x="1125600" y="3073175"/>
            <a:ext cx="2944800" cy="74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Procedures</a:t>
            </a:r>
            <a:endParaRPr sz="3600"/>
          </a:p>
        </p:txBody>
      </p:sp>
      <p:sp>
        <p:nvSpPr>
          <p:cNvPr id="1006" name="Google Shape;1006;p64"/>
          <p:cNvSpPr txBox="1"/>
          <p:nvPr>
            <p:ph idx="1" type="subTitle"/>
          </p:nvPr>
        </p:nvSpPr>
        <p:spPr>
          <a:xfrm>
            <a:off x="1125600" y="3868869"/>
            <a:ext cx="2574000" cy="438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02</a:t>
            </a:r>
            <a:endParaRPr sz="3600"/>
          </a:p>
        </p:txBody>
      </p:sp>
      <p:sp>
        <p:nvSpPr>
          <p:cNvPr id="1007" name="Google Shape;1007;p64"/>
          <p:cNvSpPr txBox="1"/>
          <p:nvPr>
            <p:ph idx="2" type="title"/>
          </p:nvPr>
        </p:nvSpPr>
        <p:spPr>
          <a:xfrm>
            <a:off x="2713650" y="754175"/>
            <a:ext cx="3593100" cy="74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Programs</a:t>
            </a:r>
            <a:endParaRPr sz="3600"/>
          </a:p>
        </p:txBody>
      </p:sp>
      <p:sp>
        <p:nvSpPr>
          <p:cNvPr id="1008" name="Google Shape;1008;p64"/>
          <p:cNvSpPr txBox="1"/>
          <p:nvPr>
            <p:ph idx="3" type="subTitle"/>
          </p:nvPr>
        </p:nvSpPr>
        <p:spPr>
          <a:xfrm>
            <a:off x="3285000" y="1549869"/>
            <a:ext cx="2574000" cy="438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01</a:t>
            </a:r>
            <a:endParaRPr sz="3600"/>
          </a:p>
        </p:txBody>
      </p:sp>
      <p:sp>
        <p:nvSpPr>
          <p:cNvPr id="1009" name="Google Shape;1009;p64"/>
          <p:cNvSpPr txBox="1"/>
          <p:nvPr>
            <p:ph idx="4" type="title"/>
          </p:nvPr>
        </p:nvSpPr>
        <p:spPr>
          <a:xfrm>
            <a:off x="5444400" y="3073163"/>
            <a:ext cx="2574000" cy="74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Budgets</a:t>
            </a:r>
            <a:endParaRPr sz="3600"/>
          </a:p>
        </p:txBody>
      </p:sp>
      <p:sp>
        <p:nvSpPr>
          <p:cNvPr id="1010" name="Google Shape;1010;p64"/>
          <p:cNvSpPr txBox="1"/>
          <p:nvPr>
            <p:ph idx="5" type="subTitle"/>
          </p:nvPr>
        </p:nvSpPr>
        <p:spPr>
          <a:xfrm>
            <a:off x="5444400" y="3868869"/>
            <a:ext cx="2574000" cy="438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03</a:t>
            </a:r>
            <a:endParaRPr sz="3600"/>
          </a:p>
        </p:txBody>
      </p:sp>
      <p:grpSp>
        <p:nvGrpSpPr>
          <p:cNvPr id="1011" name="Google Shape;1011;p64"/>
          <p:cNvGrpSpPr/>
          <p:nvPr/>
        </p:nvGrpSpPr>
        <p:grpSpPr>
          <a:xfrm>
            <a:off x="6306853" y="445038"/>
            <a:ext cx="849091" cy="639458"/>
            <a:chOff x="1574625" y="624700"/>
            <a:chExt cx="822125" cy="619150"/>
          </a:xfrm>
        </p:grpSpPr>
        <p:sp>
          <p:nvSpPr>
            <p:cNvPr id="1012" name="Google Shape;1012;p64"/>
            <p:cNvSpPr/>
            <p:nvPr/>
          </p:nvSpPr>
          <p:spPr>
            <a:xfrm>
              <a:off x="1574625" y="624700"/>
              <a:ext cx="822125" cy="547350"/>
            </a:xfrm>
            <a:custGeom>
              <a:rect b="b" l="l" r="r" t="t"/>
              <a:pathLst>
                <a:path extrusionOk="0" h="21894" w="32885">
                  <a:moveTo>
                    <a:pt x="13561" y="1"/>
                  </a:moveTo>
                  <a:cubicBezTo>
                    <a:pt x="13302" y="1"/>
                    <a:pt x="13040" y="16"/>
                    <a:pt x="12776" y="48"/>
                  </a:cubicBezTo>
                  <a:cubicBezTo>
                    <a:pt x="9474" y="415"/>
                    <a:pt x="6972" y="3217"/>
                    <a:pt x="6972" y="6553"/>
                  </a:cubicBezTo>
                  <a:lnTo>
                    <a:pt x="6972" y="6920"/>
                  </a:lnTo>
                  <a:cubicBezTo>
                    <a:pt x="6372" y="6686"/>
                    <a:pt x="5771" y="6553"/>
                    <a:pt x="5138" y="6553"/>
                  </a:cubicBezTo>
                  <a:cubicBezTo>
                    <a:pt x="2336" y="6553"/>
                    <a:pt x="34" y="8788"/>
                    <a:pt x="34" y="11590"/>
                  </a:cubicBezTo>
                  <a:cubicBezTo>
                    <a:pt x="1" y="14392"/>
                    <a:pt x="2236" y="16693"/>
                    <a:pt x="5071" y="16727"/>
                  </a:cubicBezTo>
                  <a:cubicBezTo>
                    <a:pt x="4771" y="18962"/>
                    <a:pt x="6172" y="21097"/>
                    <a:pt x="8373" y="21730"/>
                  </a:cubicBezTo>
                  <a:cubicBezTo>
                    <a:pt x="8777" y="21840"/>
                    <a:pt x="9185" y="21893"/>
                    <a:pt x="9588" y="21893"/>
                  </a:cubicBezTo>
                  <a:cubicBezTo>
                    <a:pt x="11383" y="21893"/>
                    <a:pt x="13075" y="20845"/>
                    <a:pt x="13811" y="19128"/>
                  </a:cubicBezTo>
                  <a:cubicBezTo>
                    <a:pt x="14381" y="20490"/>
                    <a:pt x="15588" y="21125"/>
                    <a:pt x="16793" y="21125"/>
                  </a:cubicBezTo>
                  <a:cubicBezTo>
                    <a:pt x="18335" y="21125"/>
                    <a:pt x="19876" y="20085"/>
                    <a:pt x="20082" y="18194"/>
                  </a:cubicBezTo>
                  <a:cubicBezTo>
                    <a:pt x="21408" y="19659"/>
                    <a:pt x="23175" y="20351"/>
                    <a:pt x="24925" y="20351"/>
                  </a:cubicBezTo>
                  <a:cubicBezTo>
                    <a:pt x="27401" y="20351"/>
                    <a:pt x="29842" y="18967"/>
                    <a:pt x="30956" y="16426"/>
                  </a:cubicBezTo>
                  <a:cubicBezTo>
                    <a:pt x="32884" y="12071"/>
                    <a:pt x="29677" y="7186"/>
                    <a:pt x="24966" y="7186"/>
                  </a:cubicBezTo>
                  <a:cubicBezTo>
                    <a:pt x="24950" y="7186"/>
                    <a:pt x="24934" y="7186"/>
                    <a:pt x="24918" y="7187"/>
                  </a:cubicBezTo>
                  <a:cubicBezTo>
                    <a:pt x="24585" y="7187"/>
                    <a:pt x="24251" y="7220"/>
                    <a:pt x="23918" y="7253"/>
                  </a:cubicBezTo>
                  <a:cubicBezTo>
                    <a:pt x="24785" y="5474"/>
                    <a:pt x="23311" y="3944"/>
                    <a:pt x="21803" y="3944"/>
                  </a:cubicBezTo>
                  <a:cubicBezTo>
                    <a:pt x="21105" y="3944"/>
                    <a:pt x="20400" y="4271"/>
                    <a:pt x="19915" y="5052"/>
                  </a:cubicBezTo>
                  <a:cubicBezTo>
                    <a:pt x="19209" y="2074"/>
                    <a:pt x="16554" y="1"/>
                    <a:pt x="13561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3" name="Google Shape;1013;p64"/>
            <p:cNvSpPr/>
            <p:nvPr/>
          </p:nvSpPr>
          <p:spPr>
            <a:xfrm>
              <a:off x="1790625" y="837925"/>
              <a:ext cx="274375" cy="405925"/>
            </a:xfrm>
            <a:custGeom>
              <a:rect b="b" l="l" r="r" t="t"/>
              <a:pathLst>
                <a:path extrusionOk="0" h="16237" w="10975">
                  <a:moveTo>
                    <a:pt x="5471" y="0"/>
                  </a:moveTo>
                  <a:cubicBezTo>
                    <a:pt x="5196" y="0"/>
                    <a:pt x="4920" y="109"/>
                    <a:pt x="4704" y="325"/>
                  </a:cubicBezTo>
                  <a:lnTo>
                    <a:pt x="601" y="4462"/>
                  </a:lnTo>
                  <a:cubicBezTo>
                    <a:pt x="0" y="5062"/>
                    <a:pt x="167" y="5996"/>
                    <a:pt x="1268" y="5996"/>
                  </a:cubicBezTo>
                  <a:lnTo>
                    <a:pt x="3269" y="5996"/>
                  </a:lnTo>
                  <a:lnTo>
                    <a:pt x="3269" y="15169"/>
                  </a:lnTo>
                  <a:cubicBezTo>
                    <a:pt x="3269" y="15736"/>
                    <a:pt x="3736" y="16237"/>
                    <a:pt x="4337" y="16237"/>
                  </a:cubicBezTo>
                  <a:lnTo>
                    <a:pt x="6572" y="16237"/>
                  </a:lnTo>
                  <a:cubicBezTo>
                    <a:pt x="7172" y="16237"/>
                    <a:pt x="7672" y="15770"/>
                    <a:pt x="7672" y="15169"/>
                  </a:cubicBezTo>
                  <a:lnTo>
                    <a:pt x="7672" y="5996"/>
                  </a:lnTo>
                  <a:lnTo>
                    <a:pt x="9674" y="5996"/>
                  </a:lnTo>
                  <a:cubicBezTo>
                    <a:pt x="10775" y="5996"/>
                    <a:pt x="10975" y="5062"/>
                    <a:pt x="10374" y="4462"/>
                  </a:cubicBezTo>
                  <a:lnTo>
                    <a:pt x="6238" y="325"/>
                  </a:lnTo>
                  <a:cubicBezTo>
                    <a:pt x="6021" y="109"/>
                    <a:pt x="5746" y="0"/>
                    <a:pt x="5471" y="0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14" name="Google Shape;1014;p64"/>
          <p:cNvSpPr/>
          <p:nvPr/>
        </p:nvSpPr>
        <p:spPr>
          <a:xfrm>
            <a:off x="2411669" y="605640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015" name="Google Shape;1015;p64"/>
          <p:cNvGrpSpPr/>
          <p:nvPr/>
        </p:nvGrpSpPr>
        <p:grpSpPr>
          <a:xfrm>
            <a:off x="2224056" y="1535833"/>
            <a:ext cx="602100" cy="666100"/>
            <a:chOff x="1820650" y="1393100"/>
            <a:chExt cx="602100" cy="666100"/>
          </a:xfrm>
        </p:grpSpPr>
        <p:sp>
          <p:nvSpPr>
            <p:cNvPr id="1016" name="Google Shape;1016;p64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7" name="Google Shape;1017;p64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18" name="Google Shape;1018;p64"/>
          <p:cNvGrpSpPr/>
          <p:nvPr/>
        </p:nvGrpSpPr>
        <p:grpSpPr>
          <a:xfrm>
            <a:off x="249767" y="2270180"/>
            <a:ext cx="678825" cy="602975"/>
            <a:chOff x="2696275" y="963625"/>
            <a:chExt cx="678825" cy="602975"/>
          </a:xfrm>
        </p:grpSpPr>
        <p:sp>
          <p:nvSpPr>
            <p:cNvPr id="1019" name="Google Shape;1019;p64"/>
            <p:cNvSpPr/>
            <p:nvPr/>
          </p:nvSpPr>
          <p:spPr>
            <a:xfrm>
              <a:off x="2696275" y="963625"/>
              <a:ext cx="678825" cy="602975"/>
            </a:xfrm>
            <a:custGeom>
              <a:rect b="b" l="l" r="r" t="t"/>
              <a:pathLst>
                <a:path extrusionOk="0" h="24119" w="27153">
                  <a:moveTo>
                    <a:pt x="2335" y="1"/>
                  </a:moveTo>
                  <a:cubicBezTo>
                    <a:pt x="1034" y="1"/>
                    <a:pt x="0" y="1035"/>
                    <a:pt x="0" y="2369"/>
                  </a:cubicBezTo>
                  <a:lnTo>
                    <a:pt x="0" y="21750"/>
                  </a:lnTo>
                  <a:cubicBezTo>
                    <a:pt x="0" y="23051"/>
                    <a:pt x="1034" y="24118"/>
                    <a:pt x="2335" y="24118"/>
                  </a:cubicBezTo>
                  <a:lnTo>
                    <a:pt x="24784" y="24118"/>
                  </a:lnTo>
                  <a:cubicBezTo>
                    <a:pt x="26085" y="24118"/>
                    <a:pt x="27153" y="23051"/>
                    <a:pt x="27153" y="21750"/>
                  </a:cubicBezTo>
                  <a:lnTo>
                    <a:pt x="27153" y="9107"/>
                  </a:lnTo>
                  <a:cubicBezTo>
                    <a:pt x="27153" y="7806"/>
                    <a:pt x="26085" y="6739"/>
                    <a:pt x="24784" y="6739"/>
                  </a:cubicBezTo>
                  <a:lnTo>
                    <a:pt x="13643" y="6739"/>
                  </a:lnTo>
                  <a:cubicBezTo>
                    <a:pt x="12275" y="6706"/>
                    <a:pt x="11108" y="5705"/>
                    <a:pt x="10874" y="4371"/>
                  </a:cubicBezTo>
                  <a:lnTo>
                    <a:pt x="10508" y="2336"/>
                  </a:lnTo>
                  <a:cubicBezTo>
                    <a:pt x="10241" y="1001"/>
                    <a:pt x="9073" y="34"/>
                    <a:pt x="7739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0" name="Google Shape;1020;p64"/>
            <p:cNvSpPr/>
            <p:nvPr/>
          </p:nvSpPr>
          <p:spPr>
            <a:xfrm>
              <a:off x="2957275" y="1015325"/>
              <a:ext cx="365300" cy="116775"/>
            </a:xfrm>
            <a:custGeom>
              <a:rect b="b" l="l" r="r" t="t"/>
              <a:pathLst>
                <a:path extrusionOk="0" h="4671" w="14612">
                  <a:moveTo>
                    <a:pt x="1" y="1"/>
                  </a:moveTo>
                  <a:cubicBezTo>
                    <a:pt x="34" y="101"/>
                    <a:pt x="68" y="201"/>
                    <a:pt x="68" y="268"/>
                  </a:cubicBezTo>
                  <a:lnTo>
                    <a:pt x="434" y="2303"/>
                  </a:lnTo>
                  <a:cubicBezTo>
                    <a:pt x="668" y="3637"/>
                    <a:pt x="1835" y="4638"/>
                    <a:pt x="3203" y="4671"/>
                  </a:cubicBezTo>
                  <a:lnTo>
                    <a:pt x="14611" y="4671"/>
                  </a:lnTo>
                  <a:lnTo>
                    <a:pt x="14611" y="2369"/>
                  </a:lnTo>
                  <a:cubicBezTo>
                    <a:pt x="14611" y="1068"/>
                    <a:pt x="13577" y="1"/>
                    <a:pt x="12276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1" name="Google Shape;1021;p64"/>
            <p:cNvSpPr/>
            <p:nvPr/>
          </p:nvSpPr>
          <p:spPr>
            <a:xfrm>
              <a:off x="2781325" y="1215475"/>
              <a:ext cx="507875" cy="266875"/>
            </a:xfrm>
            <a:custGeom>
              <a:rect b="b" l="l" r="r" t="t"/>
              <a:pathLst>
                <a:path extrusionOk="0" h="10675" w="20315">
                  <a:moveTo>
                    <a:pt x="2369" y="1"/>
                  </a:moveTo>
                  <a:cubicBezTo>
                    <a:pt x="1068" y="1"/>
                    <a:pt x="0" y="1035"/>
                    <a:pt x="0" y="2336"/>
                  </a:cubicBezTo>
                  <a:lnTo>
                    <a:pt x="0" y="8340"/>
                  </a:lnTo>
                  <a:cubicBezTo>
                    <a:pt x="0" y="9641"/>
                    <a:pt x="1068" y="10675"/>
                    <a:pt x="2369" y="10675"/>
                  </a:cubicBezTo>
                  <a:lnTo>
                    <a:pt x="17947" y="10675"/>
                  </a:lnTo>
                  <a:cubicBezTo>
                    <a:pt x="19248" y="10675"/>
                    <a:pt x="20315" y="9641"/>
                    <a:pt x="20315" y="8340"/>
                  </a:cubicBezTo>
                  <a:lnTo>
                    <a:pt x="20315" y="2336"/>
                  </a:lnTo>
                  <a:cubicBezTo>
                    <a:pt x="20315" y="1035"/>
                    <a:pt x="19248" y="1"/>
                    <a:pt x="17947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22" name="Google Shape;1022;p64"/>
          <p:cNvSpPr/>
          <p:nvPr/>
        </p:nvSpPr>
        <p:spPr>
          <a:xfrm>
            <a:off x="6471281" y="1955758"/>
            <a:ext cx="295225" cy="246175"/>
          </a:xfrm>
          <a:custGeom>
            <a:rect b="b" l="l" r="r" t="t"/>
            <a:pathLst>
              <a:path extrusionOk="0" h="9847" w="11809">
                <a:moveTo>
                  <a:pt x="2797" y="1"/>
                </a:moveTo>
                <a:cubicBezTo>
                  <a:pt x="1322" y="1"/>
                  <a:pt x="1" y="1204"/>
                  <a:pt x="468" y="3538"/>
                </a:cubicBezTo>
                <a:cubicBezTo>
                  <a:pt x="868" y="5673"/>
                  <a:pt x="2969" y="8175"/>
                  <a:pt x="5304" y="9576"/>
                </a:cubicBezTo>
                <a:cubicBezTo>
                  <a:pt x="5598" y="9755"/>
                  <a:pt x="5748" y="9847"/>
                  <a:pt x="5903" y="9847"/>
                </a:cubicBezTo>
                <a:cubicBezTo>
                  <a:pt x="6064" y="9847"/>
                  <a:pt x="6231" y="9747"/>
                  <a:pt x="6572" y="9542"/>
                </a:cubicBezTo>
                <a:cubicBezTo>
                  <a:pt x="8907" y="8108"/>
                  <a:pt x="10942" y="5639"/>
                  <a:pt x="11342" y="3538"/>
                </a:cubicBezTo>
                <a:cubicBezTo>
                  <a:pt x="11809" y="1204"/>
                  <a:pt x="10488" y="1"/>
                  <a:pt x="9013" y="1"/>
                </a:cubicBezTo>
                <a:cubicBezTo>
                  <a:pt x="7747" y="1"/>
                  <a:pt x="6367" y="886"/>
                  <a:pt x="5905" y="2704"/>
                </a:cubicBezTo>
                <a:cubicBezTo>
                  <a:pt x="5443" y="886"/>
                  <a:pt x="4063" y="1"/>
                  <a:pt x="2797" y="1"/>
                </a:cubicBezTo>
                <a:close/>
              </a:path>
            </a:pathLst>
          </a:cu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023" name="Google Shape;1023;p64"/>
          <p:cNvGrpSpPr/>
          <p:nvPr/>
        </p:nvGrpSpPr>
        <p:grpSpPr>
          <a:xfrm>
            <a:off x="8440943" y="2270317"/>
            <a:ext cx="453290" cy="603002"/>
            <a:chOff x="4863650" y="3815375"/>
            <a:chExt cx="624625" cy="830925"/>
          </a:xfrm>
        </p:grpSpPr>
        <p:sp>
          <p:nvSpPr>
            <p:cNvPr id="1024" name="Google Shape;1024;p64"/>
            <p:cNvSpPr/>
            <p:nvPr/>
          </p:nvSpPr>
          <p:spPr>
            <a:xfrm>
              <a:off x="5086300" y="4421100"/>
              <a:ext cx="236875" cy="180150"/>
            </a:xfrm>
            <a:custGeom>
              <a:rect b="b" l="l" r="r" t="t"/>
              <a:pathLst>
                <a:path extrusionOk="0" h="7206" w="9475">
                  <a:moveTo>
                    <a:pt x="835" y="1"/>
                  </a:moveTo>
                  <a:cubicBezTo>
                    <a:pt x="301" y="468"/>
                    <a:pt x="1" y="1102"/>
                    <a:pt x="34" y="1802"/>
                  </a:cubicBezTo>
                  <a:lnTo>
                    <a:pt x="34" y="4871"/>
                  </a:lnTo>
                  <a:cubicBezTo>
                    <a:pt x="34" y="6172"/>
                    <a:pt x="1068" y="7206"/>
                    <a:pt x="2369" y="7206"/>
                  </a:cubicBezTo>
                  <a:lnTo>
                    <a:pt x="7106" y="7206"/>
                  </a:lnTo>
                  <a:cubicBezTo>
                    <a:pt x="8407" y="7206"/>
                    <a:pt x="9474" y="6172"/>
                    <a:pt x="9474" y="4871"/>
                  </a:cubicBezTo>
                  <a:lnTo>
                    <a:pt x="9474" y="1802"/>
                  </a:lnTo>
                  <a:cubicBezTo>
                    <a:pt x="9474" y="1102"/>
                    <a:pt x="9174" y="468"/>
                    <a:pt x="867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5" name="Google Shape;1025;p64"/>
            <p:cNvSpPr/>
            <p:nvPr/>
          </p:nvSpPr>
          <p:spPr>
            <a:xfrm>
              <a:off x="5163850" y="4601225"/>
              <a:ext cx="81750" cy="45075"/>
            </a:xfrm>
            <a:custGeom>
              <a:rect b="b" l="l" r="r" t="t"/>
              <a:pathLst>
                <a:path extrusionOk="0" h="1803" w="3270">
                  <a:moveTo>
                    <a:pt x="1" y="1"/>
                  </a:moveTo>
                  <a:lnTo>
                    <a:pt x="1" y="735"/>
                  </a:lnTo>
                  <a:cubicBezTo>
                    <a:pt x="1" y="1335"/>
                    <a:pt x="468" y="1802"/>
                    <a:pt x="1068" y="1802"/>
                  </a:cubicBezTo>
                  <a:lnTo>
                    <a:pt x="2236" y="1802"/>
                  </a:lnTo>
                  <a:cubicBezTo>
                    <a:pt x="2803" y="1802"/>
                    <a:pt x="3270" y="1335"/>
                    <a:pt x="3270" y="735"/>
                  </a:cubicBezTo>
                  <a:lnTo>
                    <a:pt x="3270" y="1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6" name="Google Shape;1026;p64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7" name="Google Shape;1027;p64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8" name="Google Shape;1028;p64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9" name="Google Shape;1029;p64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0" name="Google Shape;1030;p64"/>
            <p:cNvSpPr/>
            <p:nvPr/>
          </p:nvSpPr>
          <p:spPr>
            <a:xfrm>
              <a:off x="4863650" y="3815375"/>
              <a:ext cx="624625" cy="620775"/>
            </a:xfrm>
            <a:custGeom>
              <a:rect b="b" l="l" r="r" t="t"/>
              <a:pathLst>
                <a:path extrusionOk="0" h="24831" w="24985">
                  <a:moveTo>
                    <a:pt x="13631" y="0"/>
                  </a:moveTo>
                  <a:cubicBezTo>
                    <a:pt x="11583" y="0"/>
                    <a:pt x="9483" y="567"/>
                    <a:pt x="7539" y="1814"/>
                  </a:cubicBezTo>
                  <a:cubicBezTo>
                    <a:pt x="0" y="6651"/>
                    <a:pt x="767" y="17892"/>
                    <a:pt x="8940" y="21628"/>
                  </a:cubicBezTo>
                  <a:lnTo>
                    <a:pt x="8940" y="22462"/>
                  </a:lnTo>
                  <a:cubicBezTo>
                    <a:pt x="8940" y="23763"/>
                    <a:pt x="9974" y="24830"/>
                    <a:pt x="11275" y="24830"/>
                  </a:cubicBezTo>
                  <a:lnTo>
                    <a:pt x="16012" y="24830"/>
                  </a:lnTo>
                  <a:cubicBezTo>
                    <a:pt x="17313" y="24830"/>
                    <a:pt x="18380" y="23763"/>
                    <a:pt x="18380" y="22462"/>
                  </a:cubicBezTo>
                  <a:lnTo>
                    <a:pt x="18380" y="21628"/>
                  </a:lnTo>
                  <a:cubicBezTo>
                    <a:pt x="22383" y="19793"/>
                    <a:pt x="24985" y="15757"/>
                    <a:pt x="24985" y="11354"/>
                  </a:cubicBezTo>
                  <a:cubicBezTo>
                    <a:pt x="24985" y="4694"/>
                    <a:pt x="19527" y="0"/>
                    <a:pt x="13631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31" name="Google Shape;1031;p64"/>
          <p:cNvGrpSpPr/>
          <p:nvPr/>
        </p:nvGrpSpPr>
        <p:grpSpPr>
          <a:xfrm>
            <a:off x="8630696" y="4169381"/>
            <a:ext cx="295209" cy="296040"/>
            <a:chOff x="133738" y="317889"/>
            <a:chExt cx="460473" cy="461698"/>
          </a:xfrm>
        </p:grpSpPr>
        <p:sp>
          <p:nvSpPr>
            <p:cNvPr id="1032" name="Google Shape;1032;p64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3" name="Google Shape;1033;p64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34" name="Google Shape;1034;p64"/>
          <p:cNvGrpSpPr/>
          <p:nvPr/>
        </p:nvGrpSpPr>
        <p:grpSpPr>
          <a:xfrm>
            <a:off x="218096" y="4169381"/>
            <a:ext cx="295209" cy="296040"/>
            <a:chOff x="133738" y="317889"/>
            <a:chExt cx="460473" cy="461698"/>
          </a:xfrm>
        </p:grpSpPr>
        <p:sp>
          <p:nvSpPr>
            <p:cNvPr id="1035" name="Google Shape;1035;p64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6" name="Google Shape;1036;p64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0" name="Shape 1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Google Shape;1041;p65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042" name="Google Shape;1042;p65"/>
          <p:cNvGrpSpPr/>
          <p:nvPr/>
        </p:nvGrpSpPr>
        <p:grpSpPr>
          <a:xfrm>
            <a:off x="140187" y="954314"/>
            <a:ext cx="451033" cy="498976"/>
            <a:chOff x="1820650" y="1393100"/>
            <a:chExt cx="602100" cy="666100"/>
          </a:xfrm>
        </p:grpSpPr>
        <p:sp>
          <p:nvSpPr>
            <p:cNvPr id="1043" name="Google Shape;1043;p65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4" name="Google Shape;1044;p65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45" name="Google Shape;1045;p65"/>
          <p:cNvGrpSpPr/>
          <p:nvPr/>
        </p:nvGrpSpPr>
        <p:grpSpPr>
          <a:xfrm>
            <a:off x="8429863" y="152404"/>
            <a:ext cx="561728" cy="498962"/>
            <a:chOff x="2696275" y="963625"/>
            <a:chExt cx="678825" cy="602975"/>
          </a:xfrm>
        </p:grpSpPr>
        <p:sp>
          <p:nvSpPr>
            <p:cNvPr id="1046" name="Google Shape;1046;p65"/>
            <p:cNvSpPr/>
            <p:nvPr/>
          </p:nvSpPr>
          <p:spPr>
            <a:xfrm>
              <a:off x="2696275" y="963625"/>
              <a:ext cx="678825" cy="602975"/>
            </a:xfrm>
            <a:custGeom>
              <a:rect b="b" l="l" r="r" t="t"/>
              <a:pathLst>
                <a:path extrusionOk="0" h="24119" w="27153">
                  <a:moveTo>
                    <a:pt x="2335" y="1"/>
                  </a:moveTo>
                  <a:cubicBezTo>
                    <a:pt x="1034" y="1"/>
                    <a:pt x="0" y="1035"/>
                    <a:pt x="0" y="2369"/>
                  </a:cubicBezTo>
                  <a:lnTo>
                    <a:pt x="0" y="21750"/>
                  </a:lnTo>
                  <a:cubicBezTo>
                    <a:pt x="0" y="23051"/>
                    <a:pt x="1034" y="24118"/>
                    <a:pt x="2335" y="24118"/>
                  </a:cubicBezTo>
                  <a:lnTo>
                    <a:pt x="24784" y="24118"/>
                  </a:lnTo>
                  <a:cubicBezTo>
                    <a:pt x="26085" y="24118"/>
                    <a:pt x="27153" y="23051"/>
                    <a:pt x="27153" y="21750"/>
                  </a:cubicBezTo>
                  <a:lnTo>
                    <a:pt x="27153" y="9107"/>
                  </a:lnTo>
                  <a:cubicBezTo>
                    <a:pt x="27153" y="7806"/>
                    <a:pt x="26085" y="6739"/>
                    <a:pt x="24784" y="6739"/>
                  </a:cubicBezTo>
                  <a:lnTo>
                    <a:pt x="13643" y="6739"/>
                  </a:lnTo>
                  <a:cubicBezTo>
                    <a:pt x="12275" y="6706"/>
                    <a:pt x="11108" y="5705"/>
                    <a:pt x="10874" y="4371"/>
                  </a:cubicBezTo>
                  <a:lnTo>
                    <a:pt x="10508" y="2336"/>
                  </a:lnTo>
                  <a:cubicBezTo>
                    <a:pt x="10241" y="1001"/>
                    <a:pt x="9073" y="34"/>
                    <a:pt x="7739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7" name="Google Shape;1047;p65"/>
            <p:cNvSpPr/>
            <p:nvPr/>
          </p:nvSpPr>
          <p:spPr>
            <a:xfrm>
              <a:off x="2957275" y="1015325"/>
              <a:ext cx="365300" cy="116775"/>
            </a:xfrm>
            <a:custGeom>
              <a:rect b="b" l="l" r="r" t="t"/>
              <a:pathLst>
                <a:path extrusionOk="0" h="4671" w="14612">
                  <a:moveTo>
                    <a:pt x="1" y="1"/>
                  </a:moveTo>
                  <a:cubicBezTo>
                    <a:pt x="34" y="101"/>
                    <a:pt x="68" y="201"/>
                    <a:pt x="68" y="268"/>
                  </a:cubicBezTo>
                  <a:lnTo>
                    <a:pt x="434" y="2303"/>
                  </a:lnTo>
                  <a:cubicBezTo>
                    <a:pt x="668" y="3637"/>
                    <a:pt x="1835" y="4638"/>
                    <a:pt x="3203" y="4671"/>
                  </a:cubicBezTo>
                  <a:lnTo>
                    <a:pt x="14611" y="4671"/>
                  </a:lnTo>
                  <a:lnTo>
                    <a:pt x="14611" y="2369"/>
                  </a:lnTo>
                  <a:cubicBezTo>
                    <a:pt x="14611" y="1068"/>
                    <a:pt x="13577" y="1"/>
                    <a:pt x="12276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8" name="Google Shape;1048;p65"/>
            <p:cNvSpPr/>
            <p:nvPr/>
          </p:nvSpPr>
          <p:spPr>
            <a:xfrm>
              <a:off x="2781325" y="1215475"/>
              <a:ext cx="507875" cy="266875"/>
            </a:xfrm>
            <a:custGeom>
              <a:rect b="b" l="l" r="r" t="t"/>
              <a:pathLst>
                <a:path extrusionOk="0" h="10675" w="20315">
                  <a:moveTo>
                    <a:pt x="2369" y="1"/>
                  </a:moveTo>
                  <a:cubicBezTo>
                    <a:pt x="1068" y="1"/>
                    <a:pt x="0" y="1035"/>
                    <a:pt x="0" y="2336"/>
                  </a:cubicBezTo>
                  <a:lnTo>
                    <a:pt x="0" y="8340"/>
                  </a:lnTo>
                  <a:cubicBezTo>
                    <a:pt x="0" y="9641"/>
                    <a:pt x="1068" y="10675"/>
                    <a:pt x="2369" y="10675"/>
                  </a:cubicBezTo>
                  <a:lnTo>
                    <a:pt x="17947" y="10675"/>
                  </a:lnTo>
                  <a:cubicBezTo>
                    <a:pt x="19248" y="10675"/>
                    <a:pt x="20315" y="9641"/>
                    <a:pt x="20315" y="8340"/>
                  </a:cubicBezTo>
                  <a:lnTo>
                    <a:pt x="20315" y="2336"/>
                  </a:lnTo>
                  <a:cubicBezTo>
                    <a:pt x="20315" y="1035"/>
                    <a:pt x="19248" y="1"/>
                    <a:pt x="17947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49" name="Google Shape;1049;p65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PLAN REVIEW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050" name="Google Shape;1050;p65"/>
          <p:cNvSpPr txBox="1"/>
          <p:nvPr>
            <p:ph idx="1" type="body"/>
          </p:nvPr>
        </p:nvSpPr>
        <p:spPr>
          <a:xfrm>
            <a:off x="720525" y="1377100"/>
            <a:ext cx="3768000" cy="308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Is required constantly to improve the plan and ensure its execution. Plan of the plan review </a:t>
            </a:r>
            <a:r>
              <a:rPr lang="en" sz="2000"/>
              <a:t>occurs</a:t>
            </a:r>
            <a:r>
              <a:rPr lang="en" sz="2000"/>
              <a:t> naturally when there’s board turnover, a new homeowner, or changes in the law.</a:t>
            </a:r>
            <a:endParaRPr sz="2000"/>
          </a:p>
        </p:txBody>
      </p:sp>
      <p:grpSp>
        <p:nvGrpSpPr>
          <p:cNvPr id="1051" name="Google Shape;1051;p65"/>
          <p:cNvGrpSpPr/>
          <p:nvPr/>
        </p:nvGrpSpPr>
        <p:grpSpPr>
          <a:xfrm>
            <a:off x="4628134" y="1516100"/>
            <a:ext cx="803936" cy="933813"/>
            <a:chOff x="4559250" y="3275275"/>
            <a:chExt cx="733050" cy="851475"/>
          </a:xfrm>
        </p:grpSpPr>
        <p:sp>
          <p:nvSpPr>
            <p:cNvPr id="1052" name="Google Shape;1052;p65"/>
            <p:cNvSpPr/>
            <p:nvPr/>
          </p:nvSpPr>
          <p:spPr>
            <a:xfrm>
              <a:off x="4628475" y="3275275"/>
              <a:ext cx="663825" cy="851475"/>
            </a:xfrm>
            <a:custGeom>
              <a:rect b="b" l="l" r="r" t="t"/>
              <a:pathLst>
                <a:path extrusionOk="0" h="34059" w="26553">
                  <a:moveTo>
                    <a:pt x="2336" y="1"/>
                  </a:moveTo>
                  <a:cubicBezTo>
                    <a:pt x="1035" y="1"/>
                    <a:pt x="1" y="1035"/>
                    <a:pt x="1" y="2336"/>
                  </a:cubicBezTo>
                  <a:lnTo>
                    <a:pt x="1" y="31690"/>
                  </a:lnTo>
                  <a:cubicBezTo>
                    <a:pt x="1" y="32991"/>
                    <a:pt x="1035" y="34059"/>
                    <a:pt x="2336" y="34059"/>
                  </a:cubicBezTo>
                  <a:lnTo>
                    <a:pt x="24184" y="34059"/>
                  </a:lnTo>
                  <a:cubicBezTo>
                    <a:pt x="25485" y="34059"/>
                    <a:pt x="26553" y="32991"/>
                    <a:pt x="26553" y="31690"/>
                  </a:cubicBezTo>
                  <a:lnTo>
                    <a:pt x="26553" y="2336"/>
                  </a:lnTo>
                  <a:cubicBezTo>
                    <a:pt x="26553" y="1035"/>
                    <a:pt x="25485" y="1"/>
                    <a:pt x="24184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3" name="Google Shape;1053;p65"/>
            <p:cNvSpPr/>
            <p:nvPr/>
          </p:nvSpPr>
          <p:spPr>
            <a:xfrm>
              <a:off x="4797775" y="3399550"/>
              <a:ext cx="382775" cy="309400"/>
            </a:xfrm>
            <a:custGeom>
              <a:rect b="b" l="l" r="r" t="t"/>
              <a:pathLst>
                <a:path extrusionOk="0" h="12376" w="15311">
                  <a:moveTo>
                    <a:pt x="2368" y="0"/>
                  </a:moveTo>
                  <a:cubicBezTo>
                    <a:pt x="1067" y="0"/>
                    <a:pt x="0" y="1034"/>
                    <a:pt x="0" y="2335"/>
                  </a:cubicBezTo>
                  <a:lnTo>
                    <a:pt x="0" y="10007"/>
                  </a:lnTo>
                  <a:cubicBezTo>
                    <a:pt x="0" y="11308"/>
                    <a:pt x="1067" y="12376"/>
                    <a:pt x="2368" y="12376"/>
                  </a:cubicBezTo>
                  <a:lnTo>
                    <a:pt x="12943" y="12376"/>
                  </a:lnTo>
                  <a:cubicBezTo>
                    <a:pt x="14244" y="12376"/>
                    <a:pt x="15311" y="11308"/>
                    <a:pt x="15311" y="10007"/>
                  </a:cubicBezTo>
                  <a:lnTo>
                    <a:pt x="15311" y="2335"/>
                  </a:lnTo>
                  <a:cubicBezTo>
                    <a:pt x="15311" y="1034"/>
                    <a:pt x="14244" y="0"/>
                    <a:pt x="12943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4" name="Google Shape;1054;p65"/>
            <p:cNvSpPr/>
            <p:nvPr/>
          </p:nvSpPr>
          <p:spPr>
            <a:xfrm>
              <a:off x="4559250" y="3378700"/>
              <a:ext cx="138475" cy="72575"/>
            </a:xfrm>
            <a:custGeom>
              <a:rect b="b" l="l" r="r" t="t"/>
              <a:pathLst>
                <a:path extrusionOk="0" h="2903" w="5539">
                  <a:moveTo>
                    <a:pt x="1135" y="0"/>
                  </a:moveTo>
                  <a:cubicBezTo>
                    <a:pt x="501" y="0"/>
                    <a:pt x="1" y="501"/>
                    <a:pt x="1" y="1134"/>
                  </a:cubicBezTo>
                  <a:lnTo>
                    <a:pt x="1" y="1768"/>
                  </a:lnTo>
                  <a:cubicBezTo>
                    <a:pt x="1" y="2402"/>
                    <a:pt x="501" y="2902"/>
                    <a:pt x="1135" y="2902"/>
                  </a:cubicBezTo>
                  <a:lnTo>
                    <a:pt x="4404" y="2902"/>
                  </a:lnTo>
                  <a:cubicBezTo>
                    <a:pt x="5038" y="2902"/>
                    <a:pt x="5538" y="2402"/>
                    <a:pt x="5538" y="1802"/>
                  </a:cubicBezTo>
                  <a:lnTo>
                    <a:pt x="5538" y="1101"/>
                  </a:lnTo>
                  <a:cubicBezTo>
                    <a:pt x="5538" y="501"/>
                    <a:pt x="5038" y="0"/>
                    <a:pt x="4404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5" name="Google Shape;1055;p65"/>
            <p:cNvSpPr/>
            <p:nvPr/>
          </p:nvSpPr>
          <p:spPr>
            <a:xfrm>
              <a:off x="4559250" y="3522125"/>
              <a:ext cx="138475" cy="72575"/>
            </a:xfrm>
            <a:custGeom>
              <a:rect b="b" l="l" r="r" t="t"/>
              <a:pathLst>
                <a:path extrusionOk="0" h="2903" w="5539">
                  <a:moveTo>
                    <a:pt x="1135" y="1"/>
                  </a:moveTo>
                  <a:cubicBezTo>
                    <a:pt x="501" y="1"/>
                    <a:pt x="1" y="501"/>
                    <a:pt x="1" y="1101"/>
                  </a:cubicBezTo>
                  <a:lnTo>
                    <a:pt x="1" y="1769"/>
                  </a:lnTo>
                  <a:cubicBezTo>
                    <a:pt x="1" y="2402"/>
                    <a:pt x="501" y="2903"/>
                    <a:pt x="1135" y="2903"/>
                  </a:cubicBezTo>
                  <a:lnTo>
                    <a:pt x="4404" y="2903"/>
                  </a:lnTo>
                  <a:cubicBezTo>
                    <a:pt x="5038" y="2903"/>
                    <a:pt x="5538" y="2402"/>
                    <a:pt x="5538" y="1769"/>
                  </a:cubicBezTo>
                  <a:lnTo>
                    <a:pt x="5538" y="1101"/>
                  </a:lnTo>
                  <a:cubicBezTo>
                    <a:pt x="5538" y="501"/>
                    <a:pt x="5038" y="1"/>
                    <a:pt x="4404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6" name="Google Shape;1056;p65"/>
            <p:cNvSpPr/>
            <p:nvPr/>
          </p:nvSpPr>
          <p:spPr>
            <a:xfrm>
              <a:off x="4559250" y="3664700"/>
              <a:ext cx="138475" cy="72600"/>
            </a:xfrm>
            <a:custGeom>
              <a:rect b="b" l="l" r="r" t="t"/>
              <a:pathLst>
                <a:path extrusionOk="0" h="2904" w="5539">
                  <a:moveTo>
                    <a:pt x="1079" y="0"/>
                  </a:moveTo>
                  <a:cubicBezTo>
                    <a:pt x="472" y="0"/>
                    <a:pt x="1" y="521"/>
                    <a:pt x="1" y="1136"/>
                  </a:cubicBezTo>
                  <a:lnTo>
                    <a:pt x="1" y="1803"/>
                  </a:lnTo>
                  <a:cubicBezTo>
                    <a:pt x="1" y="2404"/>
                    <a:pt x="501" y="2904"/>
                    <a:pt x="1135" y="2904"/>
                  </a:cubicBezTo>
                  <a:lnTo>
                    <a:pt x="4404" y="2904"/>
                  </a:lnTo>
                  <a:cubicBezTo>
                    <a:pt x="5038" y="2904"/>
                    <a:pt x="5538" y="2404"/>
                    <a:pt x="5538" y="1803"/>
                  </a:cubicBezTo>
                  <a:lnTo>
                    <a:pt x="5538" y="1103"/>
                  </a:lnTo>
                  <a:cubicBezTo>
                    <a:pt x="5538" y="502"/>
                    <a:pt x="5038" y="2"/>
                    <a:pt x="4404" y="2"/>
                  </a:cubicBezTo>
                  <a:lnTo>
                    <a:pt x="1135" y="2"/>
                  </a:lnTo>
                  <a:cubicBezTo>
                    <a:pt x="1116" y="1"/>
                    <a:pt x="1097" y="0"/>
                    <a:pt x="1079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7" name="Google Shape;1057;p65"/>
            <p:cNvSpPr/>
            <p:nvPr/>
          </p:nvSpPr>
          <p:spPr>
            <a:xfrm>
              <a:off x="4559250" y="3807325"/>
              <a:ext cx="138475" cy="72575"/>
            </a:xfrm>
            <a:custGeom>
              <a:rect b="b" l="l" r="r" t="t"/>
              <a:pathLst>
                <a:path extrusionOk="0" h="2903" w="5539">
                  <a:moveTo>
                    <a:pt x="1135" y="1"/>
                  </a:moveTo>
                  <a:cubicBezTo>
                    <a:pt x="501" y="1"/>
                    <a:pt x="1" y="501"/>
                    <a:pt x="1" y="1102"/>
                  </a:cubicBezTo>
                  <a:lnTo>
                    <a:pt x="1" y="1769"/>
                  </a:lnTo>
                  <a:cubicBezTo>
                    <a:pt x="1" y="2403"/>
                    <a:pt x="501" y="2903"/>
                    <a:pt x="1135" y="2903"/>
                  </a:cubicBezTo>
                  <a:lnTo>
                    <a:pt x="4404" y="2903"/>
                  </a:lnTo>
                  <a:cubicBezTo>
                    <a:pt x="5038" y="2903"/>
                    <a:pt x="5538" y="2403"/>
                    <a:pt x="5538" y="1802"/>
                  </a:cubicBezTo>
                  <a:lnTo>
                    <a:pt x="5538" y="1135"/>
                  </a:lnTo>
                  <a:cubicBezTo>
                    <a:pt x="5538" y="501"/>
                    <a:pt x="5038" y="1"/>
                    <a:pt x="4404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8" name="Google Shape;1058;p65"/>
            <p:cNvSpPr/>
            <p:nvPr/>
          </p:nvSpPr>
          <p:spPr>
            <a:xfrm>
              <a:off x="4559250" y="3949925"/>
              <a:ext cx="138475" cy="72600"/>
            </a:xfrm>
            <a:custGeom>
              <a:rect b="b" l="l" r="r" t="t"/>
              <a:pathLst>
                <a:path extrusionOk="0" h="2904" w="5539">
                  <a:moveTo>
                    <a:pt x="1135" y="1"/>
                  </a:moveTo>
                  <a:cubicBezTo>
                    <a:pt x="501" y="1"/>
                    <a:pt x="1" y="501"/>
                    <a:pt x="1" y="1135"/>
                  </a:cubicBezTo>
                  <a:lnTo>
                    <a:pt x="1" y="1802"/>
                  </a:lnTo>
                  <a:cubicBezTo>
                    <a:pt x="1" y="2403"/>
                    <a:pt x="501" y="2903"/>
                    <a:pt x="1135" y="2903"/>
                  </a:cubicBezTo>
                  <a:lnTo>
                    <a:pt x="4404" y="2903"/>
                  </a:lnTo>
                  <a:cubicBezTo>
                    <a:pt x="5038" y="2903"/>
                    <a:pt x="5538" y="2403"/>
                    <a:pt x="5538" y="1802"/>
                  </a:cubicBezTo>
                  <a:lnTo>
                    <a:pt x="5538" y="1135"/>
                  </a:lnTo>
                  <a:cubicBezTo>
                    <a:pt x="5538" y="501"/>
                    <a:pt x="5038" y="1"/>
                    <a:pt x="4404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59" name="Google Shape;1059;p65"/>
          <p:cNvGrpSpPr/>
          <p:nvPr/>
        </p:nvGrpSpPr>
        <p:grpSpPr>
          <a:xfrm>
            <a:off x="5951178" y="1515993"/>
            <a:ext cx="976578" cy="933784"/>
            <a:chOff x="1601325" y="2209525"/>
            <a:chExt cx="893975" cy="854800"/>
          </a:xfrm>
        </p:grpSpPr>
        <p:sp>
          <p:nvSpPr>
            <p:cNvPr id="1060" name="Google Shape;1060;p65"/>
            <p:cNvSpPr/>
            <p:nvPr/>
          </p:nvSpPr>
          <p:spPr>
            <a:xfrm>
              <a:off x="1883175" y="2888350"/>
              <a:ext cx="330275" cy="175975"/>
            </a:xfrm>
            <a:custGeom>
              <a:rect b="b" l="l" r="r" t="t"/>
              <a:pathLst>
                <a:path extrusionOk="0" h="7039" w="13211">
                  <a:moveTo>
                    <a:pt x="68" y="0"/>
                  </a:moveTo>
                  <a:cubicBezTo>
                    <a:pt x="34" y="434"/>
                    <a:pt x="1" y="901"/>
                    <a:pt x="1" y="1368"/>
                  </a:cubicBezTo>
                  <a:lnTo>
                    <a:pt x="1" y="3236"/>
                  </a:lnTo>
                  <a:cubicBezTo>
                    <a:pt x="1" y="5771"/>
                    <a:pt x="3303" y="7039"/>
                    <a:pt x="6606" y="7039"/>
                  </a:cubicBezTo>
                  <a:cubicBezTo>
                    <a:pt x="9908" y="7039"/>
                    <a:pt x="13210" y="5771"/>
                    <a:pt x="13210" y="3236"/>
                  </a:cubicBezTo>
                  <a:lnTo>
                    <a:pt x="13210" y="1368"/>
                  </a:lnTo>
                  <a:cubicBezTo>
                    <a:pt x="13210" y="901"/>
                    <a:pt x="13210" y="434"/>
                    <a:pt x="13177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1" name="Google Shape;1061;p65"/>
            <p:cNvSpPr/>
            <p:nvPr/>
          </p:nvSpPr>
          <p:spPr>
            <a:xfrm>
              <a:off x="1883175" y="2925025"/>
              <a:ext cx="330275" cy="126800"/>
            </a:xfrm>
            <a:custGeom>
              <a:rect b="b" l="l" r="r" t="t"/>
              <a:pathLst>
                <a:path extrusionOk="0" fill="none" h="5072" w="13211">
                  <a:moveTo>
                    <a:pt x="1" y="1"/>
                  </a:moveTo>
                  <a:cubicBezTo>
                    <a:pt x="1" y="5071"/>
                    <a:pt x="13210" y="5071"/>
                    <a:pt x="13210" y="1"/>
                  </a:cubicBezTo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2" name="Google Shape;1062;p65"/>
            <p:cNvSpPr/>
            <p:nvPr/>
          </p:nvSpPr>
          <p:spPr>
            <a:xfrm>
              <a:off x="1884850" y="2888350"/>
              <a:ext cx="327750" cy="110925"/>
            </a:xfrm>
            <a:custGeom>
              <a:rect b="b" l="l" r="r" t="t"/>
              <a:pathLst>
                <a:path extrusionOk="0" fill="none" h="4437" w="13110">
                  <a:moveTo>
                    <a:pt x="1" y="0"/>
                  </a:moveTo>
                  <a:cubicBezTo>
                    <a:pt x="734" y="4437"/>
                    <a:pt x="12309" y="4403"/>
                    <a:pt x="13110" y="0"/>
                  </a:cubicBezTo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3" name="Google Shape;1063;p65"/>
            <p:cNvSpPr/>
            <p:nvPr/>
          </p:nvSpPr>
          <p:spPr>
            <a:xfrm>
              <a:off x="1813975" y="2209525"/>
              <a:ext cx="468675" cy="713650"/>
            </a:xfrm>
            <a:custGeom>
              <a:rect b="b" l="l" r="r" t="t"/>
              <a:pathLst>
                <a:path extrusionOk="0" h="28546" w="18747">
                  <a:moveTo>
                    <a:pt x="9374" y="0"/>
                  </a:moveTo>
                  <a:cubicBezTo>
                    <a:pt x="3569" y="3503"/>
                    <a:pt x="0" y="9841"/>
                    <a:pt x="67" y="16646"/>
                  </a:cubicBezTo>
                  <a:lnTo>
                    <a:pt x="67" y="19681"/>
                  </a:lnTo>
                  <a:lnTo>
                    <a:pt x="667" y="25219"/>
                  </a:lnTo>
                  <a:cubicBezTo>
                    <a:pt x="2052" y="27437"/>
                    <a:pt x="5713" y="28546"/>
                    <a:pt x="9378" y="28546"/>
                  </a:cubicBezTo>
                  <a:cubicBezTo>
                    <a:pt x="13043" y="28546"/>
                    <a:pt x="16712" y="27437"/>
                    <a:pt x="18113" y="25219"/>
                  </a:cubicBezTo>
                  <a:lnTo>
                    <a:pt x="18680" y="19681"/>
                  </a:lnTo>
                  <a:lnTo>
                    <a:pt x="18680" y="16646"/>
                  </a:lnTo>
                  <a:cubicBezTo>
                    <a:pt x="18747" y="9841"/>
                    <a:pt x="15211" y="3536"/>
                    <a:pt x="9374" y="0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4" name="Google Shape;1064;p65"/>
            <p:cNvSpPr/>
            <p:nvPr/>
          </p:nvSpPr>
          <p:spPr>
            <a:xfrm>
              <a:off x="1985750" y="2692375"/>
              <a:ext cx="125125" cy="168475"/>
            </a:xfrm>
            <a:custGeom>
              <a:rect b="b" l="l" r="r" t="t"/>
              <a:pathLst>
                <a:path extrusionOk="0" h="6739" w="5005">
                  <a:moveTo>
                    <a:pt x="1" y="0"/>
                  </a:moveTo>
                  <a:lnTo>
                    <a:pt x="1" y="4237"/>
                  </a:lnTo>
                  <a:cubicBezTo>
                    <a:pt x="1" y="5638"/>
                    <a:pt x="1135" y="6738"/>
                    <a:pt x="2503" y="6738"/>
                  </a:cubicBezTo>
                  <a:cubicBezTo>
                    <a:pt x="3904" y="6738"/>
                    <a:pt x="5004" y="5638"/>
                    <a:pt x="5004" y="4237"/>
                  </a:cubicBezTo>
                  <a:lnTo>
                    <a:pt x="5004" y="0"/>
                  </a:ln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5" name="Google Shape;1065;p65"/>
            <p:cNvSpPr/>
            <p:nvPr/>
          </p:nvSpPr>
          <p:spPr>
            <a:xfrm>
              <a:off x="1768100" y="2695700"/>
              <a:ext cx="119275" cy="169325"/>
            </a:xfrm>
            <a:custGeom>
              <a:rect b="b" l="l" r="r" t="t"/>
              <a:pathLst>
                <a:path extrusionOk="0" h="6773" w="4771">
                  <a:moveTo>
                    <a:pt x="1" y="1"/>
                  </a:moveTo>
                  <a:lnTo>
                    <a:pt x="1201" y="6772"/>
                  </a:lnTo>
                  <a:cubicBezTo>
                    <a:pt x="2336" y="5938"/>
                    <a:pt x="3403" y="4971"/>
                    <a:pt x="4304" y="3870"/>
                  </a:cubicBezTo>
                  <a:cubicBezTo>
                    <a:pt x="4704" y="3370"/>
                    <a:pt x="4771" y="868"/>
                    <a:pt x="3970" y="735"/>
                  </a:cubicBezTo>
                  <a:cubicBezTo>
                    <a:pt x="2569" y="468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6" name="Google Shape;1066;p65"/>
            <p:cNvSpPr/>
            <p:nvPr/>
          </p:nvSpPr>
          <p:spPr>
            <a:xfrm>
              <a:off x="1601325" y="2606475"/>
              <a:ext cx="201875" cy="336100"/>
            </a:xfrm>
            <a:custGeom>
              <a:rect b="b" l="l" r="r" t="t"/>
              <a:pathLst>
                <a:path extrusionOk="0" h="13444" w="8075">
                  <a:moveTo>
                    <a:pt x="4170" y="0"/>
                  </a:moveTo>
                  <a:cubicBezTo>
                    <a:pt x="1434" y="2069"/>
                    <a:pt x="0" y="5404"/>
                    <a:pt x="400" y="8807"/>
                  </a:cubicBezTo>
                  <a:cubicBezTo>
                    <a:pt x="400" y="9074"/>
                    <a:pt x="567" y="10575"/>
                    <a:pt x="634" y="11108"/>
                  </a:cubicBezTo>
                  <a:cubicBezTo>
                    <a:pt x="798" y="12708"/>
                    <a:pt x="2343" y="13444"/>
                    <a:pt x="3965" y="13444"/>
                  </a:cubicBezTo>
                  <a:cubicBezTo>
                    <a:pt x="5962" y="13444"/>
                    <a:pt x="8075" y="12329"/>
                    <a:pt x="7872" y="10341"/>
                  </a:cubicBezTo>
                  <a:cubicBezTo>
                    <a:pt x="7806" y="9808"/>
                    <a:pt x="7139" y="1368"/>
                    <a:pt x="4170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7" name="Google Shape;1067;p65"/>
            <p:cNvSpPr/>
            <p:nvPr/>
          </p:nvSpPr>
          <p:spPr>
            <a:xfrm>
              <a:off x="1611325" y="2807450"/>
              <a:ext cx="188500" cy="108450"/>
            </a:xfrm>
            <a:custGeom>
              <a:rect b="b" l="l" r="r" t="t"/>
              <a:pathLst>
                <a:path extrusionOk="0" fill="none" h="4338" w="7540">
                  <a:moveTo>
                    <a:pt x="0" y="768"/>
                  </a:moveTo>
                  <a:cubicBezTo>
                    <a:pt x="367" y="4337"/>
                    <a:pt x="7539" y="3570"/>
                    <a:pt x="7172" y="1"/>
                  </a:cubicBez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8" name="Google Shape;1068;p65"/>
            <p:cNvSpPr/>
            <p:nvPr/>
          </p:nvSpPr>
          <p:spPr>
            <a:xfrm>
              <a:off x="2210075" y="2695700"/>
              <a:ext cx="119275" cy="169325"/>
            </a:xfrm>
            <a:custGeom>
              <a:rect b="b" l="l" r="r" t="t"/>
              <a:pathLst>
                <a:path extrusionOk="0" h="6773" w="4771">
                  <a:moveTo>
                    <a:pt x="4771" y="1"/>
                  </a:moveTo>
                  <a:lnTo>
                    <a:pt x="4771" y="1"/>
                  </a:lnTo>
                  <a:cubicBezTo>
                    <a:pt x="4771" y="1"/>
                    <a:pt x="2202" y="468"/>
                    <a:pt x="801" y="735"/>
                  </a:cubicBezTo>
                  <a:cubicBezTo>
                    <a:pt x="1" y="868"/>
                    <a:pt x="68" y="3370"/>
                    <a:pt x="434" y="3870"/>
                  </a:cubicBezTo>
                  <a:cubicBezTo>
                    <a:pt x="1368" y="4971"/>
                    <a:pt x="2403" y="5938"/>
                    <a:pt x="3570" y="6772"/>
                  </a:cubicBezTo>
                  <a:lnTo>
                    <a:pt x="4771" y="1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9" name="Google Shape;1069;p65"/>
            <p:cNvSpPr/>
            <p:nvPr/>
          </p:nvSpPr>
          <p:spPr>
            <a:xfrm>
              <a:off x="2294250" y="2606475"/>
              <a:ext cx="201050" cy="336100"/>
            </a:xfrm>
            <a:custGeom>
              <a:rect b="b" l="l" r="r" t="t"/>
              <a:pathLst>
                <a:path extrusionOk="0" h="13444" w="8042">
                  <a:moveTo>
                    <a:pt x="3906" y="0"/>
                  </a:moveTo>
                  <a:cubicBezTo>
                    <a:pt x="937" y="1368"/>
                    <a:pt x="270" y="9808"/>
                    <a:pt x="203" y="10341"/>
                  </a:cubicBezTo>
                  <a:cubicBezTo>
                    <a:pt x="1" y="12329"/>
                    <a:pt x="2114" y="13444"/>
                    <a:pt x="4110" y="13444"/>
                  </a:cubicBezTo>
                  <a:cubicBezTo>
                    <a:pt x="5732" y="13444"/>
                    <a:pt x="7277" y="12708"/>
                    <a:pt x="7442" y="11108"/>
                  </a:cubicBezTo>
                  <a:cubicBezTo>
                    <a:pt x="7508" y="10575"/>
                    <a:pt x="7642" y="9074"/>
                    <a:pt x="7675" y="8807"/>
                  </a:cubicBezTo>
                  <a:cubicBezTo>
                    <a:pt x="8042" y="5404"/>
                    <a:pt x="6608" y="2069"/>
                    <a:pt x="3906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0" name="Google Shape;1070;p65"/>
            <p:cNvSpPr/>
            <p:nvPr/>
          </p:nvSpPr>
          <p:spPr>
            <a:xfrm>
              <a:off x="2296800" y="2807450"/>
              <a:ext cx="189350" cy="108450"/>
            </a:xfrm>
            <a:custGeom>
              <a:rect b="b" l="l" r="r" t="t"/>
              <a:pathLst>
                <a:path extrusionOk="0" fill="none" h="4338" w="7574">
                  <a:moveTo>
                    <a:pt x="7573" y="768"/>
                  </a:moveTo>
                  <a:cubicBezTo>
                    <a:pt x="7206" y="4337"/>
                    <a:pt x="1" y="3570"/>
                    <a:pt x="368" y="1"/>
                  </a:cubicBez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1" name="Google Shape;1071;p65"/>
            <p:cNvSpPr/>
            <p:nvPr/>
          </p:nvSpPr>
          <p:spPr>
            <a:xfrm>
              <a:off x="1845650" y="2403000"/>
              <a:ext cx="354450" cy="303325"/>
            </a:xfrm>
            <a:custGeom>
              <a:rect b="b" l="l" r="r" t="t"/>
              <a:pathLst>
                <a:path extrusionOk="0" h="12133" w="14178">
                  <a:moveTo>
                    <a:pt x="8107" y="0"/>
                  </a:moveTo>
                  <a:cubicBezTo>
                    <a:pt x="2703" y="0"/>
                    <a:pt x="1" y="6505"/>
                    <a:pt x="3837" y="10341"/>
                  </a:cubicBezTo>
                  <a:cubicBezTo>
                    <a:pt x="5064" y="11579"/>
                    <a:pt x="6577" y="12133"/>
                    <a:pt x="8063" y="12133"/>
                  </a:cubicBezTo>
                  <a:cubicBezTo>
                    <a:pt x="11179" y="12133"/>
                    <a:pt x="14178" y="9697"/>
                    <a:pt x="14178" y="6038"/>
                  </a:cubicBezTo>
                  <a:cubicBezTo>
                    <a:pt x="14178" y="2702"/>
                    <a:pt x="11476" y="0"/>
                    <a:pt x="8107" y="0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2" name="Google Shape;1072;p65"/>
            <p:cNvSpPr/>
            <p:nvPr/>
          </p:nvSpPr>
          <p:spPr>
            <a:xfrm>
              <a:off x="1901525" y="2444700"/>
              <a:ext cx="256875" cy="220000"/>
            </a:xfrm>
            <a:custGeom>
              <a:rect b="b" l="l" r="r" t="t"/>
              <a:pathLst>
                <a:path extrusionOk="0" h="8800" w="10275">
                  <a:moveTo>
                    <a:pt x="5872" y="0"/>
                  </a:moveTo>
                  <a:cubicBezTo>
                    <a:pt x="1969" y="0"/>
                    <a:pt x="1" y="4737"/>
                    <a:pt x="2769" y="7506"/>
                  </a:cubicBezTo>
                  <a:cubicBezTo>
                    <a:pt x="3663" y="8399"/>
                    <a:pt x="4761" y="8799"/>
                    <a:pt x="5839" y="8799"/>
                  </a:cubicBezTo>
                  <a:cubicBezTo>
                    <a:pt x="8102" y="8799"/>
                    <a:pt x="10275" y="7036"/>
                    <a:pt x="10275" y="4370"/>
                  </a:cubicBezTo>
                  <a:cubicBezTo>
                    <a:pt x="10275" y="1968"/>
                    <a:pt x="8307" y="0"/>
                    <a:pt x="5872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3" name="Google Shape;1073;p65"/>
            <p:cNvSpPr/>
            <p:nvPr/>
          </p:nvSpPr>
          <p:spPr>
            <a:xfrm>
              <a:off x="2014950" y="2767425"/>
              <a:ext cx="58400" cy="49875"/>
            </a:xfrm>
            <a:custGeom>
              <a:rect b="b" l="l" r="r" t="t"/>
              <a:pathLst>
                <a:path extrusionOk="0" h="1995" w="2336">
                  <a:moveTo>
                    <a:pt x="1335" y="0"/>
                  </a:moveTo>
                  <a:cubicBezTo>
                    <a:pt x="467" y="0"/>
                    <a:pt x="0" y="1068"/>
                    <a:pt x="634" y="1702"/>
                  </a:cubicBezTo>
                  <a:cubicBezTo>
                    <a:pt x="837" y="1905"/>
                    <a:pt x="1085" y="1995"/>
                    <a:pt x="1328" y="1995"/>
                  </a:cubicBezTo>
                  <a:cubicBezTo>
                    <a:pt x="1842" y="1995"/>
                    <a:pt x="2335" y="1590"/>
                    <a:pt x="2335" y="1001"/>
                  </a:cubicBezTo>
                  <a:cubicBezTo>
                    <a:pt x="2335" y="434"/>
                    <a:pt x="1902" y="0"/>
                    <a:pt x="1335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74" name="Google Shape;1074;p65"/>
          <p:cNvGrpSpPr/>
          <p:nvPr/>
        </p:nvGrpSpPr>
        <p:grpSpPr>
          <a:xfrm>
            <a:off x="7446865" y="1516202"/>
            <a:ext cx="976608" cy="884435"/>
            <a:chOff x="4140625" y="2468450"/>
            <a:chExt cx="803925" cy="728050"/>
          </a:xfrm>
        </p:grpSpPr>
        <p:sp>
          <p:nvSpPr>
            <p:cNvPr id="1075" name="Google Shape;1075;p65"/>
            <p:cNvSpPr/>
            <p:nvPr/>
          </p:nvSpPr>
          <p:spPr>
            <a:xfrm>
              <a:off x="4140625" y="2593525"/>
              <a:ext cx="678850" cy="602975"/>
            </a:xfrm>
            <a:custGeom>
              <a:rect b="b" l="l" r="r" t="t"/>
              <a:pathLst>
                <a:path extrusionOk="0" h="24119" w="27154">
                  <a:moveTo>
                    <a:pt x="2369" y="1"/>
                  </a:moveTo>
                  <a:cubicBezTo>
                    <a:pt x="1068" y="1"/>
                    <a:pt x="1" y="1035"/>
                    <a:pt x="1" y="2369"/>
                  </a:cubicBezTo>
                  <a:lnTo>
                    <a:pt x="1" y="21750"/>
                  </a:lnTo>
                  <a:cubicBezTo>
                    <a:pt x="1" y="23051"/>
                    <a:pt x="1068" y="24118"/>
                    <a:pt x="2369" y="24118"/>
                  </a:cubicBezTo>
                  <a:lnTo>
                    <a:pt x="24818" y="24118"/>
                  </a:lnTo>
                  <a:cubicBezTo>
                    <a:pt x="26119" y="24118"/>
                    <a:pt x="27153" y="23051"/>
                    <a:pt x="27153" y="21750"/>
                  </a:cubicBezTo>
                  <a:lnTo>
                    <a:pt x="27153" y="9107"/>
                  </a:lnTo>
                  <a:cubicBezTo>
                    <a:pt x="27153" y="7807"/>
                    <a:pt x="26119" y="6739"/>
                    <a:pt x="24818" y="6739"/>
                  </a:cubicBezTo>
                  <a:lnTo>
                    <a:pt x="13644" y="6739"/>
                  </a:lnTo>
                  <a:cubicBezTo>
                    <a:pt x="12309" y="6706"/>
                    <a:pt x="11142" y="5705"/>
                    <a:pt x="10875" y="4371"/>
                  </a:cubicBezTo>
                  <a:lnTo>
                    <a:pt x="10541" y="2369"/>
                  </a:lnTo>
                  <a:cubicBezTo>
                    <a:pt x="10275" y="1002"/>
                    <a:pt x="9107" y="34"/>
                    <a:pt x="7773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6" name="Google Shape;1076;p65"/>
            <p:cNvSpPr/>
            <p:nvPr/>
          </p:nvSpPr>
          <p:spPr>
            <a:xfrm>
              <a:off x="4203175" y="2531000"/>
              <a:ext cx="678850" cy="602950"/>
            </a:xfrm>
            <a:custGeom>
              <a:rect b="b" l="l" r="r" t="t"/>
              <a:pathLst>
                <a:path extrusionOk="0" h="24118" w="27154">
                  <a:moveTo>
                    <a:pt x="2369" y="0"/>
                  </a:moveTo>
                  <a:cubicBezTo>
                    <a:pt x="1068" y="0"/>
                    <a:pt x="0" y="1034"/>
                    <a:pt x="0" y="2368"/>
                  </a:cubicBezTo>
                  <a:lnTo>
                    <a:pt x="0" y="21749"/>
                  </a:lnTo>
                  <a:cubicBezTo>
                    <a:pt x="0" y="23050"/>
                    <a:pt x="1068" y="24117"/>
                    <a:pt x="2369" y="24117"/>
                  </a:cubicBezTo>
                  <a:lnTo>
                    <a:pt x="24818" y="24117"/>
                  </a:lnTo>
                  <a:cubicBezTo>
                    <a:pt x="26119" y="24117"/>
                    <a:pt x="27153" y="23050"/>
                    <a:pt x="27153" y="21749"/>
                  </a:cubicBezTo>
                  <a:lnTo>
                    <a:pt x="27153" y="9107"/>
                  </a:lnTo>
                  <a:cubicBezTo>
                    <a:pt x="27153" y="7806"/>
                    <a:pt x="26119" y="6738"/>
                    <a:pt x="24818" y="6738"/>
                  </a:cubicBezTo>
                  <a:lnTo>
                    <a:pt x="13643" y="6738"/>
                  </a:lnTo>
                  <a:cubicBezTo>
                    <a:pt x="12309" y="6705"/>
                    <a:pt x="11142" y="5704"/>
                    <a:pt x="10875" y="4370"/>
                  </a:cubicBezTo>
                  <a:lnTo>
                    <a:pt x="10541" y="2368"/>
                  </a:lnTo>
                  <a:cubicBezTo>
                    <a:pt x="10274" y="1001"/>
                    <a:pt x="9107" y="33"/>
                    <a:pt x="7773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7" name="Google Shape;1077;p65"/>
            <p:cNvSpPr/>
            <p:nvPr/>
          </p:nvSpPr>
          <p:spPr>
            <a:xfrm>
              <a:off x="4265725" y="2468450"/>
              <a:ext cx="678825" cy="602950"/>
            </a:xfrm>
            <a:custGeom>
              <a:rect b="b" l="l" r="r" t="t"/>
              <a:pathLst>
                <a:path extrusionOk="0" h="24118" w="27153">
                  <a:moveTo>
                    <a:pt x="2369" y="0"/>
                  </a:moveTo>
                  <a:cubicBezTo>
                    <a:pt x="1068" y="0"/>
                    <a:pt x="0" y="1034"/>
                    <a:pt x="0" y="2369"/>
                  </a:cubicBezTo>
                  <a:lnTo>
                    <a:pt x="0" y="21749"/>
                  </a:lnTo>
                  <a:cubicBezTo>
                    <a:pt x="0" y="23050"/>
                    <a:pt x="1068" y="24118"/>
                    <a:pt x="2369" y="24118"/>
                  </a:cubicBezTo>
                  <a:lnTo>
                    <a:pt x="24818" y="24118"/>
                  </a:lnTo>
                  <a:cubicBezTo>
                    <a:pt x="26119" y="24118"/>
                    <a:pt x="27153" y="23050"/>
                    <a:pt x="27153" y="21749"/>
                  </a:cubicBezTo>
                  <a:lnTo>
                    <a:pt x="27153" y="9107"/>
                  </a:lnTo>
                  <a:cubicBezTo>
                    <a:pt x="27153" y="7806"/>
                    <a:pt x="26119" y="6738"/>
                    <a:pt x="24818" y="6738"/>
                  </a:cubicBezTo>
                  <a:lnTo>
                    <a:pt x="13643" y="6738"/>
                  </a:lnTo>
                  <a:cubicBezTo>
                    <a:pt x="12309" y="6705"/>
                    <a:pt x="11141" y="5704"/>
                    <a:pt x="10875" y="4370"/>
                  </a:cubicBezTo>
                  <a:lnTo>
                    <a:pt x="10541" y="2369"/>
                  </a:lnTo>
                  <a:cubicBezTo>
                    <a:pt x="10274" y="1001"/>
                    <a:pt x="9107" y="34"/>
                    <a:pt x="7772" y="0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8" name="Google Shape;1078;p65"/>
            <p:cNvSpPr/>
            <p:nvPr/>
          </p:nvSpPr>
          <p:spPr>
            <a:xfrm>
              <a:off x="4527575" y="2520150"/>
              <a:ext cx="365275" cy="116775"/>
            </a:xfrm>
            <a:custGeom>
              <a:rect b="b" l="l" r="r" t="t"/>
              <a:pathLst>
                <a:path extrusionOk="0" h="4671" w="14611">
                  <a:moveTo>
                    <a:pt x="0" y="0"/>
                  </a:moveTo>
                  <a:cubicBezTo>
                    <a:pt x="0" y="101"/>
                    <a:pt x="34" y="201"/>
                    <a:pt x="67" y="301"/>
                  </a:cubicBezTo>
                  <a:lnTo>
                    <a:pt x="401" y="2302"/>
                  </a:lnTo>
                  <a:cubicBezTo>
                    <a:pt x="667" y="3636"/>
                    <a:pt x="1835" y="4637"/>
                    <a:pt x="3169" y="4670"/>
                  </a:cubicBezTo>
                  <a:lnTo>
                    <a:pt x="14611" y="4670"/>
                  </a:lnTo>
                  <a:lnTo>
                    <a:pt x="14611" y="2369"/>
                  </a:lnTo>
                  <a:cubicBezTo>
                    <a:pt x="14611" y="1035"/>
                    <a:pt x="13543" y="0"/>
                    <a:pt x="12242" y="0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9" name="Google Shape;1079;p65"/>
            <p:cNvSpPr/>
            <p:nvPr/>
          </p:nvSpPr>
          <p:spPr>
            <a:xfrm>
              <a:off x="4351600" y="2719450"/>
              <a:ext cx="507075" cy="267725"/>
            </a:xfrm>
            <a:custGeom>
              <a:rect b="b" l="l" r="r" t="t"/>
              <a:pathLst>
                <a:path extrusionOk="0" h="10709" w="20283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8374"/>
                  </a:lnTo>
                  <a:cubicBezTo>
                    <a:pt x="1" y="9674"/>
                    <a:pt x="1035" y="10709"/>
                    <a:pt x="2369" y="10709"/>
                  </a:cubicBezTo>
                  <a:lnTo>
                    <a:pt x="17947" y="10709"/>
                  </a:lnTo>
                  <a:cubicBezTo>
                    <a:pt x="19248" y="10709"/>
                    <a:pt x="20282" y="9674"/>
                    <a:pt x="20282" y="8374"/>
                  </a:cubicBezTo>
                  <a:lnTo>
                    <a:pt x="20282" y="2369"/>
                  </a:lnTo>
                  <a:cubicBezTo>
                    <a:pt x="20282" y="1068"/>
                    <a:pt x="19248" y="1"/>
                    <a:pt x="17947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80" name="Google Shape;1080;p65"/>
          <p:cNvGrpSpPr/>
          <p:nvPr/>
        </p:nvGrpSpPr>
        <p:grpSpPr>
          <a:xfrm>
            <a:off x="7065357" y="3646646"/>
            <a:ext cx="1364700" cy="818700"/>
            <a:chOff x="7065357" y="3646646"/>
            <a:chExt cx="1364700" cy="818700"/>
          </a:xfrm>
        </p:grpSpPr>
        <p:sp>
          <p:nvSpPr>
            <p:cNvPr id="1081" name="Google Shape;1081;p65"/>
            <p:cNvSpPr/>
            <p:nvPr/>
          </p:nvSpPr>
          <p:spPr>
            <a:xfrm>
              <a:off x="7065357" y="3646646"/>
              <a:ext cx="1364700" cy="818700"/>
            </a:xfrm>
            <a:prstGeom prst="roundRect">
              <a:avLst>
                <a:gd fmla="val 9167" name="adj"/>
              </a:avLst>
            </a:pr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082" name="Google Shape;1082;p65"/>
            <p:cNvGrpSpPr/>
            <p:nvPr/>
          </p:nvGrpSpPr>
          <p:grpSpPr>
            <a:xfrm>
              <a:off x="7302973" y="3876508"/>
              <a:ext cx="889468" cy="358976"/>
              <a:chOff x="7303057" y="3874990"/>
              <a:chExt cx="889468" cy="358976"/>
            </a:xfrm>
          </p:grpSpPr>
          <p:sp>
            <p:nvSpPr>
              <p:cNvPr id="1083" name="Google Shape;1083;p65"/>
              <p:cNvSpPr/>
              <p:nvPr/>
            </p:nvSpPr>
            <p:spPr>
              <a:xfrm>
                <a:off x="7303057" y="3874990"/>
                <a:ext cx="889468" cy="40099"/>
              </a:xfrm>
              <a:custGeom>
                <a:rect b="b" l="l" r="r" t="t"/>
                <a:pathLst>
                  <a:path extrusionOk="0" h="1258" w="49278">
                    <a:moveTo>
                      <a:pt x="0" y="1"/>
                    </a:moveTo>
                    <a:lnTo>
                      <a:pt x="0" y="1257"/>
                    </a:lnTo>
                    <a:lnTo>
                      <a:pt x="49277" y="1257"/>
                    </a:lnTo>
                    <a:lnTo>
                      <a:pt x="49277" y="1"/>
                    </a:lnTo>
                    <a:close/>
                  </a:path>
                </a:pathLst>
              </a:custGeom>
              <a:solidFill>
                <a:schemeClr val="accent1"/>
              </a:solidFill>
              <a:ln cap="flat" cmpd="sng" w="19050">
                <a:solidFill>
                  <a:schemeClr val="dk1"/>
                </a:solidFill>
                <a:prstDash val="solid"/>
                <a:miter lim="46531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4" name="Google Shape;1084;p65"/>
              <p:cNvSpPr/>
              <p:nvPr/>
            </p:nvSpPr>
            <p:spPr>
              <a:xfrm>
                <a:off x="7303057" y="4032229"/>
                <a:ext cx="889468" cy="38569"/>
              </a:xfrm>
              <a:custGeom>
                <a:rect b="b" l="l" r="r" t="t"/>
                <a:pathLst>
                  <a:path extrusionOk="0" h="1210" w="49278">
                    <a:moveTo>
                      <a:pt x="0" y="0"/>
                    </a:moveTo>
                    <a:lnTo>
                      <a:pt x="0" y="1210"/>
                    </a:lnTo>
                    <a:lnTo>
                      <a:pt x="49277" y="1210"/>
                    </a:lnTo>
                    <a:lnTo>
                      <a:pt x="49277" y="0"/>
                    </a:lnTo>
                    <a:close/>
                  </a:path>
                </a:pathLst>
              </a:custGeom>
              <a:solidFill>
                <a:schemeClr val="accent1"/>
              </a:solidFill>
              <a:ln cap="flat" cmpd="sng" w="19050">
                <a:solidFill>
                  <a:schemeClr val="dk1"/>
                </a:solidFill>
                <a:prstDash val="solid"/>
                <a:miter lim="46531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5" name="Google Shape;1085;p65"/>
              <p:cNvSpPr/>
              <p:nvPr/>
            </p:nvSpPr>
            <p:spPr>
              <a:xfrm>
                <a:off x="7303057" y="4195365"/>
                <a:ext cx="393923" cy="38601"/>
              </a:xfrm>
              <a:custGeom>
                <a:rect b="b" l="l" r="r" t="t"/>
                <a:pathLst>
                  <a:path extrusionOk="0" h="1211" w="21824">
                    <a:moveTo>
                      <a:pt x="0" y="0"/>
                    </a:moveTo>
                    <a:lnTo>
                      <a:pt x="0" y="1210"/>
                    </a:lnTo>
                    <a:lnTo>
                      <a:pt x="21824" y="1210"/>
                    </a:lnTo>
                    <a:lnTo>
                      <a:pt x="21824" y="0"/>
                    </a:lnTo>
                    <a:close/>
                  </a:path>
                </a:pathLst>
              </a:custGeom>
              <a:solidFill>
                <a:schemeClr val="accent1"/>
              </a:solidFill>
              <a:ln cap="flat" cmpd="sng" w="19050">
                <a:solidFill>
                  <a:schemeClr val="dk1"/>
                </a:solidFill>
                <a:prstDash val="solid"/>
                <a:miter lim="46531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086" name="Google Shape;1086;p65"/>
          <p:cNvGrpSpPr/>
          <p:nvPr/>
        </p:nvGrpSpPr>
        <p:grpSpPr>
          <a:xfrm>
            <a:off x="7059050" y="2614225"/>
            <a:ext cx="1364700" cy="818700"/>
            <a:chOff x="7059050" y="2614225"/>
            <a:chExt cx="1364700" cy="818700"/>
          </a:xfrm>
        </p:grpSpPr>
        <p:sp>
          <p:nvSpPr>
            <p:cNvPr id="1087" name="Google Shape;1087;p65"/>
            <p:cNvSpPr/>
            <p:nvPr/>
          </p:nvSpPr>
          <p:spPr>
            <a:xfrm>
              <a:off x="7059050" y="2614225"/>
              <a:ext cx="1364700" cy="818700"/>
            </a:xfrm>
            <a:prstGeom prst="roundRect">
              <a:avLst>
                <a:gd fmla="val 9167" name="adj"/>
              </a:avLst>
            </a:pr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088" name="Google Shape;1088;p65"/>
            <p:cNvGrpSpPr/>
            <p:nvPr/>
          </p:nvGrpSpPr>
          <p:grpSpPr>
            <a:xfrm>
              <a:off x="7490594" y="2823010"/>
              <a:ext cx="501941" cy="401455"/>
              <a:chOff x="7764410" y="2823010"/>
              <a:chExt cx="501941" cy="401455"/>
            </a:xfrm>
          </p:grpSpPr>
          <p:sp>
            <p:nvSpPr>
              <p:cNvPr id="1089" name="Google Shape;1089;p65"/>
              <p:cNvSpPr/>
              <p:nvPr/>
            </p:nvSpPr>
            <p:spPr>
              <a:xfrm>
                <a:off x="7764410" y="2919743"/>
                <a:ext cx="501941" cy="304722"/>
              </a:xfrm>
              <a:custGeom>
                <a:rect b="b" l="l" r="r" t="t"/>
                <a:pathLst>
                  <a:path extrusionOk="0" h="17543" w="28897">
                    <a:moveTo>
                      <a:pt x="18287" y="0"/>
                    </a:moveTo>
                    <a:lnTo>
                      <a:pt x="12378" y="9632"/>
                    </a:lnTo>
                    <a:lnTo>
                      <a:pt x="8655" y="3443"/>
                    </a:lnTo>
                    <a:lnTo>
                      <a:pt x="0" y="17542"/>
                    </a:lnTo>
                    <a:lnTo>
                      <a:pt x="28896" y="17542"/>
                    </a:lnTo>
                    <a:lnTo>
                      <a:pt x="18287" y="0"/>
                    </a:lnTo>
                    <a:close/>
                  </a:path>
                </a:pathLst>
              </a:custGeom>
              <a:solidFill>
                <a:schemeClr val="accent1"/>
              </a:solidFill>
              <a:ln cap="flat" cmpd="sng" w="19050">
                <a:solidFill>
                  <a:schemeClr val="dk1"/>
                </a:solidFill>
                <a:prstDash val="solid"/>
                <a:miter lim="46531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0" name="Google Shape;1090;p65"/>
              <p:cNvSpPr/>
              <p:nvPr/>
            </p:nvSpPr>
            <p:spPr>
              <a:xfrm>
                <a:off x="7858173" y="2823010"/>
                <a:ext cx="129337" cy="111290"/>
              </a:xfrm>
              <a:custGeom>
                <a:rect b="b" l="l" r="r" t="t"/>
                <a:pathLst>
                  <a:path extrusionOk="0" h="6407" w="7446">
                    <a:moveTo>
                      <a:pt x="3204" y="0"/>
                    </a:moveTo>
                    <a:cubicBezTo>
                      <a:pt x="1569" y="0"/>
                      <a:pt x="0" y="1280"/>
                      <a:pt x="0" y="3196"/>
                    </a:cubicBezTo>
                    <a:cubicBezTo>
                      <a:pt x="0" y="4964"/>
                      <a:pt x="1442" y="6360"/>
                      <a:pt x="3211" y="6407"/>
                    </a:cubicBezTo>
                    <a:cubicBezTo>
                      <a:pt x="6049" y="6407"/>
                      <a:pt x="7445" y="2963"/>
                      <a:pt x="5444" y="962"/>
                    </a:cubicBezTo>
                    <a:cubicBezTo>
                      <a:pt x="4794" y="297"/>
                      <a:pt x="3991" y="0"/>
                      <a:pt x="320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cap="flat" cmpd="sng" w="19050">
                <a:solidFill>
                  <a:schemeClr val="dk1"/>
                </a:solidFill>
                <a:prstDash val="solid"/>
                <a:miter lim="46531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091" name="Google Shape;1091;p65"/>
          <p:cNvGrpSpPr/>
          <p:nvPr/>
        </p:nvGrpSpPr>
        <p:grpSpPr>
          <a:xfrm>
            <a:off x="4628250" y="2614225"/>
            <a:ext cx="2149800" cy="1851300"/>
            <a:chOff x="4628250" y="2614225"/>
            <a:chExt cx="2149800" cy="1851300"/>
          </a:xfrm>
        </p:grpSpPr>
        <p:sp>
          <p:nvSpPr>
            <p:cNvPr id="1092" name="Google Shape;1092;p65"/>
            <p:cNvSpPr/>
            <p:nvPr/>
          </p:nvSpPr>
          <p:spPr>
            <a:xfrm>
              <a:off x="4628250" y="2614225"/>
              <a:ext cx="2149800" cy="1851300"/>
            </a:xfrm>
            <a:prstGeom prst="roundRect">
              <a:avLst>
                <a:gd fmla="val 7618" name="adj"/>
              </a:avLst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093" name="Google Shape;1093;p65"/>
            <p:cNvGrpSpPr/>
            <p:nvPr/>
          </p:nvGrpSpPr>
          <p:grpSpPr>
            <a:xfrm>
              <a:off x="4878769" y="2854342"/>
              <a:ext cx="1648810" cy="1371002"/>
              <a:chOff x="4393375" y="2050750"/>
              <a:chExt cx="1601875" cy="1331975"/>
            </a:xfrm>
          </p:grpSpPr>
          <p:sp>
            <p:nvSpPr>
              <p:cNvPr id="1094" name="Google Shape;1094;p65"/>
              <p:cNvSpPr/>
              <p:nvPr/>
            </p:nvSpPr>
            <p:spPr>
              <a:xfrm>
                <a:off x="5008750" y="2050750"/>
                <a:ext cx="986500" cy="1265675"/>
              </a:xfrm>
              <a:custGeom>
                <a:rect b="b" l="l" r="r" t="t"/>
                <a:pathLst>
                  <a:path extrusionOk="0" h="50627" w="39460">
                    <a:moveTo>
                      <a:pt x="24895" y="0"/>
                    </a:moveTo>
                    <a:lnTo>
                      <a:pt x="1" y="25220"/>
                    </a:lnTo>
                    <a:lnTo>
                      <a:pt x="25686" y="50627"/>
                    </a:lnTo>
                    <a:cubicBezTo>
                      <a:pt x="39459" y="36435"/>
                      <a:pt x="39087" y="13774"/>
                      <a:pt x="24895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cap="flat" cmpd="sng" w="19050">
                <a:solidFill>
                  <a:schemeClr val="dk1"/>
                </a:solidFill>
                <a:prstDash val="solid"/>
                <a:miter lim="46531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5" name="Google Shape;1095;p65"/>
              <p:cNvSpPr/>
              <p:nvPr/>
            </p:nvSpPr>
            <p:spPr>
              <a:xfrm>
                <a:off x="5008750" y="2131025"/>
                <a:ext cx="388575" cy="550250"/>
              </a:xfrm>
              <a:custGeom>
                <a:rect b="b" l="l" r="r" t="t"/>
                <a:pathLst>
                  <a:path extrusionOk="0" h="22010" w="15543">
                    <a:moveTo>
                      <a:pt x="1" y="0"/>
                    </a:moveTo>
                    <a:lnTo>
                      <a:pt x="1" y="22009"/>
                    </a:lnTo>
                    <a:lnTo>
                      <a:pt x="15542" y="6328"/>
                    </a:lnTo>
                    <a:cubicBezTo>
                      <a:pt x="11354" y="2234"/>
                      <a:pt x="5817" y="0"/>
                      <a:pt x="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miter lim="46531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6" name="Google Shape;1096;p65"/>
              <p:cNvSpPr/>
              <p:nvPr/>
            </p:nvSpPr>
            <p:spPr>
              <a:xfrm>
                <a:off x="5008750" y="2681250"/>
                <a:ext cx="496750" cy="701475"/>
              </a:xfrm>
              <a:custGeom>
                <a:rect b="b" l="l" r="r" t="t"/>
                <a:pathLst>
                  <a:path extrusionOk="0" h="28059" w="19870">
                    <a:moveTo>
                      <a:pt x="1" y="0"/>
                    </a:moveTo>
                    <a:lnTo>
                      <a:pt x="1" y="28059"/>
                    </a:lnTo>
                    <a:cubicBezTo>
                      <a:pt x="7492" y="28059"/>
                      <a:pt x="14658" y="25034"/>
                      <a:pt x="19870" y="19637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lt2"/>
              </a:solidFill>
              <a:ln cap="flat" cmpd="sng" w="19050">
                <a:solidFill>
                  <a:schemeClr val="dk1"/>
                </a:solidFill>
                <a:prstDash val="solid"/>
                <a:miter lim="46531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7" name="Google Shape;1097;p65"/>
              <p:cNvSpPr/>
              <p:nvPr/>
            </p:nvSpPr>
            <p:spPr>
              <a:xfrm>
                <a:off x="4393375" y="2288050"/>
                <a:ext cx="615400" cy="788750"/>
              </a:xfrm>
              <a:custGeom>
                <a:rect b="b" l="l" r="r" t="t"/>
                <a:pathLst>
                  <a:path extrusionOk="0" h="31550" w="24616">
                    <a:moveTo>
                      <a:pt x="9074" y="1"/>
                    </a:moveTo>
                    <a:cubicBezTo>
                      <a:pt x="187" y="8609"/>
                      <a:pt x="1" y="22708"/>
                      <a:pt x="8609" y="31549"/>
                    </a:cubicBezTo>
                    <a:lnTo>
                      <a:pt x="24616" y="15728"/>
                    </a:lnTo>
                    <a:lnTo>
                      <a:pt x="9074" y="1"/>
                    </a:lnTo>
                    <a:close/>
                  </a:path>
                </a:pathLst>
              </a:custGeom>
              <a:solidFill>
                <a:schemeClr val="accent1"/>
              </a:solidFill>
              <a:ln cap="flat" cmpd="sng" w="19050">
                <a:solidFill>
                  <a:schemeClr val="dk1"/>
                </a:solidFill>
                <a:prstDash val="solid"/>
                <a:miter lim="46531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8" name="Google Shape;1098;p65"/>
              <p:cNvSpPr/>
              <p:nvPr/>
            </p:nvSpPr>
            <p:spPr>
              <a:xfrm>
                <a:off x="4620225" y="2131025"/>
                <a:ext cx="388550" cy="550250"/>
              </a:xfrm>
              <a:custGeom>
                <a:rect b="b" l="l" r="r" t="t"/>
                <a:pathLst>
                  <a:path extrusionOk="0" h="22010" w="15542">
                    <a:moveTo>
                      <a:pt x="15542" y="0"/>
                    </a:moveTo>
                    <a:cubicBezTo>
                      <a:pt x="9725" y="0"/>
                      <a:pt x="4142" y="2234"/>
                      <a:pt x="0" y="6282"/>
                    </a:cubicBezTo>
                    <a:lnTo>
                      <a:pt x="15542" y="22009"/>
                    </a:lnTo>
                    <a:lnTo>
                      <a:pt x="15542" y="0"/>
                    </a:lnTo>
                    <a:close/>
                  </a:path>
                </a:pathLst>
              </a:cu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miter lim="46531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9" name="Google Shape;1099;p65"/>
              <p:cNvSpPr/>
              <p:nvPr/>
            </p:nvSpPr>
            <p:spPr>
              <a:xfrm>
                <a:off x="4608575" y="2681250"/>
                <a:ext cx="400200" cy="565375"/>
              </a:xfrm>
              <a:custGeom>
                <a:rect b="b" l="l" r="r" t="t"/>
                <a:pathLst>
                  <a:path extrusionOk="0" h="22615" w="16008">
                    <a:moveTo>
                      <a:pt x="16008" y="0"/>
                    </a:moveTo>
                    <a:lnTo>
                      <a:pt x="1" y="15821"/>
                    </a:lnTo>
                    <a:cubicBezTo>
                      <a:pt x="4189" y="20195"/>
                      <a:pt x="9959" y="22615"/>
                      <a:pt x="16008" y="22615"/>
                    </a:cubicBezTo>
                    <a:lnTo>
                      <a:pt x="16008" y="0"/>
                    </a:lnTo>
                    <a:close/>
                  </a:path>
                </a:pathLst>
              </a:cu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miter lim="46531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3" name="Shape 1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4" name="Google Shape;1104;p66"/>
          <p:cNvPicPr preferRelativeResize="0"/>
          <p:nvPr/>
        </p:nvPicPr>
        <p:blipFill rotWithShape="1">
          <a:blip r:embed="rId3">
            <a:alphaModFix/>
          </a:blip>
          <a:srcRect b="0" l="12537" r="20702" t="0"/>
          <a:stretch/>
        </p:blipFill>
        <p:spPr>
          <a:xfrm>
            <a:off x="722375" y="784800"/>
            <a:ext cx="3284700" cy="3573900"/>
          </a:xfrm>
          <a:prstGeom prst="roundRect">
            <a:avLst>
              <a:gd fmla="val 4152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105" name="Google Shape;1105;p66"/>
          <p:cNvSpPr txBox="1"/>
          <p:nvPr>
            <p:ph idx="1" type="subTitle"/>
          </p:nvPr>
        </p:nvSpPr>
        <p:spPr>
          <a:xfrm>
            <a:off x="4238950" y="594175"/>
            <a:ext cx="3845700" cy="323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/>
              <a:t>USE OF A CONSULTANT</a:t>
            </a:r>
            <a:endParaRPr b="1"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An outside consultant or professional facilitator brings impartiality, pointed questions and the facilitation skills needed to balance differences of opinion.</a:t>
            </a:r>
            <a:endParaRPr sz="22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06" name="Google Shape;1106;p66"/>
          <p:cNvGrpSpPr/>
          <p:nvPr/>
        </p:nvGrpSpPr>
        <p:grpSpPr>
          <a:xfrm>
            <a:off x="8142015" y="150789"/>
            <a:ext cx="849091" cy="639458"/>
            <a:chOff x="1574625" y="624700"/>
            <a:chExt cx="822125" cy="619150"/>
          </a:xfrm>
        </p:grpSpPr>
        <p:sp>
          <p:nvSpPr>
            <p:cNvPr id="1107" name="Google Shape;1107;p66"/>
            <p:cNvSpPr/>
            <p:nvPr/>
          </p:nvSpPr>
          <p:spPr>
            <a:xfrm>
              <a:off x="1574625" y="624700"/>
              <a:ext cx="822125" cy="547350"/>
            </a:xfrm>
            <a:custGeom>
              <a:rect b="b" l="l" r="r" t="t"/>
              <a:pathLst>
                <a:path extrusionOk="0" h="21894" w="32885">
                  <a:moveTo>
                    <a:pt x="13561" y="1"/>
                  </a:moveTo>
                  <a:cubicBezTo>
                    <a:pt x="13302" y="1"/>
                    <a:pt x="13040" y="16"/>
                    <a:pt x="12776" y="48"/>
                  </a:cubicBezTo>
                  <a:cubicBezTo>
                    <a:pt x="9474" y="415"/>
                    <a:pt x="6972" y="3217"/>
                    <a:pt x="6972" y="6553"/>
                  </a:cubicBezTo>
                  <a:lnTo>
                    <a:pt x="6972" y="6920"/>
                  </a:lnTo>
                  <a:cubicBezTo>
                    <a:pt x="6372" y="6686"/>
                    <a:pt x="5771" y="6553"/>
                    <a:pt x="5138" y="6553"/>
                  </a:cubicBezTo>
                  <a:cubicBezTo>
                    <a:pt x="2336" y="6553"/>
                    <a:pt x="34" y="8788"/>
                    <a:pt x="34" y="11590"/>
                  </a:cubicBezTo>
                  <a:cubicBezTo>
                    <a:pt x="1" y="14392"/>
                    <a:pt x="2236" y="16693"/>
                    <a:pt x="5071" y="16727"/>
                  </a:cubicBezTo>
                  <a:cubicBezTo>
                    <a:pt x="4771" y="18962"/>
                    <a:pt x="6172" y="21097"/>
                    <a:pt x="8373" y="21730"/>
                  </a:cubicBezTo>
                  <a:cubicBezTo>
                    <a:pt x="8777" y="21840"/>
                    <a:pt x="9185" y="21893"/>
                    <a:pt x="9588" y="21893"/>
                  </a:cubicBezTo>
                  <a:cubicBezTo>
                    <a:pt x="11383" y="21893"/>
                    <a:pt x="13075" y="20845"/>
                    <a:pt x="13811" y="19128"/>
                  </a:cubicBezTo>
                  <a:cubicBezTo>
                    <a:pt x="14381" y="20490"/>
                    <a:pt x="15588" y="21125"/>
                    <a:pt x="16793" y="21125"/>
                  </a:cubicBezTo>
                  <a:cubicBezTo>
                    <a:pt x="18335" y="21125"/>
                    <a:pt x="19876" y="20085"/>
                    <a:pt x="20082" y="18194"/>
                  </a:cubicBezTo>
                  <a:cubicBezTo>
                    <a:pt x="21408" y="19659"/>
                    <a:pt x="23175" y="20351"/>
                    <a:pt x="24925" y="20351"/>
                  </a:cubicBezTo>
                  <a:cubicBezTo>
                    <a:pt x="27401" y="20351"/>
                    <a:pt x="29842" y="18967"/>
                    <a:pt x="30956" y="16426"/>
                  </a:cubicBezTo>
                  <a:cubicBezTo>
                    <a:pt x="32884" y="12071"/>
                    <a:pt x="29677" y="7186"/>
                    <a:pt x="24966" y="7186"/>
                  </a:cubicBezTo>
                  <a:cubicBezTo>
                    <a:pt x="24950" y="7186"/>
                    <a:pt x="24934" y="7186"/>
                    <a:pt x="24918" y="7187"/>
                  </a:cubicBezTo>
                  <a:cubicBezTo>
                    <a:pt x="24585" y="7187"/>
                    <a:pt x="24251" y="7220"/>
                    <a:pt x="23918" y="7253"/>
                  </a:cubicBezTo>
                  <a:cubicBezTo>
                    <a:pt x="24785" y="5474"/>
                    <a:pt x="23311" y="3944"/>
                    <a:pt x="21803" y="3944"/>
                  </a:cubicBezTo>
                  <a:cubicBezTo>
                    <a:pt x="21105" y="3944"/>
                    <a:pt x="20400" y="4271"/>
                    <a:pt x="19915" y="5052"/>
                  </a:cubicBezTo>
                  <a:cubicBezTo>
                    <a:pt x="19209" y="2074"/>
                    <a:pt x="16554" y="1"/>
                    <a:pt x="13561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8" name="Google Shape;1108;p66"/>
            <p:cNvSpPr/>
            <p:nvPr/>
          </p:nvSpPr>
          <p:spPr>
            <a:xfrm>
              <a:off x="1790625" y="837925"/>
              <a:ext cx="274375" cy="405925"/>
            </a:xfrm>
            <a:custGeom>
              <a:rect b="b" l="l" r="r" t="t"/>
              <a:pathLst>
                <a:path extrusionOk="0" h="16237" w="10975">
                  <a:moveTo>
                    <a:pt x="5471" y="0"/>
                  </a:moveTo>
                  <a:cubicBezTo>
                    <a:pt x="5196" y="0"/>
                    <a:pt x="4920" y="109"/>
                    <a:pt x="4704" y="325"/>
                  </a:cubicBezTo>
                  <a:lnTo>
                    <a:pt x="601" y="4462"/>
                  </a:lnTo>
                  <a:cubicBezTo>
                    <a:pt x="0" y="5062"/>
                    <a:pt x="167" y="5996"/>
                    <a:pt x="1268" y="5996"/>
                  </a:cubicBezTo>
                  <a:lnTo>
                    <a:pt x="3269" y="5996"/>
                  </a:lnTo>
                  <a:lnTo>
                    <a:pt x="3269" y="15169"/>
                  </a:lnTo>
                  <a:cubicBezTo>
                    <a:pt x="3269" y="15736"/>
                    <a:pt x="3736" y="16237"/>
                    <a:pt x="4337" y="16237"/>
                  </a:cubicBezTo>
                  <a:lnTo>
                    <a:pt x="6572" y="16237"/>
                  </a:lnTo>
                  <a:cubicBezTo>
                    <a:pt x="7172" y="16237"/>
                    <a:pt x="7672" y="15770"/>
                    <a:pt x="7672" y="15169"/>
                  </a:cubicBezTo>
                  <a:lnTo>
                    <a:pt x="7672" y="5996"/>
                  </a:lnTo>
                  <a:lnTo>
                    <a:pt x="9674" y="5996"/>
                  </a:lnTo>
                  <a:cubicBezTo>
                    <a:pt x="10775" y="5996"/>
                    <a:pt x="10975" y="5062"/>
                    <a:pt x="10374" y="4462"/>
                  </a:cubicBezTo>
                  <a:lnTo>
                    <a:pt x="6238" y="325"/>
                  </a:lnTo>
                  <a:cubicBezTo>
                    <a:pt x="6021" y="109"/>
                    <a:pt x="5746" y="0"/>
                    <a:pt x="5471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09" name="Google Shape;1109;p66"/>
          <p:cNvGrpSpPr/>
          <p:nvPr/>
        </p:nvGrpSpPr>
        <p:grpSpPr>
          <a:xfrm>
            <a:off x="4007181" y="3799324"/>
            <a:ext cx="602100" cy="666100"/>
            <a:chOff x="1820650" y="1393100"/>
            <a:chExt cx="602100" cy="666100"/>
          </a:xfrm>
        </p:grpSpPr>
        <p:sp>
          <p:nvSpPr>
            <p:cNvPr id="1110" name="Google Shape;1110;p66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1" name="Google Shape;1111;p66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12" name="Google Shape;1112;p66"/>
          <p:cNvSpPr/>
          <p:nvPr/>
        </p:nvSpPr>
        <p:spPr>
          <a:xfrm>
            <a:off x="564897" y="1017714"/>
            <a:ext cx="295225" cy="246175"/>
          </a:xfrm>
          <a:custGeom>
            <a:rect b="b" l="l" r="r" t="t"/>
            <a:pathLst>
              <a:path extrusionOk="0" h="9847" w="11809">
                <a:moveTo>
                  <a:pt x="2797" y="1"/>
                </a:moveTo>
                <a:cubicBezTo>
                  <a:pt x="1322" y="1"/>
                  <a:pt x="1" y="1204"/>
                  <a:pt x="468" y="3538"/>
                </a:cubicBezTo>
                <a:cubicBezTo>
                  <a:pt x="868" y="5673"/>
                  <a:pt x="2969" y="8175"/>
                  <a:pt x="5304" y="9576"/>
                </a:cubicBezTo>
                <a:cubicBezTo>
                  <a:pt x="5598" y="9755"/>
                  <a:pt x="5748" y="9847"/>
                  <a:pt x="5903" y="9847"/>
                </a:cubicBezTo>
                <a:cubicBezTo>
                  <a:pt x="6064" y="9847"/>
                  <a:pt x="6231" y="9747"/>
                  <a:pt x="6572" y="9542"/>
                </a:cubicBezTo>
                <a:cubicBezTo>
                  <a:pt x="8907" y="8108"/>
                  <a:pt x="10942" y="5639"/>
                  <a:pt x="11342" y="3538"/>
                </a:cubicBezTo>
                <a:cubicBezTo>
                  <a:pt x="11809" y="1204"/>
                  <a:pt x="10488" y="1"/>
                  <a:pt x="9013" y="1"/>
                </a:cubicBezTo>
                <a:cubicBezTo>
                  <a:pt x="7747" y="1"/>
                  <a:pt x="6367" y="886"/>
                  <a:pt x="5905" y="2704"/>
                </a:cubicBezTo>
                <a:cubicBezTo>
                  <a:pt x="5443" y="886"/>
                  <a:pt x="4063" y="1"/>
                  <a:pt x="2797" y="1"/>
                </a:cubicBezTo>
                <a:close/>
              </a:path>
            </a:pathLst>
          </a:cu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13" name="Google Shape;1113;p66"/>
          <p:cNvGrpSpPr/>
          <p:nvPr/>
        </p:nvGrpSpPr>
        <p:grpSpPr>
          <a:xfrm>
            <a:off x="8558847" y="4030931"/>
            <a:ext cx="438896" cy="434500"/>
            <a:chOff x="2532825" y="1741700"/>
            <a:chExt cx="438896" cy="434500"/>
          </a:xfrm>
        </p:grpSpPr>
        <p:sp>
          <p:nvSpPr>
            <p:cNvPr id="1114" name="Google Shape;1114;p66"/>
            <p:cNvSpPr/>
            <p:nvPr/>
          </p:nvSpPr>
          <p:spPr>
            <a:xfrm>
              <a:off x="2532825" y="1741700"/>
              <a:ext cx="438896" cy="434500"/>
            </a:xfrm>
            <a:custGeom>
              <a:rect b="b" l="l" r="r" t="t"/>
              <a:pathLst>
                <a:path extrusionOk="0" h="17380" w="21116">
                  <a:moveTo>
                    <a:pt x="2335" y="0"/>
                  </a:moveTo>
                  <a:cubicBezTo>
                    <a:pt x="1034" y="0"/>
                    <a:pt x="0" y="1067"/>
                    <a:pt x="0" y="2368"/>
                  </a:cubicBezTo>
                  <a:lnTo>
                    <a:pt x="0" y="15011"/>
                  </a:lnTo>
                  <a:cubicBezTo>
                    <a:pt x="0" y="16345"/>
                    <a:pt x="1034" y="17379"/>
                    <a:pt x="2335" y="17379"/>
                  </a:cubicBezTo>
                  <a:lnTo>
                    <a:pt x="18780" y="17379"/>
                  </a:lnTo>
                  <a:cubicBezTo>
                    <a:pt x="20081" y="17379"/>
                    <a:pt x="21115" y="16345"/>
                    <a:pt x="21115" y="15011"/>
                  </a:cubicBezTo>
                  <a:lnTo>
                    <a:pt x="21115" y="2368"/>
                  </a:lnTo>
                  <a:cubicBezTo>
                    <a:pt x="21115" y="1067"/>
                    <a:pt x="20081" y="0"/>
                    <a:pt x="18780" y="0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5" name="Google Shape;1115;p66"/>
            <p:cNvSpPr/>
            <p:nvPr/>
          </p:nvSpPr>
          <p:spPr>
            <a:xfrm>
              <a:off x="2604660" y="1828676"/>
              <a:ext cx="295226" cy="260549"/>
            </a:xfrm>
            <a:custGeom>
              <a:rect b="b" l="l" r="r" t="t"/>
              <a:pathLst>
                <a:path extrusionOk="0" h="12277" w="13911">
                  <a:moveTo>
                    <a:pt x="6943" y="1"/>
                  </a:moveTo>
                  <a:cubicBezTo>
                    <a:pt x="6589" y="1"/>
                    <a:pt x="6238" y="134"/>
                    <a:pt x="5972" y="401"/>
                  </a:cubicBezTo>
                  <a:lnTo>
                    <a:pt x="734" y="5638"/>
                  </a:lnTo>
                  <a:cubicBezTo>
                    <a:pt x="1" y="6372"/>
                    <a:pt x="201" y="7573"/>
                    <a:pt x="1602" y="7573"/>
                  </a:cubicBezTo>
                  <a:lnTo>
                    <a:pt x="2903" y="7573"/>
                  </a:lnTo>
                  <a:lnTo>
                    <a:pt x="2903" y="10875"/>
                  </a:lnTo>
                  <a:cubicBezTo>
                    <a:pt x="2903" y="11642"/>
                    <a:pt x="3503" y="12276"/>
                    <a:pt x="4270" y="12276"/>
                  </a:cubicBezTo>
                  <a:lnTo>
                    <a:pt x="5404" y="12276"/>
                  </a:lnTo>
                  <a:lnTo>
                    <a:pt x="5404" y="9774"/>
                  </a:lnTo>
                  <a:cubicBezTo>
                    <a:pt x="5404" y="9007"/>
                    <a:pt x="6005" y="8373"/>
                    <a:pt x="6772" y="8373"/>
                  </a:cubicBezTo>
                  <a:lnTo>
                    <a:pt x="7139" y="8373"/>
                  </a:lnTo>
                  <a:cubicBezTo>
                    <a:pt x="7873" y="8373"/>
                    <a:pt x="8507" y="9007"/>
                    <a:pt x="8507" y="9774"/>
                  </a:cubicBezTo>
                  <a:lnTo>
                    <a:pt x="8507" y="12276"/>
                  </a:lnTo>
                  <a:lnTo>
                    <a:pt x="9641" y="12276"/>
                  </a:lnTo>
                  <a:cubicBezTo>
                    <a:pt x="10375" y="12276"/>
                    <a:pt x="11008" y="11642"/>
                    <a:pt x="11008" y="10875"/>
                  </a:cubicBezTo>
                  <a:lnTo>
                    <a:pt x="11008" y="7573"/>
                  </a:lnTo>
                  <a:lnTo>
                    <a:pt x="12309" y="7573"/>
                  </a:lnTo>
                  <a:cubicBezTo>
                    <a:pt x="13710" y="7573"/>
                    <a:pt x="13911" y="6372"/>
                    <a:pt x="13177" y="5638"/>
                  </a:cubicBezTo>
                  <a:lnTo>
                    <a:pt x="7940" y="401"/>
                  </a:lnTo>
                  <a:cubicBezTo>
                    <a:pt x="7656" y="134"/>
                    <a:pt x="7297" y="1"/>
                    <a:pt x="694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16" name="Google Shape;1116;p66"/>
          <p:cNvSpPr/>
          <p:nvPr/>
        </p:nvSpPr>
        <p:spPr>
          <a:xfrm>
            <a:off x="8664870" y="1090378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0" name="Shape 1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1" name="Google Shape;1121;p67"/>
          <p:cNvSpPr/>
          <p:nvPr/>
        </p:nvSpPr>
        <p:spPr>
          <a:xfrm>
            <a:off x="823150" y="3260750"/>
            <a:ext cx="7497600" cy="556800"/>
          </a:xfrm>
          <a:prstGeom prst="roundRect">
            <a:avLst>
              <a:gd fmla="val 20654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2" name="Google Shape;1122;p67"/>
          <p:cNvSpPr/>
          <p:nvPr/>
        </p:nvSpPr>
        <p:spPr>
          <a:xfrm>
            <a:off x="823150" y="1325950"/>
            <a:ext cx="7497600" cy="1758600"/>
          </a:xfrm>
          <a:prstGeom prst="roundRect">
            <a:avLst>
              <a:gd fmla="val 63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ASPECTS OF STRATEGIC PLANNING</a:t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23" name="Google Shape;1123;p67"/>
          <p:cNvGrpSpPr/>
          <p:nvPr/>
        </p:nvGrpSpPr>
        <p:grpSpPr>
          <a:xfrm>
            <a:off x="1253425" y="731778"/>
            <a:ext cx="6637149" cy="3679964"/>
            <a:chOff x="1304387" y="764776"/>
            <a:chExt cx="6535200" cy="3679964"/>
          </a:xfrm>
        </p:grpSpPr>
        <p:cxnSp>
          <p:nvCxnSpPr>
            <p:cNvPr id="1124" name="Google Shape;1124;p67"/>
            <p:cNvCxnSpPr/>
            <p:nvPr/>
          </p:nvCxnSpPr>
          <p:spPr>
            <a:xfrm>
              <a:off x="1304387" y="4444740"/>
              <a:ext cx="65352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25" name="Google Shape;1125;p67"/>
            <p:cNvCxnSpPr/>
            <p:nvPr/>
          </p:nvCxnSpPr>
          <p:spPr>
            <a:xfrm>
              <a:off x="1304387" y="764776"/>
              <a:ext cx="6535200" cy="0"/>
            </a:xfrm>
            <a:prstGeom prst="straightConnector1">
              <a:avLst/>
            </a:prstGeom>
            <a:noFill/>
            <a:ln cap="rnd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1126" name="Google Shape;1126;p67"/>
          <p:cNvGrpSpPr/>
          <p:nvPr/>
        </p:nvGrpSpPr>
        <p:grpSpPr>
          <a:xfrm>
            <a:off x="8072405" y="4111690"/>
            <a:ext cx="602100" cy="666100"/>
            <a:chOff x="1820650" y="1393100"/>
            <a:chExt cx="602100" cy="666100"/>
          </a:xfrm>
        </p:grpSpPr>
        <p:sp>
          <p:nvSpPr>
            <p:cNvPr id="1127" name="Google Shape;1127;p67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8" name="Google Shape;1128;p67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29" name="Google Shape;1129;p67"/>
          <p:cNvGrpSpPr/>
          <p:nvPr/>
        </p:nvGrpSpPr>
        <p:grpSpPr>
          <a:xfrm>
            <a:off x="372108" y="4120879"/>
            <a:ext cx="761406" cy="647721"/>
            <a:chOff x="3475975" y="624225"/>
            <a:chExt cx="737225" cy="627150"/>
          </a:xfrm>
        </p:grpSpPr>
        <p:sp>
          <p:nvSpPr>
            <p:cNvPr id="1130" name="Google Shape;1130;p67"/>
            <p:cNvSpPr/>
            <p:nvPr/>
          </p:nvSpPr>
          <p:spPr>
            <a:xfrm>
              <a:off x="3475975" y="624225"/>
              <a:ext cx="737225" cy="627150"/>
            </a:xfrm>
            <a:custGeom>
              <a:rect b="b" l="l" r="r" t="t"/>
              <a:pathLst>
                <a:path extrusionOk="0" h="25086" w="29489">
                  <a:moveTo>
                    <a:pt x="2369" y="0"/>
                  </a:moveTo>
                  <a:cubicBezTo>
                    <a:pt x="1068" y="0"/>
                    <a:pt x="1" y="1068"/>
                    <a:pt x="1" y="2369"/>
                  </a:cubicBezTo>
                  <a:lnTo>
                    <a:pt x="1" y="14611"/>
                  </a:lnTo>
                  <a:cubicBezTo>
                    <a:pt x="1" y="15912"/>
                    <a:pt x="1068" y="16979"/>
                    <a:pt x="2369" y="16979"/>
                  </a:cubicBezTo>
                  <a:lnTo>
                    <a:pt x="11276" y="16979"/>
                  </a:lnTo>
                  <a:lnTo>
                    <a:pt x="9274" y="25085"/>
                  </a:lnTo>
                  <a:lnTo>
                    <a:pt x="19115" y="16979"/>
                  </a:lnTo>
                  <a:lnTo>
                    <a:pt x="27120" y="16979"/>
                  </a:lnTo>
                  <a:cubicBezTo>
                    <a:pt x="28421" y="16979"/>
                    <a:pt x="29489" y="15912"/>
                    <a:pt x="29489" y="14611"/>
                  </a:cubicBezTo>
                  <a:lnTo>
                    <a:pt x="29489" y="2369"/>
                  </a:lnTo>
                  <a:cubicBezTo>
                    <a:pt x="29489" y="1068"/>
                    <a:pt x="28421" y="0"/>
                    <a:pt x="27120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1" name="Google Shape;1131;p67"/>
            <p:cNvSpPr/>
            <p:nvPr/>
          </p:nvSpPr>
          <p:spPr>
            <a:xfrm>
              <a:off x="36169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8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3" y="2201"/>
                    <a:pt x="3203" y="1368"/>
                  </a:cubicBezTo>
                  <a:cubicBezTo>
                    <a:pt x="3203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2" name="Google Shape;1132;p67"/>
            <p:cNvSpPr/>
            <p:nvPr/>
          </p:nvSpPr>
          <p:spPr>
            <a:xfrm>
              <a:off x="37987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7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2" y="2201"/>
                    <a:pt x="3202" y="1368"/>
                  </a:cubicBezTo>
                  <a:cubicBezTo>
                    <a:pt x="3202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3" name="Google Shape;1133;p67"/>
            <p:cNvSpPr/>
            <p:nvPr/>
          </p:nvSpPr>
          <p:spPr>
            <a:xfrm>
              <a:off x="39805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0" y="0"/>
                    <a:pt x="0" y="1502"/>
                    <a:pt x="867" y="2335"/>
                  </a:cubicBezTo>
                  <a:cubicBezTo>
                    <a:pt x="1139" y="2618"/>
                    <a:pt x="1481" y="2745"/>
                    <a:pt x="1819" y="2745"/>
                  </a:cubicBezTo>
                  <a:cubicBezTo>
                    <a:pt x="2520" y="2745"/>
                    <a:pt x="3202" y="2201"/>
                    <a:pt x="3202" y="1368"/>
                  </a:cubicBezTo>
                  <a:cubicBezTo>
                    <a:pt x="3202" y="634"/>
                    <a:pt x="2569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34" name="Google Shape;1134;p67"/>
          <p:cNvGrpSpPr/>
          <p:nvPr/>
        </p:nvGrpSpPr>
        <p:grpSpPr>
          <a:xfrm>
            <a:off x="7948910" y="445047"/>
            <a:ext cx="849091" cy="639458"/>
            <a:chOff x="1574625" y="624700"/>
            <a:chExt cx="822125" cy="619150"/>
          </a:xfrm>
        </p:grpSpPr>
        <p:sp>
          <p:nvSpPr>
            <p:cNvPr id="1135" name="Google Shape;1135;p67"/>
            <p:cNvSpPr/>
            <p:nvPr/>
          </p:nvSpPr>
          <p:spPr>
            <a:xfrm>
              <a:off x="1574625" y="624700"/>
              <a:ext cx="822125" cy="547350"/>
            </a:xfrm>
            <a:custGeom>
              <a:rect b="b" l="l" r="r" t="t"/>
              <a:pathLst>
                <a:path extrusionOk="0" h="21894" w="32885">
                  <a:moveTo>
                    <a:pt x="13561" y="1"/>
                  </a:moveTo>
                  <a:cubicBezTo>
                    <a:pt x="13302" y="1"/>
                    <a:pt x="13040" y="16"/>
                    <a:pt x="12776" y="48"/>
                  </a:cubicBezTo>
                  <a:cubicBezTo>
                    <a:pt x="9474" y="415"/>
                    <a:pt x="6972" y="3217"/>
                    <a:pt x="6972" y="6553"/>
                  </a:cubicBezTo>
                  <a:lnTo>
                    <a:pt x="6972" y="6920"/>
                  </a:lnTo>
                  <a:cubicBezTo>
                    <a:pt x="6372" y="6686"/>
                    <a:pt x="5771" y="6553"/>
                    <a:pt x="5138" y="6553"/>
                  </a:cubicBezTo>
                  <a:cubicBezTo>
                    <a:pt x="2336" y="6553"/>
                    <a:pt x="34" y="8788"/>
                    <a:pt x="34" y="11590"/>
                  </a:cubicBezTo>
                  <a:cubicBezTo>
                    <a:pt x="1" y="14392"/>
                    <a:pt x="2236" y="16693"/>
                    <a:pt x="5071" y="16727"/>
                  </a:cubicBezTo>
                  <a:cubicBezTo>
                    <a:pt x="4771" y="18962"/>
                    <a:pt x="6172" y="21097"/>
                    <a:pt x="8373" y="21730"/>
                  </a:cubicBezTo>
                  <a:cubicBezTo>
                    <a:pt x="8777" y="21840"/>
                    <a:pt x="9185" y="21893"/>
                    <a:pt x="9588" y="21893"/>
                  </a:cubicBezTo>
                  <a:cubicBezTo>
                    <a:pt x="11383" y="21893"/>
                    <a:pt x="13075" y="20845"/>
                    <a:pt x="13811" y="19128"/>
                  </a:cubicBezTo>
                  <a:cubicBezTo>
                    <a:pt x="14381" y="20490"/>
                    <a:pt x="15588" y="21125"/>
                    <a:pt x="16793" y="21125"/>
                  </a:cubicBezTo>
                  <a:cubicBezTo>
                    <a:pt x="18335" y="21125"/>
                    <a:pt x="19876" y="20085"/>
                    <a:pt x="20082" y="18194"/>
                  </a:cubicBezTo>
                  <a:cubicBezTo>
                    <a:pt x="21408" y="19659"/>
                    <a:pt x="23175" y="20351"/>
                    <a:pt x="24925" y="20351"/>
                  </a:cubicBezTo>
                  <a:cubicBezTo>
                    <a:pt x="27401" y="20351"/>
                    <a:pt x="29842" y="18967"/>
                    <a:pt x="30956" y="16426"/>
                  </a:cubicBezTo>
                  <a:cubicBezTo>
                    <a:pt x="32884" y="12071"/>
                    <a:pt x="29677" y="7186"/>
                    <a:pt x="24966" y="7186"/>
                  </a:cubicBezTo>
                  <a:cubicBezTo>
                    <a:pt x="24950" y="7186"/>
                    <a:pt x="24934" y="7186"/>
                    <a:pt x="24918" y="7187"/>
                  </a:cubicBezTo>
                  <a:cubicBezTo>
                    <a:pt x="24585" y="7187"/>
                    <a:pt x="24251" y="7220"/>
                    <a:pt x="23918" y="7253"/>
                  </a:cubicBezTo>
                  <a:cubicBezTo>
                    <a:pt x="24785" y="5474"/>
                    <a:pt x="23311" y="3944"/>
                    <a:pt x="21803" y="3944"/>
                  </a:cubicBezTo>
                  <a:cubicBezTo>
                    <a:pt x="21105" y="3944"/>
                    <a:pt x="20400" y="4271"/>
                    <a:pt x="19915" y="5052"/>
                  </a:cubicBezTo>
                  <a:cubicBezTo>
                    <a:pt x="19209" y="2074"/>
                    <a:pt x="16554" y="1"/>
                    <a:pt x="13561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6" name="Google Shape;1136;p67"/>
            <p:cNvSpPr/>
            <p:nvPr/>
          </p:nvSpPr>
          <p:spPr>
            <a:xfrm>
              <a:off x="1790625" y="837925"/>
              <a:ext cx="274375" cy="405925"/>
            </a:xfrm>
            <a:custGeom>
              <a:rect b="b" l="l" r="r" t="t"/>
              <a:pathLst>
                <a:path extrusionOk="0" h="16237" w="10975">
                  <a:moveTo>
                    <a:pt x="5471" y="0"/>
                  </a:moveTo>
                  <a:cubicBezTo>
                    <a:pt x="5196" y="0"/>
                    <a:pt x="4920" y="109"/>
                    <a:pt x="4704" y="325"/>
                  </a:cubicBezTo>
                  <a:lnTo>
                    <a:pt x="601" y="4462"/>
                  </a:lnTo>
                  <a:cubicBezTo>
                    <a:pt x="0" y="5062"/>
                    <a:pt x="167" y="5996"/>
                    <a:pt x="1268" y="5996"/>
                  </a:cubicBezTo>
                  <a:lnTo>
                    <a:pt x="3269" y="5996"/>
                  </a:lnTo>
                  <a:lnTo>
                    <a:pt x="3269" y="15169"/>
                  </a:lnTo>
                  <a:cubicBezTo>
                    <a:pt x="3269" y="15736"/>
                    <a:pt x="3736" y="16237"/>
                    <a:pt x="4337" y="16237"/>
                  </a:cubicBezTo>
                  <a:lnTo>
                    <a:pt x="6572" y="16237"/>
                  </a:lnTo>
                  <a:cubicBezTo>
                    <a:pt x="7172" y="16237"/>
                    <a:pt x="7672" y="15770"/>
                    <a:pt x="7672" y="15169"/>
                  </a:cubicBezTo>
                  <a:lnTo>
                    <a:pt x="7672" y="5996"/>
                  </a:lnTo>
                  <a:lnTo>
                    <a:pt x="9674" y="5996"/>
                  </a:lnTo>
                  <a:cubicBezTo>
                    <a:pt x="10775" y="5996"/>
                    <a:pt x="10975" y="5062"/>
                    <a:pt x="10374" y="4462"/>
                  </a:cubicBezTo>
                  <a:lnTo>
                    <a:pt x="6238" y="325"/>
                  </a:lnTo>
                  <a:cubicBezTo>
                    <a:pt x="6021" y="109"/>
                    <a:pt x="5746" y="0"/>
                    <a:pt x="5471" y="0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37" name="Google Shape;1137;p67"/>
          <p:cNvSpPr/>
          <p:nvPr/>
        </p:nvSpPr>
        <p:spPr>
          <a:xfrm>
            <a:off x="8210763" y="2459740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dk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38" name="Google Shape;1138;p67"/>
          <p:cNvGrpSpPr/>
          <p:nvPr/>
        </p:nvGrpSpPr>
        <p:grpSpPr>
          <a:xfrm>
            <a:off x="392864" y="445048"/>
            <a:ext cx="719894" cy="639455"/>
            <a:chOff x="2696275" y="963625"/>
            <a:chExt cx="678825" cy="602975"/>
          </a:xfrm>
        </p:grpSpPr>
        <p:sp>
          <p:nvSpPr>
            <p:cNvPr id="1139" name="Google Shape;1139;p67"/>
            <p:cNvSpPr/>
            <p:nvPr/>
          </p:nvSpPr>
          <p:spPr>
            <a:xfrm>
              <a:off x="2696275" y="963625"/>
              <a:ext cx="678825" cy="602975"/>
            </a:xfrm>
            <a:custGeom>
              <a:rect b="b" l="l" r="r" t="t"/>
              <a:pathLst>
                <a:path extrusionOk="0" h="24119" w="27153">
                  <a:moveTo>
                    <a:pt x="2335" y="1"/>
                  </a:moveTo>
                  <a:cubicBezTo>
                    <a:pt x="1034" y="1"/>
                    <a:pt x="0" y="1035"/>
                    <a:pt x="0" y="2369"/>
                  </a:cubicBezTo>
                  <a:lnTo>
                    <a:pt x="0" y="21750"/>
                  </a:lnTo>
                  <a:cubicBezTo>
                    <a:pt x="0" y="23051"/>
                    <a:pt x="1034" y="24118"/>
                    <a:pt x="2335" y="24118"/>
                  </a:cubicBezTo>
                  <a:lnTo>
                    <a:pt x="24784" y="24118"/>
                  </a:lnTo>
                  <a:cubicBezTo>
                    <a:pt x="26085" y="24118"/>
                    <a:pt x="27153" y="23051"/>
                    <a:pt x="27153" y="21750"/>
                  </a:cubicBezTo>
                  <a:lnTo>
                    <a:pt x="27153" y="9107"/>
                  </a:lnTo>
                  <a:cubicBezTo>
                    <a:pt x="27153" y="7806"/>
                    <a:pt x="26085" y="6739"/>
                    <a:pt x="24784" y="6739"/>
                  </a:cubicBezTo>
                  <a:lnTo>
                    <a:pt x="13643" y="6739"/>
                  </a:lnTo>
                  <a:cubicBezTo>
                    <a:pt x="12275" y="6706"/>
                    <a:pt x="11108" y="5705"/>
                    <a:pt x="10874" y="4371"/>
                  </a:cubicBezTo>
                  <a:lnTo>
                    <a:pt x="10508" y="2336"/>
                  </a:lnTo>
                  <a:cubicBezTo>
                    <a:pt x="10241" y="1001"/>
                    <a:pt x="9073" y="34"/>
                    <a:pt x="7739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0" name="Google Shape;1140;p67"/>
            <p:cNvSpPr/>
            <p:nvPr/>
          </p:nvSpPr>
          <p:spPr>
            <a:xfrm>
              <a:off x="2957275" y="1015325"/>
              <a:ext cx="365300" cy="116775"/>
            </a:xfrm>
            <a:custGeom>
              <a:rect b="b" l="l" r="r" t="t"/>
              <a:pathLst>
                <a:path extrusionOk="0" h="4671" w="14612">
                  <a:moveTo>
                    <a:pt x="1" y="1"/>
                  </a:moveTo>
                  <a:cubicBezTo>
                    <a:pt x="34" y="101"/>
                    <a:pt x="68" y="201"/>
                    <a:pt x="68" y="268"/>
                  </a:cubicBezTo>
                  <a:lnTo>
                    <a:pt x="434" y="2303"/>
                  </a:lnTo>
                  <a:cubicBezTo>
                    <a:pt x="668" y="3637"/>
                    <a:pt x="1835" y="4638"/>
                    <a:pt x="3203" y="4671"/>
                  </a:cubicBezTo>
                  <a:lnTo>
                    <a:pt x="14611" y="4671"/>
                  </a:lnTo>
                  <a:lnTo>
                    <a:pt x="14611" y="2369"/>
                  </a:lnTo>
                  <a:cubicBezTo>
                    <a:pt x="14611" y="1068"/>
                    <a:pt x="13577" y="1"/>
                    <a:pt x="12276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1" name="Google Shape;1141;p67"/>
            <p:cNvSpPr/>
            <p:nvPr/>
          </p:nvSpPr>
          <p:spPr>
            <a:xfrm>
              <a:off x="2781325" y="1215475"/>
              <a:ext cx="507875" cy="266875"/>
            </a:xfrm>
            <a:custGeom>
              <a:rect b="b" l="l" r="r" t="t"/>
              <a:pathLst>
                <a:path extrusionOk="0" h="10675" w="20315">
                  <a:moveTo>
                    <a:pt x="2369" y="1"/>
                  </a:moveTo>
                  <a:cubicBezTo>
                    <a:pt x="1068" y="1"/>
                    <a:pt x="0" y="1035"/>
                    <a:pt x="0" y="2336"/>
                  </a:cubicBezTo>
                  <a:lnTo>
                    <a:pt x="0" y="8340"/>
                  </a:lnTo>
                  <a:cubicBezTo>
                    <a:pt x="0" y="9641"/>
                    <a:pt x="1068" y="10675"/>
                    <a:pt x="2369" y="10675"/>
                  </a:cubicBezTo>
                  <a:lnTo>
                    <a:pt x="17947" y="10675"/>
                  </a:lnTo>
                  <a:cubicBezTo>
                    <a:pt x="19248" y="10675"/>
                    <a:pt x="20315" y="9641"/>
                    <a:pt x="20315" y="8340"/>
                  </a:cubicBezTo>
                  <a:lnTo>
                    <a:pt x="20315" y="2336"/>
                  </a:lnTo>
                  <a:cubicBezTo>
                    <a:pt x="20315" y="1035"/>
                    <a:pt x="19248" y="1"/>
                    <a:pt x="17947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42" name="Google Shape;1142;p67"/>
          <p:cNvSpPr/>
          <p:nvPr/>
        </p:nvSpPr>
        <p:spPr>
          <a:xfrm>
            <a:off x="8176575" y="1649035"/>
            <a:ext cx="295225" cy="246175"/>
          </a:xfrm>
          <a:custGeom>
            <a:rect b="b" l="l" r="r" t="t"/>
            <a:pathLst>
              <a:path extrusionOk="0" h="9847" w="11809">
                <a:moveTo>
                  <a:pt x="2797" y="1"/>
                </a:moveTo>
                <a:cubicBezTo>
                  <a:pt x="1322" y="1"/>
                  <a:pt x="1" y="1204"/>
                  <a:pt x="468" y="3538"/>
                </a:cubicBezTo>
                <a:cubicBezTo>
                  <a:pt x="868" y="5673"/>
                  <a:pt x="2969" y="8175"/>
                  <a:pt x="5304" y="9576"/>
                </a:cubicBezTo>
                <a:cubicBezTo>
                  <a:pt x="5598" y="9755"/>
                  <a:pt x="5748" y="9847"/>
                  <a:pt x="5903" y="9847"/>
                </a:cubicBezTo>
                <a:cubicBezTo>
                  <a:pt x="6064" y="9847"/>
                  <a:pt x="6231" y="9747"/>
                  <a:pt x="6572" y="9542"/>
                </a:cubicBezTo>
                <a:cubicBezTo>
                  <a:pt x="8907" y="8108"/>
                  <a:pt x="10942" y="5639"/>
                  <a:pt x="11342" y="3538"/>
                </a:cubicBezTo>
                <a:cubicBezTo>
                  <a:pt x="11809" y="1204"/>
                  <a:pt x="10488" y="1"/>
                  <a:pt x="9013" y="1"/>
                </a:cubicBezTo>
                <a:cubicBezTo>
                  <a:pt x="7747" y="1"/>
                  <a:pt x="6367" y="886"/>
                  <a:pt x="5905" y="2704"/>
                </a:cubicBezTo>
                <a:cubicBezTo>
                  <a:pt x="5443" y="886"/>
                  <a:pt x="4063" y="1"/>
                  <a:pt x="2797" y="1"/>
                </a:cubicBezTo>
                <a:close/>
              </a:path>
            </a:pathLst>
          </a:cu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43" name="Google Shape;1143;p67"/>
          <p:cNvGrpSpPr/>
          <p:nvPr/>
        </p:nvGrpSpPr>
        <p:grpSpPr>
          <a:xfrm>
            <a:off x="672571" y="1651331"/>
            <a:ext cx="295209" cy="296040"/>
            <a:chOff x="133738" y="317889"/>
            <a:chExt cx="460473" cy="461698"/>
          </a:xfrm>
        </p:grpSpPr>
        <p:sp>
          <p:nvSpPr>
            <p:cNvPr id="1144" name="Google Shape;1144;p67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5" name="Google Shape;1145;p67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46" name="Google Shape;1146;p67"/>
          <p:cNvGrpSpPr/>
          <p:nvPr/>
        </p:nvGrpSpPr>
        <p:grpSpPr>
          <a:xfrm>
            <a:off x="8176583" y="3251119"/>
            <a:ext cx="295209" cy="296040"/>
            <a:chOff x="133738" y="317889"/>
            <a:chExt cx="460473" cy="461698"/>
          </a:xfrm>
        </p:grpSpPr>
        <p:sp>
          <p:nvSpPr>
            <p:cNvPr id="1147" name="Google Shape;1147;p67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8" name="Google Shape;1148;p67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49" name="Google Shape;1149;p67"/>
          <p:cNvSpPr/>
          <p:nvPr/>
        </p:nvSpPr>
        <p:spPr>
          <a:xfrm>
            <a:off x="672050" y="3307877"/>
            <a:ext cx="295225" cy="246175"/>
          </a:xfrm>
          <a:custGeom>
            <a:rect b="b" l="l" r="r" t="t"/>
            <a:pathLst>
              <a:path extrusionOk="0" h="9847" w="11809">
                <a:moveTo>
                  <a:pt x="2797" y="1"/>
                </a:moveTo>
                <a:cubicBezTo>
                  <a:pt x="1322" y="1"/>
                  <a:pt x="1" y="1204"/>
                  <a:pt x="468" y="3538"/>
                </a:cubicBezTo>
                <a:cubicBezTo>
                  <a:pt x="868" y="5673"/>
                  <a:pt x="2969" y="8175"/>
                  <a:pt x="5304" y="9576"/>
                </a:cubicBezTo>
                <a:cubicBezTo>
                  <a:pt x="5598" y="9755"/>
                  <a:pt x="5748" y="9847"/>
                  <a:pt x="5903" y="9847"/>
                </a:cubicBezTo>
                <a:cubicBezTo>
                  <a:pt x="6064" y="9847"/>
                  <a:pt x="6231" y="9747"/>
                  <a:pt x="6572" y="9542"/>
                </a:cubicBezTo>
                <a:cubicBezTo>
                  <a:pt x="8907" y="8108"/>
                  <a:pt x="10942" y="5639"/>
                  <a:pt x="11342" y="3538"/>
                </a:cubicBezTo>
                <a:cubicBezTo>
                  <a:pt x="11809" y="1204"/>
                  <a:pt x="10488" y="1"/>
                  <a:pt x="9013" y="1"/>
                </a:cubicBezTo>
                <a:cubicBezTo>
                  <a:pt x="7747" y="1"/>
                  <a:pt x="6367" y="886"/>
                  <a:pt x="5905" y="2704"/>
                </a:cubicBezTo>
                <a:cubicBezTo>
                  <a:pt x="5443" y="886"/>
                  <a:pt x="4063" y="1"/>
                  <a:pt x="2797" y="1"/>
                </a:cubicBezTo>
                <a:close/>
              </a:path>
            </a:pathLst>
          </a:custGeom>
          <a:solidFill>
            <a:schemeClr val="accent1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0" name="Google Shape;1150;p67"/>
          <p:cNvSpPr/>
          <p:nvPr/>
        </p:nvSpPr>
        <p:spPr>
          <a:xfrm>
            <a:off x="706713" y="2514199"/>
            <a:ext cx="226850" cy="226850"/>
          </a:xfrm>
          <a:custGeom>
            <a:rect b="b" l="l" r="r" t="t"/>
            <a:pathLst>
              <a:path extrusionOk="0" h="9074" w="9074">
                <a:moveTo>
                  <a:pt x="3970" y="0"/>
                </a:moveTo>
                <a:cubicBezTo>
                  <a:pt x="3469" y="0"/>
                  <a:pt x="3069" y="401"/>
                  <a:pt x="3036" y="901"/>
                </a:cubicBezTo>
                <a:lnTo>
                  <a:pt x="3036" y="3036"/>
                </a:lnTo>
                <a:lnTo>
                  <a:pt x="934" y="3036"/>
                </a:lnTo>
                <a:cubicBezTo>
                  <a:pt x="434" y="3036"/>
                  <a:pt x="0" y="3436"/>
                  <a:pt x="33" y="3970"/>
                </a:cubicBezTo>
                <a:lnTo>
                  <a:pt x="33" y="5137"/>
                </a:lnTo>
                <a:cubicBezTo>
                  <a:pt x="0" y="5638"/>
                  <a:pt x="434" y="6038"/>
                  <a:pt x="934" y="6038"/>
                </a:cubicBezTo>
                <a:lnTo>
                  <a:pt x="3069" y="6038"/>
                </a:lnTo>
                <a:lnTo>
                  <a:pt x="3069" y="8173"/>
                </a:lnTo>
                <a:cubicBezTo>
                  <a:pt x="3069" y="8673"/>
                  <a:pt x="3469" y="9074"/>
                  <a:pt x="3970" y="9074"/>
                </a:cubicBezTo>
                <a:lnTo>
                  <a:pt x="5137" y="9074"/>
                </a:lnTo>
                <a:cubicBezTo>
                  <a:pt x="5637" y="9074"/>
                  <a:pt x="6038" y="8673"/>
                  <a:pt x="6038" y="8173"/>
                </a:cubicBezTo>
                <a:lnTo>
                  <a:pt x="6038" y="6038"/>
                </a:lnTo>
                <a:lnTo>
                  <a:pt x="8173" y="6038"/>
                </a:lnTo>
                <a:cubicBezTo>
                  <a:pt x="8673" y="6038"/>
                  <a:pt x="9073" y="5638"/>
                  <a:pt x="9073" y="5137"/>
                </a:cubicBezTo>
                <a:lnTo>
                  <a:pt x="9073" y="3970"/>
                </a:lnTo>
                <a:cubicBezTo>
                  <a:pt x="9073" y="3436"/>
                  <a:pt x="8673" y="3036"/>
                  <a:pt x="8173" y="3036"/>
                </a:cubicBezTo>
                <a:lnTo>
                  <a:pt x="6038" y="3036"/>
                </a:lnTo>
                <a:lnTo>
                  <a:pt x="6038" y="901"/>
                </a:lnTo>
                <a:cubicBezTo>
                  <a:pt x="6038" y="401"/>
                  <a:pt x="5637" y="0"/>
                  <a:pt x="5137" y="0"/>
                </a:cubicBezTo>
                <a:close/>
              </a:path>
            </a:pathLst>
          </a:cu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4" name="Shape 1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5" name="Google Shape;1155;p68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6" name="Google Shape;1156;p68"/>
          <p:cNvSpPr txBox="1"/>
          <p:nvPr>
            <p:ph idx="2" type="subTitle"/>
          </p:nvPr>
        </p:nvSpPr>
        <p:spPr>
          <a:xfrm>
            <a:off x="600475" y="3842825"/>
            <a:ext cx="3718200" cy="61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Coordinates and </a:t>
            </a:r>
            <a:r>
              <a:rPr lang="en" sz="1800"/>
              <a:t>unifies</a:t>
            </a:r>
            <a:r>
              <a:rPr lang="en" sz="1800"/>
              <a:t> efforts</a:t>
            </a:r>
            <a:endParaRPr sz="1800"/>
          </a:p>
        </p:txBody>
      </p:sp>
      <p:sp>
        <p:nvSpPr>
          <p:cNvPr id="1157" name="Google Shape;1157;p68"/>
          <p:cNvSpPr txBox="1"/>
          <p:nvPr>
            <p:ph idx="7" type="subTitle"/>
          </p:nvPr>
        </p:nvSpPr>
        <p:spPr>
          <a:xfrm>
            <a:off x="885175" y="1880447"/>
            <a:ext cx="2070900" cy="48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01</a:t>
            </a:r>
            <a:endParaRPr/>
          </a:p>
        </p:txBody>
      </p:sp>
      <p:sp>
        <p:nvSpPr>
          <p:cNvPr id="1158" name="Google Shape;1158;p68"/>
          <p:cNvSpPr txBox="1"/>
          <p:nvPr>
            <p:ph idx="5" type="subTitle"/>
          </p:nvPr>
        </p:nvSpPr>
        <p:spPr>
          <a:xfrm>
            <a:off x="5121125" y="3518650"/>
            <a:ext cx="20709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04</a:t>
            </a:r>
            <a:endParaRPr/>
          </a:p>
        </p:txBody>
      </p:sp>
      <p:sp>
        <p:nvSpPr>
          <p:cNvPr id="1159" name="Google Shape;1159;p68"/>
          <p:cNvSpPr txBox="1"/>
          <p:nvPr>
            <p:ph idx="6" type="subTitle"/>
          </p:nvPr>
        </p:nvSpPr>
        <p:spPr>
          <a:xfrm>
            <a:off x="4464900" y="3842825"/>
            <a:ext cx="3268200" cy="67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Facilitates control &amp; evaluation of the assoc. activities</a:t>
            </a:r>
            <a:endParaRPr sz="1800"/>
          </a:p>
        </p:txBody>
      </p:sp>
      <p:sp>
        <p:nvSpPr>
          <p:cNvPr id="1160" name="Google Shape;1160;p68"/>
          <p:cNvSpPr txBox="1"/>
          <p:nvPr>
            <p:ph idx="1" type="subTitle"/>
          </p:nvPr>
        </p:nvSpPr>
        <p:spPr>
          <a:xfrm>
            <a:off x="885175" y="3518650"/>
            <a:ext cx="20709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</a:t>
            </a:r>
            <a:endParaRPr/>
          </a:p>
        </p:txBody>
      </p:sp>
      <p:sp>
        <p:nvSpPr>
          <p:cNvPr id="1161" name="Google Shape;1161;p68"/>
          <p:cNvSpPr txBox="1"/>
          <p:nvPr>
            <p:ph idx="14" type="subTitle"/>
          </p:nvPr>
        </p:nvSpPr>
        <p:spPr>
          <a:xfrm>
            <a:off x="5121125" y="1992561"/>
            <a:ext cx="20709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</a:t>
            </a:r>
            <a:endParaRPr/>
          </a:p>
        </p:txBody>
      </p:sp>
      <p:sp>
        <p:nvSpPr>
          <p:cNvPr id="1162" name="Google Shape;1162;p68"/>
          <p:cNvSpPr txBox="1"/>
          <p:nvPr>
            <p:ph idx="8" type="subTitle"/>
          </p:nvPr>
        </p:nvSpPr>
        <p:spPr>
          <a:xfrm>
            <a:off x="600475" y="2316725"/>
            <a:ext cx="3505500" cy="61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Stimulates thinking to make better use of the association’s resources</a:t>
            </a:r>
            <a:endParaRPr sz="1800"/>
          </a:p>
        </p:txBody>
      </p:sp>
      <p:sp>
        <p:nvSpPr>
          <p:cNvPr id="1163" name="Google Shape;1163;p68"/>
          <p:cNvSpPr txBox="1"/>
          <p:nvPr>
            <p:ph idx="15" type="subTitle"/>
          </p:nvPr>
        </p:nvSpPr>
        <p:spPr>
          <a:xfrm>
            <a:off x="4318675" y="2316725"/>
            <a:ext cx="3940200" cy="61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Assigns responsibility and schedules work</a:t>
            </a:r>
            <a:endParaRPr sz="1800"/>
          </a:p>
        </p:txBody>
      </p:sp>
      <p:sp>
        <p:nvSpPr>
          <p:cNvPr id="1164" name="Google Shape;1164;p68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BENEFITS OF THE LONG-RANGE PLAN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165" name="Google Shape;1165;p68"/>
          <p:cNvSpPr/>
          <p:nvPr/>
        </p:nvSpPr>
        <p:spPr>
          <a:xfrm>
            <a:off x="7116275" y="1666262"/>
            <a:ext cx="214200" cy="2142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6" name="Google Shape;1166;p68"/>
          <p:cNvSpPr/>
          <p:nvPr/>
        </p:nvSpPr>
        <p:spPr>
          <a:xfrm>
            <a:off x="7116275" y="3192364"/>
            <a:ext cx="214200" cy="2142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7" name="Google Shape;1167;p68"/>
          <p:cNvSpPr/>
          <p:nvPr/>
        </p:nvSpPr>
        <p:spPr>
          <a:xfrm>
            <a:off x="4464900" y="1666262"/>
            <a:ext cx="214200" cy="2142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8" name="Google Shape;1168;p68"/>
          <p:cNvSpPr/>
          <p:nvPr/>
        </p:nvSpPr>
        <p:spPr>
          <a:xfrm>
            <a:off x="4464900" y="3192364"/>
            <a:ext cx="214200" cy="2142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9" name="Google Shape;1169;p68"/>
          <p:cNvSpPr/>
          <p:nvPr/>
        </p:nvSpPr>
        <p:spPr>
          <a:xfrm>
            <a:off x="1813525" y="1666262"/>
            <a:ext cx="214200" cy="2142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0" name="Google Shape;1170;p68"/>
          <p:cNvSpPr/>
          <p:nvPr/>
        </p:nvSpPr>
        <p:spPr>
          <a:xfrm>
            <a:off x="1813525" y="3192364"/>
            <a:ext cx="214200" cy="2142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71" name="Google Shape;1171;p68"/>
          <p:cNvGrpSpPr/>
          <p:nvPr/>
        </p:nvGrpSpPr>
        <p:grpSpPr>
          <a:xfrm>
            <a:off x="101750" y="723403"/>
            <a:ext cx="527900" cy="434500"/>
            <a:chOff x="4559250" y="2583950"/>
            <a:chExt cx="527900" cy="434500"/>
          </a:xfrm>
        </p:grpSpPr>
        <p:sp>
          <p:nvSpPr>
            <p:cNvPr id="1172" name="Google Shape;1172;p68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3" name="Google Shape;1173;p68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74" name="Google Shape;1174;p68"/>
          <p:cNvGrpSpPr/>
          <p:nvPr/>
        </p:nvGrpSpPr>
        <p:grpSpPr>
          <a:xfrm>
            <a:off x="8514350" y="1299250"/>
            <a:ext cx="527900" cy="433675"/>
            <a:chOff x="2356025" y="3709750"/>
            <a:chExt cx="527900" cy="433675"/>
          </a:xfrm>
        </p:grpSpPr>
        <p:sp>
          <p:nvSpPr>
            <p:cNvPr id="1175" name="Google Shape;1175;p68"/>
            <p:cNvSpPr/>
            <p:nvPr/>
          </p:nvSpPr>
          <p:spPr>
            <a:xfrm>
              <a:off x="2356025" y="3709750"/>
              <a:ext cx="527900" cy="433675"/>
            </a:xfrm>
            <a:custGeom>
              <a:rect b="b" l="l" r="r" t="t"/>
              <a:pathLst>
                <a:path extrusionOk="0" h="17347" w="21116">
                  <a:moveTo>
                    <a:pt x="8114" y="0"/>
                  </a:moveTo>
                  <a:cubicBezTo>
                    <a:pt x="6841" y="0"/>
                    <a:pt x="5838" y="1055"/>
                    <a:pt x="5838" y="2336"/>
                  </a:cubicBezTo>
                  <a:lnTo>
                    <a:pt x="5838" y="4171"/>
                  </a:lnTo>
                  <a:lnTo>
                    <a:pt x="2335" y="4171"/>
                  </a:lnTo>
                  <a:cubicBezTo>
                    <a:pt x="1034" y="4171"/>
                    <a:pt x="0" y="5205"/>
                    <a:pt x="0" y="6506"/>
                  </a:cubicBezTo>
                  <a:lnTo>
                    <a:pt x="0" y="15012"/>
                  </a:lnTo>
                  <a:cubicBezTo>
                    <a:pt x="0" y="16313"/>
                    <a:pt x="1034" y="17347"/>
                    <a:pt x="2335" y="17347"/>
                  </a:cubicBezTo>
                  <a:lnTo>
                    <a:pt x="18747" y="17347"/>
                  </a:lnTo>
                  <a:cubicBezTo>
                    <a:pt x="20048" y="17347"/>
                    <a:pt x="21115" y="16313"/>
                    <a:pt x="21115" y="15012"/>
                  </a:cubicBezTo>
                  <a:lnTo>
                    <a:pt x="21115" y="6506"/>
                  </a:lnTo>
                  <a:cubicBezTo>
                    <a:pt x="21115" y="5225"/>
                    <a:pt x="20080" y="4170"/>
                    <a:pt x="18806" y="4170"/>
                  </a:cubicBezTo>
                  <a:cubicBezTo>
                    <a:pt x="18787" y="4170"/>
                    <a:pt x="18767" y="4170"/>
                    <a:pt x="18747" y="4171"/>
                  </a:cubicBezTo>
                  <a:lnTo>
                    <a:pt x="15278" y="4171"/>
                  </a:lnTo>
                  <a:lnTo>
                    <a:pt x="15278" y="2336"/>
                  </a:lnTo>
                  <a:cubicBezTo>
                    <a:pt x="15278" y="1055"/>
                    <a:pt x="14243" y="0"/>
                    <a:pt x="12969" y="0"/>
                  </a:cubicBezTo>
                  <a:cubicBezTo>
                    <a:pt x="12949" y="0"/>
                    <a:pt x="12929" y="1"/>
                    <a:pt x="12910" y="1"/>
                  </a:cubicBezTo>
                  <a:lnTo>
                    <a:pt x="8173" y="1"/>
                  </a:lnTo>
                  <a:cubicBezTo>
                    <a:pt x="8153" y="1"/>
                    <a:pt x="8133" y="0"/>
                    <a:pt x="8114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6" name="Google Shape;1176;p68"/>
            <p:cNvSpPr/>
            <p:nvPr/>
          </p:nvSpPr>
          <p:spPr>
            <a:xfrm>
              <a:off x="2463600" y="3860700"/>
              <a:ext cx="273550" cy="233750"/>
            </a:xfrm>
            <a:custGeom>
              <a:rect b="b" l="l" r="r" t="t"/>
              <a:pathLst>
                <a:path extrusionOk="0" h="9350" w="10942">
                  <a:moveTo>
                    <a:pt x="6238" y="1"/>
                  </a:moveTo>
                  <a:cubicBezTo>
                    <a:pt x="2102" y="1"/>
                    <a:pt x="0" y="5038"/>
                    <a:pt x="2936" y="7973"/>
                  </a:cubicBezTo>
                  <a:cubicBezTo>
                    <a:pt x="3897" y="8923"/>
                    <a:pt x="5071" y="9349"/>
                    <a:pt x="6221" y="9349"/>
                  </a:cubicBezTo>
                  <a:cubicBezTo>
                    <a:pt x="8623" y="9349"/>
                    <a:pt x="10919" y="7491"/>
                    <a:pt x="10942" y="4671"/>
                  </a:cubicBezTo>
                  <a:cubicBezTo>
                    <a:pt x="10942" y="2102"/>
                    <a:pt x="8840" y="1"/>
                    <a:pt x="6238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7" name="Google Shape;1177;p68"/>
            <p:cNvSpPr/>
            <p:nvPr/>
          </p:nvSpPr>
          <p:spPr>
            <a:xfrm>
              <a:off x="2546150" y="3922425"/>
              <a:ext cx="128450" cy="110225"/>
            </a:xfrm>
            <a:custGeom>
              <a:rect b="b" l="l" r="r" t="t"/>
              <a:pathLst>
                <a:path extrusionOk="0" h="4409" w="5138">
                  <a:moveTo>
                    <a:pt x="2936" y="0"/>
                  </a:moveTo>
                  <a:cubicBezTo>
                    <a:pt x="1001" y="0"/>
                    <a:pt x="1" y="2369"/>
                    <a:pt x="1402" y="3770"/>
                  </a:cubicBezTo>
                  <a:cubicBezTo>
                    <a:pt x="1843" y="4211"/>
                    <a:pt x="2388" y="4409"/>
                    <a:pt x="2925" y="4409"/>
                  </a:cubicBezTo>
                  <a:cubicBezTo>
                    <a:pt x="4051" y="4409"/>
                    <a:pt x="5138" y="3535"/>
                    <a:pt x="5138" y="2202"/>
                  </a:cubicBezTo>
                  <a:cubicBezTo>
                    <a:pt x="5138" y="1001"/>
                    <a:pt x="4170" y="0"/>
                    <a:pt x="2936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8" name="Google Shape;1178;p68"/>
            <p:cNvSpPr/>
            <p:nvPr/>
          </p:nvSpPr>
          <p:spPr>
            <a:xfrm>
              <a:off x="2553650" y="3753975"/>
              <a:ext cx="132625" cy="51725"/>
            </a:xfrm>
            <a:custGeom>
              <a:rect b="b" l="l" r="r" t="t"/>
              <a:pathLst>
                <a:path extrusionOk="0" h="2069" w="5305">
                  <a:moveTo>
                    <a:pt x="1" y="0"/>
                  </a:moveTo>
                  <a:lnTo>
                    <a:pt x="1" y="2068"/>
                  </a:lnTo>
                  <a:lnTo>
                    <a:pt x="5305" y="2068"/>
                  </a:lnTo>
                  <a:lnTo>
                    <a:pt x="5305" y="0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79" name="Google Shape;1179;p68"/>
          <p:cNvGrpSpPr/>
          <p:nvPr/>
        </p:nvGrpSpPr>
        <p:grpSpPr>
          <a:xfrm>
            <a:off x="8562523" y="149353"/>
            <a:ext cx="431555" cy="432703"/>
            <a:chOff x="133738" y="317889"/>
            <a:chExt cx="460473" cy="461698"/>
          </a:xfrm>
        </p:grpSpPr>
        <p:sp>
          <p:nvSpPr>
            <p:cNvPr id="1180" name="Google Shape;1180;p68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1" name="Google Shape;1181;p68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5" name="Shape 1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6" name="Google Shape;1186;p69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7" name="Google Shape;1187;p69"/>
          <p:cNvSpPr txBox="1"/>
          <p:nvPr>
            <p:ph idx="2" type="subTitle"/>
          </p:nvPr>
        </p:nvSpPr>
        <p:spPr>
          <a:xfrm>
            <a:off x="600475" y="3842825"/>
            <a:ext cx="3718200" cy="61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Avoids the trap of </a:t>
            </a:r>
            <a:r>
              <a:rPr lang="en" sz="1800"/>
              <a:t>linear</a:t>
            </a:r>
            <a:r>
              <a:rPr lang="en" sz="1800"/>
              <a:t> thinking</a:t>
            </a:r>
            <a:endParaRPr sz="1800"/>
          </a:p>
        </p:txBody>
      </p:sp>
      <p:sp>
        <p:nvSpPr>
          <p:cNvPr id="1188" name="Google Shape;1188;p69"/>
          <p:cNvSpPr txBox="1"/>
          <p:nvPr>
            <p:ph idx="7" type="subTitle"/>
          </p:nvPr>
        </p:nvSpPr>
        <p:spPr>
          <a:xfrm>
            <a:off x="885175" y="1880447"/>
            <a:ext cx="2070900" cy="48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05</a:t>
            </a:r>
            <a:endParaRPr/>
          </a:p>
        </p:txBody>
      </p:sp>
      <p:sp>
        <p:nvSpPr>
          <p:cNvPr id="1189" name="Google Shape;1189;p69"/>
          <p:cNvSpPr txBox="1"/>
          <p:nvPr>
            <p:ph idx="5" type="subTitle"/>
          </p:nvPr>
        </p:nvSpPr>
        <p:spPr>
          <a:xfrm>
            <a:off x="3673325" y="3442450"/>
            <a:ext cx="20709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08</a:t>
            </a:r>
            <a:endParaRPr/>
          </a:p>
        </p:txBody>
      </p:sp>
      <p:sp>
        <p:nvSpPr>
          <p:cNvPr id="1190" name="Google Shape;1190;p69"/>
          <p:cNvSpPr txBox="1"/>
          <p:nvPr>
            <p:ph idx="6" type="subTitle"/>
          </p:nvPr>
        </p:nvSpPr>
        <p:spPr>
          <a:xfrm>
            <a:off x="3855300" y="3842825"/>
            <a:ext cx="3268200" cy="67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Facilitates progressive </a:t>
            </a:r>
            <a:r>
              <a:rPr lang="en" sz="1800"/>
              <a:t>advancement</a:t>
            </a:r>
            <a:r>
              <a:rPr lang="en" sz="1800"/>
              <a:t> of the </a:t>
            </a:r>
            <a:r>
              <a:rPr lang="en" sz="1800"/>
              <a:t>association's</a:t>
            </a:r>
            <a:r>
              <a:rPr lang="en" sz="1800"/>
              <a:t> goals</a:t>
            </a:r>
            <a:endParaRPr sz="1800"/>
          </a:p>
        </p:txBody>
      </p:sp>
      <p:sp>
        <p:nvSpPr>
          <p:cNvPr id="1191" name="Google Shape;1191;p69"/>
          <p:cNvSpPr txBox="1"/>
          <p:nvPr>
            <p:ph idx="1" type="subTitle"/>
          </p:nvPr>
        </p:nvSpPr>
        <p:spPr>
          <a:xfrm>
            <a:off x="885175" y="3518650"/>
            <a:ext cx="20709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07</a:t>
            </a:r>
            <a:endParaRPr/>
          </a:p>
        </p:txBody>
      </p:sp>
      <p:sp>
        <p:nvSpPr>
          <p:cNvPr id="1192" name="Google Shape;1192;p69"/>
          <p:cNvSpPr txBox="1"/>
          <p:nvPr>
            <p:ph idx="14" type="subTitle"/>
          </p:nvPr>
        </p:nvSpPr>
        <p:spPr>
          <a:xfrm>
            <a:off x="3673325" y="1916361"/>
            <a:ext cx="2070900" cy="37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06</a:t>
            </a:r>
            <a:endParaRPr/>
          </a:p>
        </p:txBody>
      </p:sp>
      <p:sp>
        <p:nvSpPr>
          <p:cNvPr id="1193" name="Google Shape;1193;p69"/>
          <p:cNvSpPr txBox="1"/>
          <p:nvPr>
            <p:ph idx="8" type="subTitle"/>
          </p:nvPr>
        </p:nvSpPr>
        <p:spPr>
          <a:xfrm>
            <a:off x="600475" y="2316725"/>
            <a:ext cx="3505500" cy="61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Creates awareness of obstacles to overcome</a:t>
            </a:r>
            <a:endParaRPr sz="1800"/>
          </a:p>
        </p:txBody>
      </p:sp>
      <p:sp>
        <p:nvSpPr>
          <p:cNvPr id="1194" name="Google Shape;1194;p69"/>
          <p:cNvSpPr txBox="1"/>
          <p:nvPr>
            <p:ph idx="15" type="subTitle"/>
          </p:nvPr>
        </p:nvSpPr>
        <p:spPr>
          <a:xfrm>
            <a:off x="3709075" y="2240525"/>
            <a:ext cx="3940200" cy="61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Identifies opportunities</a:t>
            </a:r>
            <a:endParaRPr sz="1800"/>
          </a:p>
        </p:txBody>
      </p:sp>
      <p:sp>
        <p:nvSpPr>
          <p:cNvPr id="1195" name="Google Shape;1195;p69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BENEFITS OF THE LONG-RANGE PLAN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196" name="Google Shape;1196;p69"/>
          <p:cNvSpPr/>
          <p:nvPr/>
        </p:nvSpPr>
        <p:spPr>
          <a:xfrm>
            <a:off x="7116275" y="1666262"/>
            <a:ext cx="214200" cy="2142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7" name="Google Shape;1197;p69"/>
          <p:cNvSpPr/>
          <p:nvPr/>
        </p:nvSpPr>
        <p:spPr>
          <a:xfrm>
            <a:off x="7116275" y="3192364"/>
            <a:ext cx="214200" cy="2142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8" name="Google Shape;1198;p69"/>
          <p:cNvSpPr/>
          <p:nvPr/>
        </p:nvSpPr>
        <p:spPr>
          <a:xfrm>
            <a:off x="4464900" y="1666262"/>
            <a:ext cx="214200" cy="2142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9" name="Google Shape;1199;p69"/>
          <p:cNvSpPr/>
          <p:nvPr/>
        </p:nvSpPr>
        <p:spPr>
          <a:xfrm>
            <a:off x="4464900" y="3192364"/>
            <a:ext cx="214200" cy="2142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0" name="Google Shape;1200;p69"/>
          <p:cNvSpPr/>
          <p:nvPr/>
        </p:nvSpPr>
        <p:spPr>
          <a:xfrm>
            <a:off x="1813525" y="1666262"/>
            <a:ext cx="214200" cy="2142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1" name="Google Shape;1201;p69"/>
          <p:cNvSpPr/>
          <p:nvPr/>
        </p:nvSpPr>
        <p:spPr>
          <a:xfrm>
            <a:off x="1813525" y="3192364"/>
            <a:ext cx="214200" cy="2142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202" name="Google Shape;1202;p69"/>
          <p:cNvGrpSpPr/>
          <p:nvPr/>
        </p:nvGrpSpPr>
        <p:grpSpPr>
          <a:xfrm>
            <a:off x="101750" y="723403"/>
            <a:ext cx="527900" cy="434500"/>
            <a:chOff x="4559250" y="2583950"/>
            <a:chExt cx="527900" cy="434500"/>
          </a:xfrm>
        </p:grpSpPr>
        <p:sp>
          <p:nvSpPr>
            <p:cNvPr id="1203" name="Google Shape;1203;p69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4" name="Google Shape;1204;p69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05" name="Google Shape;1205;p69"/>
          <p:cNvGrpSpPr/>
          <p:nvPr/>
        </p:nvGrpSpPr>
        <p:grpSpPr>
          <a:xfrm>
            <a:off x="8514350" y="1299250"/>
            <a:ext cx="527900" cy="433675"/>
            <a:chOff x="2356025" y="3709750"/>
            <a:chExt cx="527900" cy="433675"/>
          </a:xfrm>
        </p:grpSpPr>
        <p:sp>
          <p:nvSpPr>
            <p:cNvPr id="1206" name="Google Shape;1206;p69"/>
            <p:cNvSpPr/>
            <p:nvPr/>
          </p:nvSpPr>
          <p:spPr>
            <a:xfrm>
              <a:off x="2356025" y="3709750"/>
              <a:ext cx="527900" cy="433675"/>
            </a:xfrm>
            <a:custGeom>
              <a:rect b="b" l="l" r="r" t="t"/>
              <a:pathLst>
                <a:path extrusionOk="0" h="17347" w="21116">
                  <a:moveTo>
                    <a:pt x="8114" y="0"/>
                  </a:moveTo>
                  <a:cubicBezTo>
                    <a:pt x="6841" y="0"/>
                    <a:pt x="5838" y="1055"/>
                    <a:pt x="5838" y="2336"/>
                  </a:cubicBezTo>
                  <a:lnTo>
                    <a:pt x="5838" y="4171"/>
                  </a:lnTo>
                  <a:lnTo>
                    <a:pt x="2335" y="4171"/>
                  </a:lnTo>
                  <a:cubicBezTo>
                    <a:pt x="1034" y="4171"/>
                    <a:pt x="0" y="5205"/>
                    <a:pt x="0" y="6506"/>
                  </a:cubicBezTo>
                  <a:lnTo>
                    <a:pt x="0" y="15012"/>
                  </a:lnTo>
                  <a:cubicBezTo>
                    <a:pt x="0" y="16313"/>
                    <a:pt x="1034" y="17347"/>
                    <a:pt x="2335" y="17347"/>
                  </a:cubicBezTo>
                  <a:lnTo>
                    <a:pt x="18747" y="17347"/>
                  </a:lnTo>
                  <a:cubicBezTo>
                    <a:pt x="20048" y="17347"/>
                    <a:pt x="21115" y="16313"/>
                    <a:pt x="21115" y="15012"/>
                  </a:cubicBezTo>
                  <a:lnTo>
                    <a:pt x="21115" y="6506"/>
                  </a:lnTo>
                  <a:cubicBezTo>
                    <a:pt x="21115" y="5225"/>
                    <a:pt x="20080" y="4170"/>
                    <a:pt x="18806" y="4170"/>
                  </a:cubicBezTo>
                  <a:cubicBezTo>
                    <a:pt x="18787" y="4170"/>
                    <a:pt x="18767" y="4170"/>
                    <a:pt x="18747" y="4171"/>
                  </a:cubicBezTo>
                  <a:lnTo>
                    <a:pt x="15278" y="4171"/>
                  </a:lnTo>
                  <a:lnTo>
                    <a:pt x="15278" y="2336"/>
                  </a:lnTo>
                  <a:cubicBezTo>
                    <a:pt x="15278" y="1055"/>
                    <a:pt x="14243" y="0"/>
                    <a:pt x="12969" y="0"/>
                  </a:cubicBezTo>
                  <a:cubicBezTo>
                    <a:pt x="12949" y="0"/>
                    <a:pt x="12929" y="1"/>
                    <a:pt x="12910" y="1"/>
                  </a:cubicBezTo>
                  <a:lnTo>
                    <a:pt x="8173" y="1"/>
                  </a:lnTo>
                  <a:cubicBezTo>
                    <a:pt x="8153" y="1"/>
                    <a:pt x="8133" y="0"/>
                    <a:pt x="8114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7" name="Google Shape;1207;p69"/>
            <p:cNvSpPr/>
            <p:nvPr/>
          </p:nvSpPr>
          <p:spPr>
            <a:xfrm>
              <a:off x="2463600" y="3860700"/>
              <a:ext cx="273550" cy="233750"/>
            </a:xfrm>
            <a:custGeom>
              <a:rect b="b" l="l" r="r" t="t"/>
              <a:pathLst>
                <a:path extrusionOk="0" h="9350" w="10942">
                  <a:moveTo>
                    <a:pt x="6238" y="1"/>
                  </a:moveTo>
                  <a:cubicBezTo>
                    <a:pt x="2102" y="1"/>
                    <a:pt x="0" y="5038"/>
                    <a:pt x="2936" y="7973"/>
                  </a:cubicBezTo>
                  <a:cubicBezTo>
                    <a:pt x="3897" y="8923"/>
                    <a:pt x="5071" y="9349"/>
                    <a:pt x="6221" y="9349"/>
                  </a:cubicBezTo>
                  <a:cubicBezTo>
                    <a:pt x="8623" y="9349"/>
                    <a:pt x="10919" y="7491"/>
                    <a:pt x="10942" y="4671"/>
                  </a:cubicBezTo>
                  <a:cubicBezTo>
                    <a:pt x="10942" y="2102"/>
                    <a:pt x="8840" y="1"/>
                    <a:pt x="6238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8" name="Google Shape;1208;p69"/>
            <p:cNvSpPr/>
            <p:nvPr/>
          </p:nvSpPr>
          <p:spPr>
            <a:xfrm>
              <a:off x="2546150" y="3922425"/>
              <a:ext cx="128450" cy="110225"/>
            </a:xfrm>
            <a:custGeom>
              <a:rect b="b" l="l" r="r" t="t"/>
              <a:pathLst>
                <a:path extrusionOk="0" h="4409" w="5138">
                  <a:moveTo>
                    <a:pt x="2936" y="0"/>
                  </a:moveTo>
                  <a:cubicBezTo>
                    <a:pt x="1001" y="0"/>
                    <a:pt x="1" y="2369"/>
                    <a:pt x="1402" y="3770"/>
                  </a:cubicBezTo>
                  <a:cubicBezTo>
                    <a:pt x="1843" y="4211"/>
                    <a:pt x="2388" y="4409"/>
                    <a:pt x="2925" y="4409"/>
                  </a:cubicBezTo>
                  <a:cubicBezTo>
                    <a:pt x="4051" y="4409"/>
                    <a:pt x="5138" y="3535"/>
                    <a:pt x="5138" y="2202"/>
                  </a:cubicBezTo>
                  <a:cubicBezTo>
                    <a:pt x="5138" y="1001"/>
                    <a:pt x="4170" y="0"/>
                    <a:pt x="2936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9" name="Google Shape;1209;p69"/>
            <p:cNvSpPr/>
            <p:nvPr/>
          </p:nvSpPr>
          <p:spPr>
            <a:xfrm>
              <a:off x="2553650" y="3753975"/>
              <a:ext cx="132625" cy="51725"/>
            </a:xfrm>
            <a:custGeom>
              <a:rect b="b" l="l" r="r" t="t"/>
              <a:pathLst>
                <a:path extrusionOk="0" h="2069" w="5305">
                  <a:moveTo>
                    <a:pt x="1" y="0"/>
                  </a:moveTo>
                  <a:lnTo>
                    <a:pt x="1" y="2068"/>
                  </a:lnTo>
                  <a:lnTo>
                    <a:pt x="5305" y="2068"/>
                  </a:lnTo>
                  <a:lnTo>
                    <a:pt x="5305" y="0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10" name="Google Shape;1210;p69"/>
          <p:cNvGrpSpPr/>
          <p:nvPr/>
        </p:nvGrpSpPr>
        <p:grpSpPr>
          <a:xfrm>
            <a:off x="8562523" y="149353"/>
            <a:ext cx="431555" cy="432703"/>
            <a:chOff x="133738" y="317889"/>
            <a:chExt cx="460473" cy="461698"/>
          </a:xfrm>
        </p:grpSpPr>
        <p:sp>
          <p:nvSpPr>
            <p:cNvPr id="1211" name="Google Shape;1211;p69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2" name="Google Shape;1212;p69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6" name="Shape 1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7" name="Google Shape;1217;p70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218" name="Google Shape;1218;p70"/>
          <p:cNvGrpSpPr/>
          <p:nvPr/>
        </p:nvGrpSpPr>
        <p:grpSpPr>
          <a:xfrm>
            <a:off x="140187" y="954314"/>
            <a:ext cx="451033" cy="498976"/>
            <a:chOff x="1820650" y="1393100"/>
            <a:chExt cx="602100" cy="666100"/>
          </a:xfrm>
        </p:grpSpPr>
        <p:sp>
          <p:nvSpPr>
            <p:cNvPr id="1219" name="Google Shape;1219;p70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0" name="Google Shape;1220;p70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21" name="Google Shape;1221;p70"/>
          <p:cNvGrpSpPr/>
          <p:nvPr/>
        </p:nvGrpSpPr>
        <p:grpSpPr>
          <a:xfrm>
            <a:off x="8429863" y="152404"/>
            <a:ext cx="561728" cy="498962"/>
            <a:chOff x="2696275" y="963625"/>
            <a:chExt cx="678825" cy="602975"/>
          </a:xfrm>
        </p:grpSpPr>
        <p:sp>
          <p:nvSpPr>
            <p:cNvPr id="1222" name="Google Shape;1222;p70"/>
            <p:cNvSpPr/>
            <p:nvPr/>
          </p:nvSpPr>
          <p:spPr>
            <a:xfrm>
              <a:off x="2696275" y="963625"/>
              <a:ext cx="678825" cy="602975"/>
            </a:xfrm>
            <a:custGeom>
              <a:rect b="b" l="l" r="r" t="t"/>
              <a:pathLst>
                <a:path extrusionOk="0" h="24119" w="27153">
                  <a:moveTo>
                    <a:pt x="2335" y="1"/>
                  </a:moveTo>
                  <a:cubicBezTo>
                    <a:pt x="1034" y="1"/>
                    <a:pt x="0" y="1035"/>
                    <a:pt x="0" y="2369"/>
                  </a:cubicBezTo>
                  <a:lnTo>
                    <a:pt x="0" y="21750"/>
                  </a:lnTo>
                  <a:cubicBezTo>
                    <a:pt x="0" y="23051"/>
                    <a:pt x="1034" y="24118"/>
                    <a:pt x="2335" y="24118"/>
                  </a:cubicBezTo>
                  <a:lnTo>
                    <a:pt x="24784" y="24118"/>
                  </a:lnTo>
                  <a:cubicBezTo>
                    <a:pt x="26085" y="24118"/>
                    <a:pt x="27153" y="23051"/>
                    <a:pt x="27153" y="21750"/>
                  </a:cubicBezTo>
                  <a:lnTo>
                    <a:pt x="27153" y="9107"/>
                  </a:lnTo>
                  <a:cubicBezTo>
                    <a:pt x="27153" y="7806"/>
                    <a:pt x="26085" y="6739"/>
                    <a:pt x="24784" y="6739"/>
                  </a:cubicBezTo>
                  <a:lnTo>
                    <a:pt x="13643" y="6739"/>
                  </a:lnTo>
                  <a:cubicBezTo>
                    <a:pt x="12275" y="6706"/>
                    <a:pt x="11108" y="5705"/>
                    <a:pt x="10874" y="4371"/>
                  </a:cubicBezTo>
                  <a:lnTo>
                    <a:pt x="10508" y="2336"/>
                  </a:lnTo>
                  <a:cubicBezTo>
                    <a:pt x="10241" y="1001"/>
                    <a:pt x="9073" y="34"/>
                    <a:pt x="7739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3" name="Google Shape;1223;p70"/>
            <p:cNvSpPr/>
            <p:nvPr/>
          </p:nvSpPr>
          <p:spPr>
            <a:xfrm>
              <a:off x="2957275" y="1015325"/>
              <a:ext cx="365300" cy="116775"/>
            </a:xfrm>
            <a:custGeom>
              <a:rect b="b" l="l" r="r" t="t"/>
              <a:pathLst>
                <a:path extrusionOk="0" h="4671" w="14612">
                  <a:moveTo>
                    <a:pt x="1" y="1"/>
                  </a:moveTo>
                  <a:cubicBezTo>
                    <a:pt x="34" y="101"/>
                    <a:pt x="68" y="201"/>
                    <a:pt x="68" y="268"/>
                  </a:cubicBezTo>
                  <a:lnTo>
                    <a:pt x="434" y="2303"/>
                  </a:lnTo>
                  <a:cubicBezTo>
                    <a:pt x="668" y="3637"/>
                    <a:pt x="1835" y="4638"/>
                    <a:pt x="3203" y="4671"/>
                  </a:cubicBezTo>
                  <a:lnTo>
                    <a:pt x="14611" y="4671"/>
                  </a:lnTo>
                  <a:lnTo>
                    <a:pt x="14611" y="2369"/>
                  </a:lnTo>
                  <a:cubicBezTo>
                    <a:pt x="14611" y="1068"/>
                    <a:pt x="13577" y="1"/>
                    <a:pt x="12276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4" name="Google Shape;1224;p70"/>
            <p:cNvSpPr/>
            <p:nvPr/>
          </p:nvSpPr>
          <p:spPr>
            <a:xfrm>
              <a:off x="2781325" y="1215475"/>
              <a:ext cx="507875" cy="266875"/>
            </a:xfrm>
            <a:custGeom>
              <a:rect b="b" l="l" r="r" t="t"/>
              <a:pathLst>
                <a:path extrusionOk="0" h="10675" w="20315">
                  <a:moveTo>
                    <a:pt x="2369" y="1"/>
                  </a:moveTo>
                  <a:cubicBezTo>
                    <a:pt x="1068" y="1"/>
                    <a:pt x="0" y="1035"/>
                    <a:pt x="0" y="2336"/>
                  </a:cubicBezTo>
                  <a:lnTo>
                    <a:pt x="0" y="8340"/>
                  </a:lnTo>
                  <a:cubicBezTo>
                    <a:pt x="0" y="9641"/>
                    <a:pt x="1068" y="10675"/>
                    <a:pt x="2369" y="10675"/>
                  </a:cubicBezTo>
                  <a:lnTo>
                    <a:pt x="17947" y="10675"/>
                  </a:lnTo>
                  <a:cubicBezTo>
                    <a:pt x="19248" y="10675"/>
                    <a:pt x="20315" y="9641"/>
                    <a:pt x="20315" y="8340"/>
                  </a:cubicBezTo>
                  <a:lnTo>
                    <a:pt x="20315" y="2336"/>
                  </a:lnTo>
                  <a:cubicBezTo>
                    <a:pt x="20315" y="1035"/>
                    <a:pt x="19248" y="1"/>
                    <a:pt x="17947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25" name="Google Shape;1225;p70"/>
          <p:cNvGrpSpPr/>
          <p:nvPr/>
        </p:nvGrpSpPr>
        <p:grpSpPr>
          <a:xfrm>
            <a:off x="211756" y="4156683"/>
            <a:ext cx="307872" cy="308737"/>
            <a:chOff x="133738" y="317889"/>
            <a:chExt cx="460473" cy="461698"/>
          </a:xfrm>
        </p:grpSpPr>
        <p:sp>
          <p:nvSpPr>
            <p:cNvPr id="1226" name="Google Shape;1226;p70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7" name="Google Shape;1227;p70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28" name="Google Shape;1228;p70"/>
          <p:cNvSpPr/>
          <p:nvPr/>
        </p:nvSpPr>
        <p:spPr>
          <a:xfrm>
            <a:off x="823150" y="1514150"/>
            <a:ext cx="1522200" cy="5067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822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29" name="Google Shape;1229;p70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/>
              <a:t>Characteristics of a Useful Strategic Plan</a:t>
            </a:r>
            <a:endParaRPr sz="2700"/>
          </a:p>
        </p:txBody>
      </p:sp>
      <p:sp>
        <p:nvSpPr>
          <p:cNvPr id="1230" name="Google Shape;1230;p70"/>
          <p:cNvSpPr txBox="1"/>
          <p:nvPr>
            <p:ph idx="4294967295" type="subTitle"/>
          </p:nvPr>
        </p:nvSpPr>
        <p:spPr>
          <a:xfrm>
            <a:off x="2471700" y="1348010"/>
            <a:ext cx="2519100" cy="3714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01</a:t>
            </a:r>
            <a:endParaRPr b="1" sz="2200"/>
          </a:p>
        </p:txBody>
      </p:sp>
      <p:sp>
        <p:nvSpPr>
          <p:cNvPr id="1231" name="Google Shape;1231;p70"/>
          <p:cNvSpPr txBox="1"/>
          <p:nvPr>
            <p:ph idx="4294967295" type="subTitle"/>
          </p:nvPr>
        </p:nvSpPr>
        <p:spPr>
          <a:xfrm>
            <a:off x="2471700" y="1669475"/>
            <a:ext cx="5447400" cy="4200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A set of priorities</a:t>
            </a:r>
            <a:endParaRPr sz="2000"/>
          </a:p>
        </p:txBody>
      </p:sp>
      <p:sp>
        <p:nvSpPr>
          <p:cNvPr id="1232" name="Google Shape;1232;p70"/>
          <p:cNvSpPr/>
          <p:nvPr/>
        </p:nvSpPr>
        <p:spPr>
          <a:xfrm>
            <a:off x="823150" y="2329008"/>
            <a:ext cx="1522200" cy="5067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822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33" name="Google Shape;1233;p70"/>
          <p:cNvSpPr txBox="1"/>
          <p:nvPr>
            <p:ph idx="4294967295" type="subTitle"/>
          </p:nvPr>
        </p:nvSpPr>
        <p:spPr>
          <a:xfrm>
            <a:off x="2471700" y="2010465"/>
            <a:ext cx="2519100" cy="3714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02</a:t>
            </a:r>
            <a:endParaRPr b="1" sz="2200"/>
          </a:p>
        </p:txBody>
      </p:sp>
      <p:sp>
        <p:nvSpPr>
          <p:cNvPr id="1234" name="Google Shape;1234;p70"/>
          <p:cNvSpPr txBox="1"/>
          <p:nvPr>
            <p:ph idx="4294967295" type="subTitle"/>
          </p:nvPr>
        </p:nvSpPr>
        <p:spPr>
          <a:xfrm>
            <a:off x="2471700" y="2408125"/>
            <a:ext cx="4906500" cy="4200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Achievable, measurable and time sensitive</a:t>
            </a:r>
            <a:endParaRPr sz="2000"/>
          </a:p>
        </p:txBody>
      </p:sp>
      <p:sp>
        <p:nvSpPr>
          <p:cNvPr id="1235" name="Google Shape;1235;p70"/>
          <p:cNvSpPr/>
          <p:nvPr/>
        </p:nvSpPr>
        <p:spPr>
          <a:xfrm>
            <a:off x="823150" y="3143866"/>
            <a:ext cx="1522200" cy="5067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822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36" name="Google Shape;1236;p70"/>
          <p:cNvSpPr txBox="1"/>
          <p:nvPr>
            <p:ph idx="4294967295" type="subTitle"/>
          </p:nvPr>
        </p:nvSpPr>
        <p:spPr>
          <a:xfrm>
            <a:off x="2471700" y="2901520"/>
            <a:ext cx="2519100" cy="3714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03</a:t>
            </a:r>
            <a:endParaRPr b="1" sz="2200"/>
          </a:p>
        </p:txBody>
      </p:sp>
      <p:sp>
        <p:nvSpPr>
          <p:cNvPr id="1237" name="Google Shape;1237;p70"/>
          <p:cNvSpPr txBox="1"/>
          <p:nvPr>
            <p:ph idx="4294967295" type="subTitle"/>
          </p:nvPr>
        </p:nvSpPr>
        <p:spPr>
          <a:xfrm>
            <a:off x="2471700" y="3299200"/>
            <a:ext cx="4906500" cy="4200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Flexible and responsive to changing conditions</a:t>
            </a:r>
            <a:endParaRPr sz="2000"/>
          </a:p>
        </p:txBody>
      </p:sp>
      <p:sp>
        <p:nvSpPr>
          <p:cNvPr id="1238" name="Google Shape;1238;p70"/>
          <p:cNvSpPr/>
          <p:nvPr/>
        </p:nvSpPr>
        <p:spPr>
          <a:xfrm>
            <a:off x="823150" y="3958725"/>
            <a:ext cx="1522200" cy="5067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822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39" name="Google Shape;1239;p70"/>
          <p:cNvSpPr txBox="1"/>
          <p:nvPr>
            <p:ph idx="4294967295" type="subTitle"/>
          </p:nvPr>
        </p:nvSpPr>
        <p:spPr>
          <a:xfrm>
            <a:off x="2471700" y="3792575"/>
            <a:ext cx="2519100" cy="3714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04</a:t>
            </a:r>
            <a:endParaRPr b="1" sz="2200"/>
          </a:p>
        </p:txBody>
      </p:sp>
      <p:sp>
        <p:nvSpPr>
          <p:cNvPr id="1240" name="Google Shape;1240;p70"/>
          <p:cNvSpPr txBox="1"/>
          <p:nvPr>
            <p:ph idx="4294967295" type="subTitle"/>
          </p:nvPr>
        </p:nvSpPr>
        <p:spPr>
          <a:xfrm>
            <a:off x="2471700" y="4114043"/>
            <a:ext cx="2519100" cy="4200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Short and simple</a:t>
            </a:r>
            <a:endParaRPr sz="2000"/>
          </a:p>
        </p:txBody>
      </p:sp>
      <p:cxnSp>
        <p:nvCxnSpPr>
          <p:cNvPr id="1241" name="Google Shape;1241;p70"/>
          <p:cNvCxnSpPr/>
          <p:nvPr/>
        </p:nvCxnSpPr>
        <p:spPr>
          <a:xfrm>
            <a:off x="7572500" y="1868850"/>
            <a:ext cx="0" cy="23214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5" name="Shape 1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6" name="Google Shape;1246;p71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247" name="Google Shape;1247;p71"/>
          <p:cNvGrpSpPr/>
          <p:nvPr/>
        </p:nvGrpSpPr>
        <p:grpSpPr>
          <a:xfrm>
            <a:off x="140187" y="954314"/>
            <a:ext cx="451033" cy="498976"/>
            <a:chOff x="1820650" y="1393100"/>
            <a:chExt cx="602100" cy="666100"/>
          </a:xfrm>
        </p:grpSpPr>
        <p:sp>
          <p:nvSpPr>
            <p:cNvPr id="1248" name="Google Shape;1248;p71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9" name="Google Shape;1249;p71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50" name="Google Shape;1250;p71"/>
          <p:cNvGrpSpPr/>
          <p:nvPr/>
        </p:nvGrpSpPr>
        <p:grpSpPr>
          <a:xfrm>
            <a:off x="8429863" y="152404"/>
            <a:ext cx="561728" cy="498962"/>
            <a:chOff x="2696275" y="963625"/>
            <a:chExt cx="678825" cy="602975"/>
          </a:xfrm>
        </p:grpSpPr>
        <p:sp>
          <p:nvSpPr>
            <p:cNvPr id="1251" name="Google Shape;1251;p71"/>
            <p:cNvSpPr/>
            <p:nvPr/>
          </p:nvSpPr>
          <p:spPr>
            <a:xfrm>
              <a:off x="2696275" y="963625"/>
              <a:ext cx="678825" cy="602975"/>
            </a:xfrm>
            <a:custGeom>
              <a:rect b="b" l="l" r="r" t="t"/>
              <a:pathLst>
                <a:path extrusionOk="0" h="24119" w="27153">
                  <a:moveTo>
                    <a:pt x="2335" y="1"/>
                  </a:moveTo>
                  <a:cubicBezTo>
                    <a:pt x="1034" y="1"/>
                    <a:pt x="0" y="1035"/>
                    <a:pt x="0" y="2369"/>
                  </a:cubicBezTo>
                  <a:lnTo>
                    <a:pt x="0" y="21750"/>
                  </a:lnTo>
                  <a:cubicBezTo>
                    <a:pt x="0" y="23051"/>
                    <a:pt x="1034" y="24118"/>
                    <a:pt x="2335" y="24118"/>
                  </a:cubicBezTo>
                  <a:lnTo>
                    <a:pt x="24784" y="24118"/>
                  </a:lnTo>
                  <a:cubicBezTo>
                    <a:pt x="26085" y="24118"/>
                    <a:pt x="27153" y="23051"/>
                    <a:pt x="27153" y="21750"/>
                  </a:cubicBezTo>
                  <a:lnTo>
                    <a:pt x="27153" y="9107"/>
                  </a:lnTo>
                  <a:cubicBezTo>
                    <a:pt x="27153" y="7806"/>
                    <a:pt x="26085" y="6739"/>
                    <a:pt x="24784" y="6739"/>
                  </a:cubicBezTo>
                  <a:lnTo>
                    <a:pt x="13643" y="6739"/>
                  </a:lnTo>
                  <a:cubicBezTo>
                    <a:pt x="12275" y="6706"/>
                    <a:pt x="11108" y="5705"/>
                    <a:pt x="10874" y="4371"/>
                  </a:cubicBezTo>
                  <a:lnTo>
                    <a:pt x="10508" y="2336"/>
                  </a:lnTo>
                  <a:cubicBezTo>
                    <a:pt x="10241" y="1001"/>
                    <a:pt x="9073" y="34"/>
                    <a:pt x="7739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2" name="Google Shape;1252;p71"/>
            <p:cNvSpPr/>
            <p:nvPr/>
          </p:nvSpPr>
          <p:spPr>
            <a:xfrm>
              <a:off x="2957275" y="1015325"/>
              <a:ext cx="365300" cy="116775"/>
            </a:xfrm>
            <a:custGeom>
              <a:rect b="b" l="l" r="r" t="t"/>
              <a:pathLst>
                <a:path extrusionOk="0" h="4671" w="14612">
                  <a:moveTo>
                    <a:pt x="1" y="1"/>
                  </a:moveTo>
                  <a:cubicBezTo>
                    <a:pt x="34" y="101"/>
                    <a:pt x="68" y="201"/>
                    <a:pt x="68" y="268"/>
                  </a:cubicBezTo>
                  <a:lnTo>
                    <a:pt x="434" y="2303"/>
                  </a:lnTo>
                  <a:cubicBezTo>
                    <a:pt x="668" y="3637"/>
                    <a:pt x="1835" y="4638"/>
                    <a:pt x="3203" y="4671"/>
                  </a:cubicBezTo>
                  <a:lnTo>
                    <a:pt x="14611" y="4671"/>
                  </a:lnTo>
                  <a:lnTo>
                    <a:pt x="14611" y="2369"/>
                  </a:lnTo>
                  <a:cubicBezTo>
                    <a:pt x="14611" y="1068"/>
                    <a:pt x="13577" y="1"/>
                    <a:pt x="12276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3" name="Google Shape;1253;p71"/>
            <p:cNvSpPr/>
            <p:nvPr/>
          </p:nvSpPr>
          <p:spPr>
            <a:xfrm>
              <a:off x="2781325" y="1215475"/>
              <a:ext cx="507875" cy="266875"/>
            </a:xfrm>
            <a:custGeom>
              <a:rect b="b" l="l" r="r" t="t"/>
              <a:pathLst>
                <a:path extrusionOk="0" h="10675" w="20315">
                  <a:moveTo>
                    <a:pt x="2369" y="1"/>
                  </a:moveTo>
                  <a:cubicBezTo>
                    <a:pt x="1068" y="1"/>
                    <a:pt x="0" y="1035"/>
                    <a:pt x="0" y="2336"/>
                  </a:cubicBezTo>
                  <a:lnTo>
                    <a:pt x="0" y="8340"/>
                  </a:lnTo>
                  <a:cubicBezTo>
                    <a:pt x="0" y="9641"/>
                    <a:pt x="1068" y="10675"/>
                    <a:pt x="2369" y="10675"/>
                  </a:cubicBezTo>
                  <a:lnTo>
                    <a:pt x="17947" y="10675"/>
                  </a:lnTo>
                  <a:cubicBezTo>
                    <a:pt x="19248" y="10675"/>
                    <a:pt x="20315" y="9641"/>
                    <a:pt x="20315" y="8340"/>
                  </a:cubicBezTo>
                  <a:lnTo>
                    <a:pt x="20315" y="2336"/>
                  </a:lnTo>
                  <a:cubicBezTo>
                    <a:pt x="20315" y="1035"/>
                    <a:pt x="19248" y="1"/>
                    <a:pt x="17947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54" name="Google Shape;1254;p71"/>
          <p:cNvGrpSpPr/>
          <p:nvPr/>
        </p:nvGrpSpPr>
        <p:grpSpPr>
          <a:xfrm>
            <a:off x="211756" y="4156683"/>
            <a:ext cx="307872" cy="308737"/>
            <a:chOff x="133738" y="317889"/>
            <a:chExt cx="460473" cy="461698"/>
          </a:xfrm>
        </p:grpSpPr>
        <p:sp>
          <p:nvSpPr>
            <p:cNvPr id="1255" name="Google Shape;1255;p71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6" name="Google Shape;1256;p71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57" name="Google Shape;1257;p71"/>
          <p:cNvSpPr/>
          <p:nvPr/>
        </p:nvSpPr>
        <p:spPr>
          <a:xfrm>
            <a:off x="823150" y="1514150"/>
            <a:ext cx="1522200" cy="5067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822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58" name="Google Shape;1258;p71"/>
          <p:cNvSpPr txBox="1"/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/>
              <a:t>Characteristics of a Useful Strategic Plan</a:t>
            </a:r>
            <a:endParaRPr sz="2800"/>
          </a:p>
        </p:txBody>
      </p:sp>
      <p:sp>
        <p:nvSpPr>
          <p:cNvPr id="1259" name="Google Shape;1259;p71"/>
          <p:cNvSpPr txBox="1"/>
          <p:nvPr>
            <p:ph idx="4294967295" type="subTitle"/>
          </p:nvPr>
        </p:nvSpPr>
        <p:spPr>
          <a:xfrm>
            <a:off x="2471700" y="1424210"/>
            <a:ext cx="2519100" cy="3714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05</a:t>
            </a:r>
            <a:endParaRPr b="1" sz="2200"/>
          </a:p>
        </p:txBody>
      </p:sp>
      <p:sp>
        <p:nvSpPr>
          <p:cNvPr id="1260" name="Google Shape;1260;p71"/>
          <p:cNvSpPr txBox="1"/>
          <p:nvPr>
            <p:ph idx="4294967295" type="subTitle"/>
          </p:nvPr>
        </p:nvSpPr>
        <p:spPr>
          <a:xfrm>
            <a:off x="2471700" y="1745675"/>
            <a:ext cx="5447400" cy="4200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A unit, not a menu</a:t>
            </a:r>
            <a:endParaRPr sz="2000"/>
          </a:p>
        </p:txBody>
      </p:sp>
      <p:sp>
        <p:nvSpPr>
          <p:cNvPr id="1261" name="Google Shape;1261;p71"/>
          <p:cNvSpPr/>
          <p:nvPr/>
        </p:nvSpPr>
        <p:spPr>
          <a:xfrm>
            <a:off x="823150" y="2329008"/>
            <a:ext cx="1522200" cy="5067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822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62" name="Google Shape;1262;p71"/>
          <p:cNvSpPr txBox="1"/>
          <p:nvPr>
            <p:ph idx="4294967295" type="subTitle"/>
          </p:nvPr>
        </p:nvSpPr>
        <p:spPr>
          <a:xfrm>
            <a:off x="2471700" y="2391465"/>
            <a:ext cx="2519100" cy="3714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06</a:t>
            </a:r>
            <a:endParaRPr b="1" sz="2200"/>
          </a:p>
        </p:txBody>
      </p:sp>
      <p:sp>
        <p:nvSpPr>
          <p:cNvPr id="1263" name="Google Shape;1263;p71"/>
          <p:cNvSpPr txBox="1"/>
          <p:nvPr>
            <p:ph idx="4294967295" type="subTitle"/>
          </p:nvPr>
        </p:nvSpPr>
        <p:spPr>
          <a:xfrm>
            <a:off x="2471700" y="2712925"/>
            <a:ext cx="4906500" cy="4200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The means to an end, not an end  in itself</a:t>
            </a:r>
            <a:endParaRPr sz="2000"/>
          </a:p>
        </p:txBody>
      </p:sp>
      <p:sp>
        <p:nvSpPr>
          <p:cNvPr id="1264" name="Google Shape;1264;p71"/>
          <p:cNvSpPr/>
          <p:nvPr/>
        </p:nvSpPr>
        <p:spPr>
          <a:xfrm>
            <a:off x="823150" y="3143866"/>
            <a:ext cx="1522200" cy="5067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822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65" name="Google Shape;1265;p71"/>
          <p:cNvSpPr txBox="1"/>
          <p:nvPr>
            <p:ph idx="4294967295" type="subTitle"/>
          </p:nvPr>
        </p:nvSpPr>
        <p:spPr>
          <a:xfrm>
            <a:off x="2471700" y="3434920"/>
            <a:ext cx="2519100" cy="3714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07</a:t>
            </a:r>
            <a:endParaRPr b="1" sz="2200"/>
          </a:p>
        </p:txBody>
      </p:sp>
      <p:sp>
        <p:nvSpPr>
          <p:cNvPr id="1266" name="Google Shape;1266;p71"/>
          <p:cNvSpPr txBox="1"/>
          <p:nvPr>
            <p:ph idx="4294967295" type="subTitle"/>
          </p:nvPr>
        </p:nvSpPr>
        <p:spPr>
          <a:xfrm>
            <a:off x="2471700" y="3756400"/>
            <a:ext cx="4906500" cy="4200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Based on a three-to-five-year period</a:t>
            </a:r>
            <a:endParaRPr sz="2000"/>
          </a:p>
        </p:txBody>
      </p:sp>
      <p:sp>
        <p:nvSpPr>
          <p:cNvPr id="1267" name="Google Shape;1267;p71"/>
          <p:cNvSpPr/>
          <p:nvPr/>
        </p:nvSpPr>
        <p:spPr>
          <a:xfrm>
            <a:off x="823150" y="3958725"/>
            <a:ext cx="1522200" cy="5067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822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latin typeface="Poppins"/>
              <a:ea typeface="Poppins"/>
              <a:cs typeface="Poppins"/>
              <a:sym typeface="Poppins"/>
            </a:endParaRPr>
          </a:p>
        </p:txBody>
      </p:sp>
      <p:cxnSp>
        <p:nvCxnSpPr>
          <p:cNvPr id="1268" name="Google Shape;1268;p71"/>
          <p:cNvCxnSpPr/>
          <p:nvPr/>
        </p:nvCxnSpPr>
        <p:spPr>
          <a:xfrm>
            <a:off x="7572500" y="1868850"/>
            <a:ext cx="0" cy="23214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2" name="Shape 1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3" name="Google Shape;1273;p72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274" name="Google Shape;1274;p72"/>
          <p:cNvGrpSpPr/>
          <p:nvPr/>
        </p:nvGrpSpPr>
        <p:grpSpPr>
          <a:xfrm>
            <a:off x="8044913" y="137100"/>
            <a:ext cx="965350" cy="823275"/>
            <a:chOff x="1481225" y="4240975"/>
            <a:chExt cx="965350" cy="823275"/>
          </a:xfrm>
        </p:grpSpPr>
        <p:sp>
          <p:nvSpPr>
            <p:cNvPr id="1275" name="Google Shape;1275;p72"/>
            <p:cNvSpPr/>
            <p:nvPr/>
          </p:nvSpPr>
          <p:spPr>
            <a:xfrm>
              <a:off x="2074975" y="4738825"/>
              <a:ext cx="371600" cy="325425"/>
            </a:xfrm>
            <a:custGeom>
              <a:rect b="b" l="l" r="r" t="t"/>
              <a:pathLst>
                <a:path extrusionOk="0" h="13017" w="14864">
                  <a:moveTo>
                    <a:pt x="2136" y="1"/>
                  </a:moveTo>
                  <a:lnTo>
                    <a:pt x="1" y="2169"/>
                  </a:lnTo>
                  <a:cubicBezTo>
                    <a:pt x="1168" y="4871"/>
                    <a:pt x="2703" y="7440"/>
                    <a:pt x="4504" y="9808"/>
                  </a:cubicBezTo>
                  <a:cubicBezTo>
                    <a:pt x="6281" y="12102"/>
                    <a:pt x="8170" y="13016"/>
                    <a:pt x="9713" y="13016"/>
                  </a:cubicBezTo>
                  <a:cubicBezTo>
                    <a:pt x="13149" y="13016"/>
                    <a:pt x="14863" y="8475"/>
                    <a:pt x="9775" y="4537"/>
                  </a:cubicBezTo>
                  <a:cubicBezTo>
                    <a:pt x="7440" y="2703"/>
                    <a:pt x="4871" y="1202"/>
                    <a:pt x="2136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6" name="Google Shape;1276;p72"/>
            <p:cNvSpPr/>
            <p:nvPr/>
          </p:nvSpPr>
          <p:spPr>
            <a:xfrm>
              <a:off x="1979925" y="4644600"/>
              <a:ext cx="176800" cy="172850"/>
            </a:xfrm>
            <a:custGeom>
              <a:rect b="b" l="l" r="r" t="t"/>
              <a:pathLst>
                <a:path extrusionOk="0" h="6914" w="7072">
                  <a:moveTo>
                    <a:pt x="5437" y="1"/>
                  </a:moveTo>
                  <a:lnTo>
                    <a:pt x="0" y="5438"/>
                  </a:lnTo>
                  <a:lnTo>
                    <a:pt x="1034" y="6438"/>
                  </a:lnTo>
                  <a:cubicBezTo>
                    <a:pt x="1351" y="6755"/>
                    <a:pt x="1751" y="6914"/>
                    <a:pt x="2152" y="6914"/>
                  </a:cubicBezTo>
                  <a:cubicBezTo>
                    <a:pt x="2552" y="6914"/>
                    <a:pt x="2952" y="6755"/>
                    <a:pt x="3269" y="6438"/>
                  </a:cubicBezTo>
                  <a:lnTo>
                    <a:pt x="6472" y="3236"/>
                  </a:lnTo>
                  <a:cubicBezTo>
                    <a:pt x="7072" y="2636"/>
                    <a:pt x="7072" y="1635"/>
                    <a:pt x="6472" y="1035"/>
                  </a:cubicBezTo>
                  <a:lnTo>
                    <a:pt x="5437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7" name="Google Shape;1277;p72"/>
            <p:cNvSpPr/>
            <p:nvPr/>
          </p:nvSpPr>
          <p:spPr>
            <a:xfrm>
              <a:off x="1481225" y="4240975"/>
              <a:ext cx="683850" cy="566275"/>
            </a:xfrm>
            <a:custGeom>
              <a:rect b="b" l="l" r="r" t="t"/>
              <a:pathLst>
                <a:path extrusionOk="0" h="22651" w="27354">
                  <a:moveTo>
                    <a:pt x="15132" y="1"/>
                  </a:moveTo>
                  <a:cubicBezTo>
                    <a:pt x="12234" y="1"/>
                    <a:pt x="9341" y="1101"/>
                    <a:pt x="7139" y="3303"/>
                  </a:cubicBezTo>
                  <a:cubicBezTo>
                    <a:pt x="1" y="10441"/>
                    <a:pt x="5038" y="22650"/>
                    <a:pt x="15145" y="22650"/>
                  </a:cubicBezTo>
                  <a:cubicBezTo>
                    <a:pt x="19715" y="22650"/>
                    <a:pt x="23851" y="19882"/>
                    <a:pt x="25619" y="15645"/>
                  </a:cubicBezTo>
                  <a:cubicBezTo>
                    <a:pt x="27354" y="11409"/>
                    <a:pt x="26386" y="6539"/>
                    <a:pt x="23151" y="3303"/>
                  </a:cubicBezTo>
                  <a:cubicBezTo>
                    <a:pt x="20932" y="1101"/>
                    <a:pt x="18030" y="1"/>
                    <a:pt x="1513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8" name="Google Shape;1278;p72"/>
            <p:cNvSpPr/>
            <p:nvPr/>
          </p:nvSpPr>
          <p:spPr>
            <a:xfrm>
              <a:off x="1596300" y="4326875"/>
              <a:ext cx="526250" cy="393650"/>
            </a:xfrm>
            <a:custGeom>
              <a:rect b="b" l="l" r="r" t="t"/>
              <a:pathLst>
                <a:path extrusionOk="0" h="15746" w="21050">
                  <a:moveTo>
                    <a:pt x="10529" y="0"/>
                  </a:moveTo>
                  <a:cubicBezTo>
                    <a:pt x="8515" y="0"/>
                    <a:pt x="6506" y="768"/>
                    <a:pt x="4971" y="2302"/>
                  </a:cubicBezTo>
                  <a:cubicBezTo>
                    <a:pt x="1" y="7272"/>
                    <a:pt x="3537" y="15745"/>
                    <a:pt x="10542" y="15745"/>
                  </a:cubicBezTo>
                  <a:cubicBezTo>
                    <a:pt x="17547" y="15745"/>
                    <a:pt x="21049" y="7272"/>
                    <a:pt x="16112" y="2302"/>
                  </a:cubicBezTo>
                  <a:cubicBezTo>
                    <a:pt x="14561" y="768"/>
                    <a:pt x="12543" y="0"/>
                    <a:pt x="10529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79" name="Google Shape;1279;p72"/>
          <p:cNvGrpSpPr/>
          <p:nvPr/>
        </p:nvGrpSpPr>
        <p:grpSpPr>
          <a:xfrm>
            <a:off x="133738" y="494251"/>
            <a:ext cx="460473" cy="461698"/>
            <a:chOff x="133738" y="317889"/>
            <a:chExt cx="460473" cy="461698"/>
          </a:xfrm>
        </p:grpSpPr>
        <p:sp>
          <p:nvSpPr>
            <p:cNvPr id="1280" name="Google Shape;1280;p72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1" name="Google Shape;1281;p72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82" name="Google Shape;1282;p72"/>
          <p:cNvSpPr txBox="1"/>
          <p:nvPr>
            <p:ph type="title"/>
          </p:nvPr>
        </p:nvSpPr>
        <p:spPr>
          <a:xfrm>
            <a:off x="720000" y="463800"/>
            <a:ext cx="7704000" cy="5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Sample Agenda for a </a:t>
            </a:r>
            <a:r>
              <a:rPr lang="en" sz="2400"/>
              <a:t>Strategic</a:t>
            </a:r>
            <a:r>
              <a:rPr lang="en" sz="2400"/>
              <a:t> </a:t>
            </a:r>
            <a:r>
              <a:rPr lang="en" sz="2400"/>
              <a:t>Planning</a:t>
            </a:r>
            <a:r>
              <a:rPr lang="en" sz="2400"/>
              <a:t> Session</a:t>
            </a:r>
            <a:endParaRPr sz="2400"/>
          </a:p>
        </p:txBody>
      </p:sp>
      <p:sp>
        <p:nvSpPr>
          <p:cNvPr id="1283" name="Google Shape;1283;p72"/>
          <p:cNvSpPr txBox="1"/>
          <p:nvPr>
            <p:ph idx="4294967295" type="subTitle"/>
          </p:nvPr>
        </p:nvSpPr>
        <p:spPr>
          <a:xfrm flipH="1">
            <a:off x="514225" y="3403600"/>
            <a:ext cx="2964600" cy="71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Introduction &amp; </a:t>
            </a:r>
            <a:r>
              <a:rPr b="1" lang="en" sz="2200"/>
              <a:t>review</a:t>
            </a:r>
            <a:r>
              <a:rPr b="1" lang="en" sz="2200"/>
              <a:t> of the process</a:t>
            </a:r>
            <a:endParaRPr b="1" sz="2200"/>
          </a:p>
        </p:txBody>
      </p:sp>
      <p:sp>
        <p:nvSpPr>
          <p:cNvPr id="1284" name="Google Shape;1284;p72"/>
          <p:cNvSpPr txBox="1"/>
          <p:nvPr>
            <p:ph idx="4294967295" type="subTitle"/>
          </p:nvPr>
        </p:nvSpPr>
        <p:spPr>
          <a:xfrm flipH="1">
            <a:off x="3768850" y="3403600"/>
            <a:ext cx="3254700" cy="1057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History of the association &amp; its </a:t>
            </a:r>
            <a:r>
              <a:rPr b="1" lang="en" sz="2200"/>
              <a:t>significant</a:t>
            </a:r>
            <a:r>
              <a:rPr b="1" lang="en" sz="2200"/>
              <a:t> milestones</a:t>
            </a:r>
            <a:endParaRPr b="1" sz="2200"/>
          </a:p>
        </p:txBody>
      </p:sp>
      <p:sp>
        <p:nvSpPr>
          <p:cNvPr id="1285" name="Google Shape;1285;p72"/>
          <p:cNvSpPr/>
          <p:nvPr/>
        </p:nvSpPr>
        <p:spPr>
          <a:xfrm>
            <a:off x="1013939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01</a:t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86" name="Google Shape;1286;p72"/>
          <p:cNvSpPr/>
          <p:nvPr/>
        </p:nvSpPr>
        <p:spPr>
          <a:xfrm>
            <a:off x="2907630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cxnSp>
        <p:nvCxnSpPr>
          <p:cNvPr id="1287" name="Google Shape;1287;p72"/>
          <p:cNvCxnSpPr>
            <a:stCxn id="1288" idx="4"/>
            <a:endCxn id="1285" idx="0"/>
          </p:cNvCxnSpPr>
          <p:nvPr/>
        </p:nvCxnSpPr>
        <p:spPr>
          <a:xfrm>
            <a:off x="1585139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289" name="Google Shape;1289;p72"/>
          <p:cNvCxnSpPr>
            <a:stCxn id="1290" idx="4"/>
            <a:endCxn id="1286" idx="0"/>
          </p:cNvCxnSpPr>
          <p:nvPr/>
        </p:nvCxnSpPr>
        <p:spPr>
          <a:xfrm>
            <a:off x="3478830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291" name="Google Shape;1291;p72"/>
          <p:cNvCxnSpPr>
            <a:stCxn id="1292" idx="4"/>
            <a:endCxn id="1293" idx="0"/>
          </p:cNvCxnSpPr>
          <p:nvPr/>
        </p:nvCxnSpPr>
        <p:spPr>
          <a:xfrm>
            <a:off x="5567620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294" name="Google Shape;1294;p72"/>
          <p:cNvCxnSpPr>
            <a:stCxn id="1295" idx="4"/>
            <a:endCxn id="1296" idx="0"/>
          </p:cNvCxnSpPr>
          <p:nvPr/>
        </p:nvCxnSpPr>
        <p:spPr>
          <a:xfrm>
            <a:off x="7558861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297" name="Google Shape;1297;p72"/>
          <p:cNvCxnSpPr>
            <a:stCxn id="1298" idx="3"/>
            <a:endCxn id="1299" idx="1"/>
          </p:cNvCxnSpPr>
          <p:nvPr/>
        </p:nvCxnSpPr>
        <p:spPr>
          <a:xfrm>
            <a:off x="1994189" y="2132144"/>
            <a:ext cx="5155500" cy="0"/>
          </a:xfrm>
          <a:prstGeom prst="straightConnector1">
            <a:avLst/>
          </a:prstGeom>
          <a:noFill/>
          <a:ln cap="rnd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298" name="Google Shape;1298;p72"/>
          <p:cNvSpPr/>
          <p:nvPr/>
        </p:nvSpPr>
        <p:spPr>
          <a:xfrm>
            <a:off x="1176089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0" name="Google Shape;1300;p72"/>
          <p:cNvSpPr/>
          <p:nvPr/>
        </p:nvSpPr>
        <p:spPr>
          <a:xfrm>
            <a:off x="3167330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1" name="Google Shape;1301;p72"/>
          <p:cNvSpPr/>
          <p:nvPr/>
        </p:nvSpPr>
        <p:spPr>
          <a:xfrm>
            <a:off x="5158570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9" name="Google Shape;1299;p72"/>
          <p:cNvSpPr/>
          <p:nvPr/>
        </p:nvSpPr>
        <p:spPr>
          <a:xfrm>
            <a:off x="7149811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3" name="Google Shape;1293;p72"/>
          <p:cNvSpPr/>
          <p:nvPr/>
        </p:nvSpPr>
        <p:spPr>
          <a:xfrm>
            <a:off x="4996420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02</a:t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96" name="Google Shape;1296;p72"/>
          <p:cNvSpPr/>
          <p:nvPr/>
        </p:nvSpPr>
        <p:spPr>
          <a:xfrm>
            <a:off x="6987661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02" name="Google Shape;1302;p72"/>
          <p:cNvSpPr/>
          <p:nvPr/>
        </p:nvSpPr>
        <p:spPr>
          <a:xfrm>
            <a:off x="7366339" y="1943067"/>
            <a:ext cx="385045" cy="378155"/>
          </a:xfrm>
          <a:custGeom>
            <a:rect b="b" l="l" r="r" t="t"/>
            <a:pathLst>
              <a:path extrusionOk="0" h="14270" w="14530">
                <a:moveTo>
                  <a:pt x="7253" y="3058"/>
                </a:moveTo>
                <a:cubicBezTo>
                  <a:pt x="6735" y="3058"/>
                  <a:pt x="6484" y="3676"/>
                  <a:pt x="6835" y="4027"/>
                </a:cubicBezTo>
                <a:cubicBezTo>
                  <a:pt x="6955" y="4147"/>
                  <a:pt x="7101" y="4201"/>
                  <a:pt x="7242" y="4201"/>
                </a:cubicBezTo>
                <a:cubicBezTo>
                  <a:pt x="7532" y="4201"/>
                  <a:pt x="7804" y="3974"/>
                  <a:pt x="7804" y="3626"/>
                </a:cubicBezTo>
                <a:cubicBezTo>
                  <a:pt x="7804" y="3325"/>
                  <a:pt x="7553" y="3058"/>
                  <a:pt x="7253" y="3058"/>
                </a:cubicBezTo>
                <a:close/>
                <a:moveTo>
                  <a:pt x="7246" y="5054"/>
                </a:moveTo>
                <a:cubicBezTo>
                  <a:pt x="6973" y="5054"/>
                  <a:pt x="6701" y="5230"/>
                  <a:pt x="6684" y="5581"/>
                </a:cubicBezTo>
                <a:lnTo>
                  <a:pt x="6684" y="8655"/>
                </a:lnTo>
                <a:cubicBezTo>
                  <a:pt x="6659" y="9056"/>
                  <a:pt x="6956" y="9257"/>
                  <a:pt x="7253" y="9257"/>
                </a:cubicBezTo>
                <a:cubicBezTo>
                  <a:pt x="7549" y="9257"/>
                  <a:pt x="7846" y="9056"/>
                  <a:pt x="7821" y="8655"/>
                </a:cubicBezTo>
                <a:lnTo>
                  <a:pt x="7821" y="5581"/>
                </a:lnTo>
                <a:cubicBezTo>
                  <a:pt x="7796" y="5230"/>
                  <a:pt x="7520" y="5054"/>
                  <a:pt x="7246" y="5054"/>
                </a:cubicBezTo>
                <a:close/>
                <a:moveTo>
                  <a:pt x="2257" y="0"/>
                </a:moveTo>
                <a:cubicBezTo>
                  <a:pt x="1004" y="0"/>
                  <a:pt x="1" y="1019"/>
                  <a:pt x="1" y="2272"/>
                </a:cubicBezTo>
                <a:lnTo>
                  <a:pt x="1" y="9674"/>
                </a:lnTo>
                <a:cubicBezTo>
                  <a:pt x="1" y="10927"/>
                  <a:pt x="1004" y="11947"/>
                  <a:pt x="2257" y="11947"/>
                </a:cubicBezTo>
                <a:lnTo>
                  <a:pt x="4796" y="11947"/>
                </a:lnTo>
                <a:lnTo>
                  <a:pt x="6250" y="13785"/>
                </a:lnTo>
                <a:cubicBezTo>
                  <a:pt x="6484" y="14085"/>
                  <a:pt x="6852" y="14269"/>
                  <a:pt x="7253" y="14269"/>
                </a:cubicBezTo>
                <a:cubicBezTo>
                  <a:pt x="7637" y="14269"/>
                  <a:pt x="8004" y="14085"/>
                  <a:pt x="8238" y="13768"/>
                </a:cubicBezTo>
                <a:lnTo>
                  <a:pt x="9675" y="11947"/>
                </a:lnTo>
                <a:lnTo>
                  <a:pt x="12232" y="11947"/>
                </a:lnTo>
                <a:cubicBezTo>
                  <a:pt x="13485" y="11947"/>
                  <a:pt x="14504" y="10927"/>
                  <a:pt x="14504" y="9674"/>
                </a:cubicBezTo>
                <a:cubicBezTo>
                  <a:pt x="14529" y="9273"/>
                  <a:pt x="14233" y="9073"/>
                  <a:pt x="13936" y="9073"/>
                </a:cubicBezTo>
                <a:cubicBezTo>
                  <a:pt x="13639" y="9073"/>
                  <a:pt x="13343" y="9273"/>
                  <a:pt x="13368" y="9674"/>
                </a:cubicBezTo>
                <a:cubicBezTo>
                  <a:pt x="13368" y="10292"/>
                  <a:pt x="12867" y="10810"/>
                  <a:pt x="12232" y="10810"/>
                </a:cubicBezTo>
                <a:lnTo>
                  <a:pt x="9408" y="10810"/>
                </a:lnTo>
                <a:cubicBezTo>
                  <a:pt x="9224" y="10810"/>
                  <a:pt x="9057" y="10877"/>
                  <a:pt x="8957" y="11011"/>
                </a:cubicBezTo>
                <a:lnTo>
                  <a:pt x="7353" y="13066"/>
                </a:lnTo>
                <a:cubicBezTo>
                  <a:pt x="7319" y="13099"/>
                  <a:pt x="7286" y="13116"/>
                  <a:pt x="7253" y="13116"/>
                </a:cubicBezTo>
                <a:cubicBezTo>
                  <a:pt x="7202" y="13116"/>
                  <a:pt x="7169" y="13099"/>
                  <a:pt x="7152" y="13066"/>
                </a:cubicBezTo>
                <a:lnTo>
                  <a:pt x="5515" y="11011"/>
                </a:lnTo>
                <a:cubicBezTo>
                  <a:pt x="5423" y="10889"/>
                  <a:pt x="5275" y="10808"/>
                  <a:pt x="5123" y="10808"/>
                </a:cubicBezTo>
                <a:cubicBezTo>
                  <a:pt x="5109" y="10808"/>
                  <a:pt x="5095" y="10809"/>
                  <a:pt x="5080" y="10810"/>
                </a:cubicBezTo>
                <a:lnTo>
                  <a:pt x="2257" y="10810"/>
                </a:lnTo>
                <a:cubicBezTo>
                  <a:pt x="1638" y="10794"/>
                  <a:pt x="1120" y="10292"/>
                  <a:pt x="1120" y="9674"/>
                </a:cubicBezTo>
                <a:lnTo>
                  <a:pt x="1120" y="2272"/>
                </a:lnTo>
                <a:cubicBezTo>
                  <a:pt x="1120" y="1637"/>
                  <a:pt x="1638" y="1136"/>
                  <a:pt x="2257" y="1136"/>
                </a:cubicBezTo>
                <a:lnTo>
                  <a:pt x="12248" y="1136"/>
                </a:lnTo>
                <a:cubicBezTo>
                  <a:pt x="12867" y="1136"/>
                  <a:pt x="13368" y="1637"/>
                  <a:pt x="13368" y="2272"/>
                </a:cubicBezTo>
                <a:lnTo>
                  <a:pt x="13368" y="6834"/>
                </a:lnTo>
                <a:cubicBezTo>
                  <a:pt x="13343" y="7235"/>
                  <a:pt x="13639" y="7435"/>
                  <a:pt x="13936" y="7435"/>
                </a:cubicBezTo>
                <a:cubicBezTo>
                  <a:pt x="14233" y="7435"/>
                  <a:pt x="14529" y="7235"/>
                  <a:pt x="14504" y="6834"/>
                </a:cubicBezTo>
                <a:lnTo>
                  <a:pt x="14504" y="2272"/>
                </a:lnTo>
                <a:cubicBezTo>
                  <a:pt x="14504" y="1019"/>
                  <a:pt x="13485" y="0"/>
                  <a:pt x="1224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3" name="Google Shape;1303;p72"/>
          <p:cNvSpPr/>
          <p:nvPr/>
        </p:nvSpPr>
        <p:spPr>
          <a:xfrm>
            <a:off x="5372541" y="1947267"/>
            <a:ext cx="390160" cy="369754"/>
          </a:xfrm>
          <a:custGeom>
            <a:rect b="b" l="l" r="r" t="t"/>
            <a:pathLst>
              <a:path extrusionOk="0" h="13953" w="14723">
                <a:moveTo>
                  <a:pt x="2257" y="1"/>
                </a:moveTo>
                <a:cubicBezTo>
                  <a:pt x="1004" y="1"/>
                  <a:pt x="1" y="1020"/>
                  <a:pt x="1" y="2273"/>
                </a:cubicBezTo>
                <a:lnTo>
                  <a:pt x="1" y="7570"/>
                </a:lnTo>
                <a:lnTo>
                  <a:pt x="1" y="11028"/>
                </a:lnTo>
                <a:cubicBezTo>
                  <a:pt x="1" y="12282"/>
                  <a:pt x="1004" y="13301"/>
                  <a:pt x="2257" y="13301"/>
                </a:cubicBezTo>
                <a:lnTo>
                  <a:pt x="8088" y="13301"/>
                </a:lnTo>
                <a:cubicBezTo>
                  <a:pt x="8104" y="13302"/>
                  <a:pt x="8120" y="13302"/>
                  <a:pt x="8135" y="13302"/>
                </a:cubicBezTo>
                <a:cubicBezTo>
                  <a:pt x="8874" y="13302"/>
                  <a:pt x="8874" y="12163"/>
                  <a:pt x="8135" y="12163"/>
                </a:cubicBezTo>
                <a:cubicBezTo>
                  <a:pt x="8120" y="12163"/>
                  <a:pt x="8104" y="12164"/>
                  <a:pt x="8088" y="12165"/>
                </a:cubicBezTo>
                <a:lnTo>
                  <a:pt x="2257" y="12165"/>
                </a:lnTo>
                <a:cubicBezTo>
                  <a:pt x="1638" y="12165"/>
                  <a:pt x="1120" y="11647"/>
                  <a:pt x="1120" y="11028"/>
                </a:cubicBezTo>
                <a:lnTo>
                  <a:pt x="1120" y="6033"/>
                </a:lnTo>
                <a:lnTo>
                  <a:pt x="1120" y="2273"/>
                </a:lnTo>
                <a:cubicBezTo>
                  <a:pt x="1120" y="1638"/>
                  <a:pt x="1638" y="1137"/>
                  <a:pt x="2257" y="1137"/>
                </a:cubicBezTo>
                <a:lnTo>
                  <a:pt x="4429" y="1137"/>
                </a:lnTo>
                <a:cubicBezTo>
                  <a:pt x="5047" y="1137"/>
                  <a:pt x="5548" y="1638"/>
                  <a:pt x="5548" y="2273"/>
                </a:cubicBezTo>
                <a:lnTo>
                  <a:pt x="5548" y="2323"/>
                </a:lnTo>
                <a:cubicBezTo>
                  <a:pt x="5548" y="2641"/>
                  <a:pt x="5816" y="2891"/>
                  <a:pt x="6116" y="2891"/>
                </a:cubicBezTo>
                <a:lnTo>
                  <a:pt x="12800" y="2891"/>
                </a:lnTo>
                <a:cubicBezTo>
                  <a:pt x="12950" y="2891"/>
                  <a:pt x="13101" y="2941"/>
                  <a:pt x="13201" y="3058"/>
                </a:cubicBezTo>
                <a:cubicBezTo>
                  <a:pt x="13318" y="3159"/>
                  <a:pt x="13368" y="3309"/>
                  <a:pt x="13368" y="3459"/>
                </a:cubicBezTo>
                <a:lnTo>
                  <a:pt x="13368" y="4028"/>
                </a:lnTo>
                <a:lnTo>
                  <a:pt x="3259" y="4028"/>
                </a:lnTo>
                <a:cubicBezTo>
                  <a:pt x="3243" y="4027"/>
                  <a:pt x="3228" y="4026"/>
                  <a:pt x="3212" y="4026"/>
                </a:cubicBezTo>
                <a:cubicBezTo>
                  <a:pt x="2473" y="4026"/>
                  <a:pt x="2473" y="5165"/>
                  <a:pt x="3212" y="5165"/>
                </a:cubicBezTo>
                <a:cubicBezTo>
                  <a:pt x="3228" y="5165"/>
                  <a:pt x="3243" y="5165"/>
                  <a:pt x="3259" y="5164"/>
                </a:cubicBezTo>
                <a:lnTo>
                  <a:pt x="13368" y="5164"/>
                </a:lnTo>
                <a:lnTo>
                  <a:pt x="13368" y="8957"/>
                </a:lnTo>
                <a:cubicBezTo>
                  <a:pt x="13343" y="9358"/>
                  <a:pt x="13639" y="9558"/>
                  <a:pt x="13936" y="9558"/>
                </a:cubicBezTo>
                <a:cubicBezTo>
                  <a:pt x="14233" y="9558"/>
                  <a:pt x="14529" y="9358"/>
                  <a:pt x="14504" y="8957"/>
                </a:cubicBezTo>
                <a:lnTo>
                  <a:pt x="14504" y="3459"/>
                </a:lnTo>
                <a:cubicBezTo>
                  <a:pt x="14504" y="2524"/>
                  <a:pt x="13735" y="1755"/>
                  <a:pt x="12800" y="1755"/>
                </a:cubicBezTo>
                <a:lnTo>
                  <a:pt x="6618" y="1755"/>
                </a:lnTo>
                <a:cubicBezTo>
                  <a:pt x="6384" y="736"/>
                  <a:pt x="5465" y="1"/>
                  <a:pt x="4412" y="1"/>
                </a:cubicBezTo>
                <a:close/>
                <a:moveTo>
                  <a:pt x="11814" y="8564"/>
                </a:moveTo>
                <a:cubicBezTo>
                  <a:pt x="11542" y="8564"/>
                  <a:pt x="11271" y="8739"/>
                  <a:pt x="11246" y="9090"/>
                </a:cubicBezTo>
                <a:lnTo>
                  <a:pt x="11246" y="10661"/>
                </a:lnTo>
                <a:lnTo>
                  <a:pt x="9692" y="10661"/>
                </a:lnTo>
                <a:cubicBezTo>
                  <a:pt x="8973" y="10694"/>
                  <a:pt x="8973" y="11747"/>
                  <a:pt x="9692" y="11780"/>
                </a:cubicBezTo>
                <a:lnTo>
                  <a:pt x="11246" y="11780"/>
                </a:lnTo>
                <a:lnTo>
                  <a:pt x="11246" y="13351"/>
                </a:lnTo>
                <a:cubicBezTo>
                  <a:pt x="11221" y="13752"/>
                  <a:pt x="11517" y="13952"/>
                  <a:pt x="11814" y="13952"/>
                </a:cubicBezTo>
                <a:cubicBezTo>
                  <a:pt x="12111" y="13952"/>
                  <a:pt x="12407" y="13752"/>
                  <a:pt x="12382" y="13351"/>
                </a:cubicBezTo>
                <a:lnTo>
                  <a:pt x="12382" y="11780"/>
                </a:lnTo>
                <a:lnTo>
                  <a:pt x="13936" y="11780"/>
                </a:lnTo>
                <a:cubicBezTo>
                  <a:pt x="13952" y="11781"/>
                  <a:pt x="13968" y="11782"/>
                  <a:pt x="13983" y="11782"/>
                </a:cubicBezTo>
                <a:cubicBezTo>
                  <a:pt x="14722" y="11782"/>
                  <a:pt x="14722" y="10659"/>
                  <a:pt x="13983" y="10659"/>
                </a:cubicBezTo>
                <a:cubicBezTo>
                  <a:pt x="13968" y="10659"/>
                  <a:pt x="13952" y="10660"/>
                  <a:pt x="13936" y="10661"/>
                </a:cubicBezTo>
                <a:lnTo>
                  <a:pt x="12382" y="10661"/>
                </a:lnTo>
                <a:lnTo>
                  <a:pt x="12382" y="9090"/>
                </a:lnTo>
                <a:cubicBezTo>
                  <a:pt x="12357" y="8739"/>
                  <a:pt x="12085" y="8564"/>
                  <a:pt x="11814" y="856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4" name="Google Shape;1304;p72"/>
          <p:cNvSpPr/>
          <p:nvPr/>
        </p:nvSpPr>
        <p:spPr>
          <a:xfrm>
            <a:off x="3383976" y="1947267"/>
            <a:ext cx="384807" cy="369754"/>
          </a:xfrm>
          <a:custGeom>
            <a:rect b="b" l="l" r="r" t="t"/>
            <a:pathLst>
              <a:path extrusionOk="0" h="13953" w="14521">
                <a:moveTo>
                  <a:pt x="10527" y="1136"/>
                </a:moveTo>
                <a:cubicBezTo>
                  <a:pt x="11028" y="1136"/>
                  <a:pt x="11279" y="1754"/>
                  <a:pt x="10911" y="2105"/>
                </a:cubicBezTo>
                <a:cubicBezTo>
                  <a:pt x="10798" y="2218"/>
                  <a:pt x="10658" y="2269"/>
                  <a:pt x="10519" y="2269"/>
                </a:cubicBezTo>
                <a:cubicBezTo>
                  <a:pt x="10227" y="2269"/>
                  <a:pt x="9942" y="2044"/>
                  <a:pt x="9942" y="1704"/>
                </a:cubicBezTo>
                <a:cubicBezTo>
                  <a:pt x="9959" y="1387"/>
                  <a:pt x="10210" y="1136"/>
                  <a:pt x="10527" y="1136"/>
                </a:cubicBezTo>
                <a:close/>
                <a:moveTo>
                  <a:pt x="12783" y="1136"/>
                </a:moveTo>
                <a:cubicBezTo>
                  <a:pt x="13100" y="1136"/>
                  <a:pt x="13351" y="1387"/>
                  <a:pt x="13351" y="1704"/>
                </a:cubicBezTo>
                <a:cubicBezTo>
                  <a:pt x="13351" y="2044"/>
                  <a:pt x="13074" y="2269"/>
                  <a:pt x="12782" y="2269"/>
                </a:cubicBezTo>
                <a:cubicBezTo>
                  <a:pt x="12643" y="2269"/>
                  <a:pt x="12500" y="2218"/>
                  <a:pt x="12382" y="2105"/>
                </a:cubicBezTo>
                <a:cubicBezTo>
                  <a:pt x="12031" y="1738"/>
                  <a:pt x="12282" y="1136"/>
                  <a:pt x="12783" y="1136"/>
                </a:cubicBezTo>
                <a:close/>
                <a:moveTo>
                  <a:pt x="8923" y="1136"/>
                </a:moveTo>
                <a:cubicBezTo>
                  <a:pt x="8773" y="1504"/>
                  <a:pt x="8773" y="1921"/>
                  <a:pt x="8923" y="2306"/>
                </a:cubicBezTo>
                <a:lnTo>
                  <a:pt x="1137" y="2306"/>
                </a:lnTo>
                <a:lnTo>
                  <a:pt x="1137" y="1704"/>
                </a:lnTo>
                <a:cubicBezTo>
                  <a:pt x="1137" y="1387"/>
                  <a:pt x="1388" y="1136"/>
                  <a:pt x="1705" y="1136"/>
                </a:cubicBezTo>
                <a:close/>
                <a:moveTo>
                  <a:pt x="9725" y="8755"/>
                </a:moveTo>
                <a:lnTo>
                  <a:pt x="9725" y="8755"/>
                </a:lnTo>
                <a:cubicBezTo>
                  <a:pt x="9625" y="9156"/>
                  <a:pt x="9558" y="9557"/>
                  <a:pt x="9541" y="9975"/>
                </a:cubicBezTo>
                <a:lnTo>
                  <a:pt x="8906" y="9975"/>
                </a:lnTo>
                <a:cubicBezTo>
                  <a:pt x="9040" y="9490"/>
                  <a:pt x="9324" y="9056"/>
                  <a:pt x="9725" y="8755"/>
                </a:cubicBezTo>
                <a:close/>
                <a:moveTo>
                  <a:pt x="11112" y="8338"/>
                </a:moveTo>
                <a:cubicBezTo>
                  <a:pt x="11262" y="8555"/>
                  <a:pt x="11479" y="9106"/>
                  <a:pt x="11563" y="9975"/>
                </a:cubicBezTo>
                <a:lnTo>
                  <a:pt x="10677" y="9975"/>
                </a:lnTo>
                <a:cubicBezTo>
                  <a:pt x="10744" y="9106"/>
                  <a:pt x="10962" y="8538"/>
                  <a:pt x="11112" y="8338"/>
                </a:cubicBezTo>
                <a:close/>
                <a:moveTo>
                  <a:pt x="12499" y="8755"/>
                </a:moveTo>
                <a:cubicBezTo>
                  <a:pt x="12900" y="9056"/>
                  <a:pt x="13184" y="9490"/>
                  <a:pt x="13317" y="9975"/>
                </a:cubicBezTo>
                <a:lnTo>
                  <a:pt x="12683" y="9975"/>
                </a:lnTo>
                <a:cubicBezTo>
                  <a:pt x="12666" y="9557"/>
                  <a:pt x="12599" y="9156"/>
                  <a:pt x="12499" y="8755"/>
                </a:cubicBezTo>
                <a:close/>
                <a:moveTo>
                  <a:pt x="9541" y="11111"/>
                </a:moveTo>
                <a:cubicBezTo>
                  <a:pt x="9575" y="11529"/>
                  <a:pt x="9642" y="11947"/>
                  <a:pt x="9742" y="12348"/>
                </a:cubicBezTo>
                <a:cubicBezTo>
                  <a:pt x="9341" y="12030"/>
                  <a:pt x="9057" y="11596"/>
                  <a:pt x="8923" y="11111"/>
                </a:cubicBezTo>
                <a:close/>
                <a:moveTo>
                  <a:pt x="13317" y="11111"/>
                </a:moveTo>
                <a:cubicBezTo>
                  <a:pt x="13184" y="11596"/>
                  <a:pt x="12900" y="12030"/>
                  <a:pt x="12499" y="12348"/>
                </a:cubicBezTo>
                <a:cubicBezTo>
                  <a:pt x="12599" y="11947"/>
                  <a:pt x="12666" y="11529"/>
                  <a:pt x="12699" y="11111"/>
                </a:cubicBezTo>
                <a:close/>
                <a:moveTo>
                  <a:pt x="11546" y="11111"/>
                </a:moveTo>
                <a:cubicBezTo>
                  <a:pt x="11479" y="11997"/>
                  <a:pt x="11262" y="12548"/>
                  <a:pt x="11112" y="12749"/>
                </a:cubicBezTo>
                <a:cubicBezTo>
                  <a:pt x="10962" y="12548"/>
                  <a:pt x="10744" y="11997"/>
                  <a:pt x="10677" y="11111"/>
                </a:cubicBezTo>
                <a:close/>
                <a:moveTo>
                  <a:pt x="1705" y="0"/>
                </a:moveTo>
                <a:cubicBezTo>
                  <a:pt x="769" y="0"/>
                  <a:pt x="1" y="769"/>
                  <a:pt x="1" y="1704"/>
                </a:cubicBezTo>
                <a:lnTo>
                  <a:pt x="1" y="11111"/>
                </a:lnTo>
                <a:cubicBezTo>
                  <a:pt x="1" y="12364"/>
                  <a:pt x="1020" y="13384"/>
                  <a:pt x="2273" y="13384"/>
                </a:cubicBezTo>
                <a:lnTo>
                  <a:pt x="6450" y="13384"/>
                </a:lnTo>
                <a:cubicBezTo>
                  <a:pt x="7152" y="13333"/>
                  <a:pt x="7152" y="12297"/>
                  <a:pt x="6450" y="12247"/>
                </a:cubicBezTo>
                <a:lnTo>
                  <a:pt x="2273" y="12247"/>
                </a:lnTo>
                <a:cubicBezTo>
                  <a:pt x="1638" y="12247"/>
                  <a:pt x="1137" y="11746"/>
                  <a:pt x="1137" y="11111"/>
                </a:cubicBezTo>
                <a:lnTo>
                  <a:pt x="1137" y="3425"/>
                </a:lnTo>
                <a:lnTo>
                  <a:pt x="13384" y="3425"/>
                </a:lnTo>
                <a:lnTo>
                  <a:pt x="13384" y="6349"/>
                </a:lnTo>
                <a:cubicBezTo>
                  <a:pt x="13401" y="6708"/>
                  <a:pt x="13672" y="6888"/>
                  <a:pt x="13946" y="6888"/>
                </a:cubicBezTo>
                <a:cubicBezTo>
                  <a:pt x="14220" y="6888"/>
                  <a:pt x="14495" y="6708"/>
                  <a:pt x="14520" y="6349"/>
                </a:cubicBezTo>
                <a:lnTo>
                  <a:pt x="14520" y="1704"/>
                </a:lnTo>
                <a:cubicBezTo>
                  <a:pt x="14504" y="769"/>
                  <a:pt x="13752" y="0"/>
                  <a:pt x="12816" y="0"/>
                </a:cubicBezTo>
                <a:close/>
                <a:moveTo>
                  <a:pt x="11112" y="7151"/>
                </a:moveTo>
                <a:cubicBezTo>
                  <a:pt x="8088" y="7151"/>
                  <a:pt x="6567" y="10810"/>
                  <a:pt x="8706" y="12949"/>
                </a:cubicBezTo>
                <a:cubicBezTo>
                  <a:pt x="9404" y="13642"/>
                  <a:pt x="10260" y="13952"/>
                  <a:pt x="11098" y="13952"/>
                </a:cubicBezTo>
                <a:cubicBezTo>
                  <a:pt x="12848" y="13952"/>
                  <a:pt x="14520" y="12599"/>
                  <a:pt x="14520" y="10543"/>
                </a:cubicBezTo>
                <a:cubicBezTo>
                  <a:pt x="14520" y="8672"/>
                  <a:pt x="13000" y="7151"/>
                  <a:pt x="11112" y="715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5" name="Google Shape;1305;p72"/>
          <p:cNvSpPr/>
          <p:nvPr/>
        </p:nvSpPr>
        <p:spPr>
          <a:xfrm>
            <a:off x="1393186" y="1939688"/>
            <a:ext cx="383905" cy="384913"/>
          </a:xfrm>
          <a:custGeom>
            <a:rect b="b" l="l" r="r" t="t"/>
            <a:pathLst>
              <a:path extrusionOk="0" h="14525" w="14487">
                <a:moveTo>
                  <a:pt x="2824" y="2160"/>
                </a:moveTo>
                <a:cubicBezTo>
                  <a:pt x="2072" y="2160"/>
                  <a:pt x="2072" y="3296"/>
                  <a:pt x="2824" y="3296"/>
                </a:cubicBezTo>
                <a:lnTo>
                  <a:pt x="4244" y="3296"/>
                </a:lnTo>
                <a:cubicBezTo>
                  <a:pt x="4996" y="3296"/>
                  <a:pt x="4996" y="2160"/>
                  <a:pt x="4244" y="2160"/>
                </a:cubicBezTo>
                <a:close/>
                <a:moveTo>
                  <a:pt x="2824" y="4332"/>
                </a:moveTo>
                <a:cubicBezTo>
                  <a:pt x="2072" y="4332"/>
                  <a:pt x="2072" y="5468"/>
                  <a:pt x="2824" y="5468"/>
                </a:cubicBezTo>
                <a:lnTo>
                  <a:pt x="4244" y="5468"/>
                </a:lnTo>
                <a:cubicBezTo>
                  <a:pt x="4996" y="5468"/>
                  <a:pt x="4996" y="4332"/>
                  <a:pt x="4244" y="4332"/>
                </a:cubicBezTo>
                <a:close/>
                <a:moveTo>
                  <a:pt x="2824" y="6504"/>
                </a:moveTo>
                <a:cubicBezTo>
                  <a:pt x="2072" y="6504"/>
                  <a:pt x="2072" y="7641"/>
                  <a:pt x="2824" y="7641"/>
                </a:cubicBezTo>
                <a:lnTo>
                  <a:pt x="4244" y="7641"/>
                </a:lnTo>
                <a:cubicBezTo>
                  <a:pt x="4562" y="7641"/>
                  <a:pt x="4812" y="7390"/>
                  <a:pt x="4812" y="7072"/>
                </a:cubicBezTo>
                <a:cubicBezTo>
                  <a:pt x="4812" y="6755"/>
                  <a:pt x="4562" y="6504"/>
                  <a:pt x="4244" y="6504"/>
                </a:cubicBezTo>
                <a:close/>
                <a:moveTo>
                  <a:pt x="9625" y="5769"/>
                </a:moveTo>
                <a:lnTo>
                  <a:pt x="10844" y="6989"/>
                </a:lnTo>
                <a:cubicBezTo>
                  <a:pt x="10945" y="7106"/>
                  <a:pt x="10945" y="7290"/>
                  <a:pt x="10844" y="7407"/>
                </a:cubicBezTo>
                <a:lnTo>
                  <a:pt x="9625" y="8626"/>
                </a:lnTo>
                <a:lnTo>
                  <a:pt x="9625" y="5769"/>
                </a:lnTo>
                <a:close/>
                <a:moveTo>
                  <a:pt x="2824" y="8693"/>
                </a:moveTo>
                <a:cubicBezTo>
                  <a:pt x="2072" y="8693"/>
                  <a:pt x="2072" y="9829"/>
                  <a:pt x="2824" y="9829"/>
                </a:cubicBezTo>
                <a:lnTo>
                  <a:pt x="4244" y="9829"/>
                </a:lnTo>
                <a:cubicBezTo>
                  <a:pt x="4996" y="9829"/>
                  <a:pt x="4996" y="8693"/>
                  <a:pt x="4244" y="8693"/>
                </a:cubicBezTo>
                <a:close/>
                <a:moveTo>
                  <a:pt x="9567" y="4562"/>
                </a:moveTo>
                <a:cubicBezTo>
                  <a:pt x="9015" y="4562"/>
                  <a:pt x="8488" y="4992"/>
                  <a:pt x="8488" y="5636"/>
                </a:cubicBezTo>
                <a:lnTo>
                  <a:pt x="8488" y="8743"/>
                </a:lnTo>
                <a:cubicBezTo>
                  <a:pt x="8488" y="9178"/>
                  <a:pt x="8739" y="9579"/>
                  <a:pt x="9157" y="9746"/>
                </a:cubicBezTo>
                <a:cubicBezTo>
                  <a:pt x="9290" y="9796"/>
                  <a:pt x="9424" y="9829"/>
                  <a:pt x="9574" y="9829"/>
                </a:cubicBezTo>
                <a:cubicBezTo>
                  <a:pt x="9858" y="9829"/>
                  <a:pt x="10126" y="9712"/>
                  <a:pt x="10326" y="9512"/>
                </a:cubicBezTo>
                <a:lnTo>
                  <a:pt x="11646" y="8209"/>
                </a:lnTo>
                <a:cubicBezTo>
                  <a:pt x="12198" y="7641"/>
                  <a:pt x="12198" y="6755"/>
                  <a:pt x="11646" y="6187"/>
                </a:cubicBezTo>
                <a:lnTo>
                  <a:pt x="10326" y="4884"/>
                </a:lnTo>
                <a:cubicBezTo>
                  <a:pt x="10104" y="4661"/>
                  <a:pt x="9833" y="4562"/>
                  <a:pt x="9567" y="4562"/>
                </a:cubicBezTo>
                <a:close/>
                <a:moveTo>
                  <a:pt x="5949" y="1174"/>
                </a:moveTo>
                <a:lnTo>
                  <a:pt x="5949" y="13388"/>
                </a:lnTo>
                <a:lnTo>
                  <a:pt x="2256" y="13388"/>
                </a:lnTo>
                <a:cubicBezTo>
                  <a:pt x="1638" y="13388"/>
                  <a:pt x="1137" y="12887"/>
                  <a:pt x="1137" y="12269"/>
                </a:cubicBezTo>
                <a:lnTo>
                  <a:pt x="1137" y="2311"/>
                </a:lnTo>
                <a:cubicBezTo>
                  <a:pt x="1137" y="1676"/>
                  <a:pt x="1638" y="1174"/>
                  <a:pt x="2256" y="1174"/>
                </a:cubicBezTo>
                <a:close/>
                <a:moveTo>
                  <a:pt x="6508" y="1"/>
                </a:moveTo>
                <a:cubicBezTo>
                  <a:pt x="6450" y="1"/>
                  <a:pt x="6391" y="13"/>
                  <a:pt x="6333" y="38"/>
                </a:cubicBezTo>
                <a:lnTo>
                  <a:pt x="2256" y="38"/>
                </a:lnTo>
                <a:cubicBezTo>
                  <a:pt x="1020" y="38"/>
                  <a:pt x="0" y="1041"/>
                  <a:pt x="0" y="2294"/>
                </a:cubicBezTo>
                <a:lnTo>
                  <a:pt x="0" y="12252"/>
                </a:lnTo>
                <a:cubicBezTo>
                  <a:pt x="0" y="13505"/>
                  <a:pt x="1020" y="14508"/>
                  <a:pt x="2256" y="14524"/>
                </a:cubicBezTo>
                <a:lnTo>
                  <a:pt x="12231" y="14524"/>
                </a:lnTo>
                <a:cubicBezTo>
                  <a:pt x="13468" y="14508"/>
                  <a:pt x="14487" y="13505"/>
                  <a:pt x="14487" y="12252"/>
                </a:cubicBezTo>
                <a:cubicBezTo>
                  <a:pt x="14487" y="11876"/>
                  <a:pt x="14203" y="11688"/>
                  <a:pt x="13919" y="11688"/>
                </a:cubicBezTo>
                <a:cubicBezTo>
                  <a:pt x="13635" y="11688"/>
                  <a:pt x="13351" y="11876"/>
                  <a:pt x="13351" y="12252"/>
                </a:cubicBezTo>
                <a:cubicBezTo>
                  <a:pt x="13351" y="12887"/>
                  <a:pt x="12849" y="13388"/>
                  <a:pt x="12231" y="13388"/>
                </a:cubicBezTo>
                <a:lnTo>
                  <a:pt x="7068" y="13388"/>
                </a:lnTo>
                <a:lnTo>
                  <a:pt x="7068" y="1158"/>
                </a:lnTo>
                <a:lnTo>
                  <a:pt x="12231" y="1158"/>
                </a:lnTo>
                <a:cubicBezTo>
                  <a:pt x="12849" y="1158"/>
                  <a:pt x="13351" y="1676"/>
                  <a:pt x="13351" y="2294"/>
                </a:cubicBezTo>
                <a:lnTo>
                  <a:pt x="13351" y="9428"/>
                </a:lnTo>
                <a:cubicBezTo>
                  <a:pt x="13351" y="9804"/>
                  <a:pt x="13635" y="9992"/>
                  <a:pt x="13919" y="9992"/>
                </a:cubicBezTo>
                <a:cubicBezTo>
                  <a:pt x="14203" y="9992"/>
                  <a:pt x="14487" y="9804"/>
                  <a:pt x="14487" y="9428"/>
                </a:cubicBezTo>
                <a:lnTo>
                  <a:pt x="14487" y="2294"/>
                </a:lnTo>
                <a:cubicBezTo>
                  <a:pt x="14487" y="1041"/>
                  <a:pt x="13468" y="38"/>
                  <a:pt x="12231" y="38"/>
                </a:cubicBezTo>
                <a:lnTo>
                  <a:pt x="6684" y="38"/>
                </a:lnTo>
                <a:cubicBezTo>
                  <a:pt x="6625" y="13"/>
                  <a:pt x="6567" y="1"/>
                  <a:pt x="650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9" name="Shape 1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" name="Google Shape;1310;p73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311" name="Google Shape;1311;p73"/>
          <p:cNvGrpSpPr/>
          <p:nvPr/>
        </p:nvGrpSpPr>
        <p:grpSpPr>
          <a:xfrm>
            <a:off x="8044913" y="137100"/>
            <a:ext cx="965350" cy="823275"/>
            <a:chOff x="1481225" y="4240975"/>
            <a:chExt cx="965350" cy="823275"/>
          </a:xfrm>
        </p:grpSpPr>
        <p:sp>
          <p:nvSpPr>
            <p:cNvPr id="1312" name="Google Shape;1312;p73"/>
            <p:cNvSpPr/>
            <p:nvPr/>
          </p:nvSpPr>
          <p:spPr>
            <a:xfrm>
              <a:off x="2074975" y="4738825"/>
              <a:ext cx="371600" cy="325425"/>
            </a:xfrm>
            <a:custGeom>
              <a:rect b="b" l="l" r="r" t="t"/>
              <a:pathLst>
                <a:path extrusionOk="0" h="13017" w="14864">
                  <a:moveTo>
                    <a:pt x="2136" y="1"/>
                  </a:moveTo>
                  <a:lnTo>
                    <a:pt x="1" y="2169"/>
                  </a:lnTo>
                  <a:cubicBezTo>
                    <a:pt x="1168" y="4871"/>
                    <a:pt x="2703" y="7440"/>
                    <a:pt x="4504" y="9808"/>
                  </a:cubicBezTo>
                  <a:cubicBezTo>
                    <a:pt x="6281" y="12102"/>
                    <a:pt x="8170" y="13016"/>
                    <a:pt x="9713" y="13016"/>
                  </a:cubicBezTo>
                  <a:cubicBezTo>
                    <a:pt x="13149" y="13016"/>
                    <a:pt x="14863" y="8475"/>
                    <a:pt x="9775" y="4537"/>
                  </a:cubicBezTo>
                  <a:cubicBezTo>
                    <a:pt x="7440" y="2703"/>
                    <a:pt x="4871" y="1202"/>
                    <a:pt x="2136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3" name="Google Shape;1313;p73"/>
            <p:cNvSpPr/>
            <p:nvPr/>
          </p:nvSpPr>
          <p:spPr>
            <a:xfrm>
              <a:off x="1979925" y="4644600"/>
              <a:ext cx="176800" cy="172850"/>
            </a:xfrm>
            <a:custGeom>
              <a:rect b="b" l="l" r="r" t="t"/>
              <a:pathLst>
                <a:path extrusionOk="0" h="6914" w="7072">
                  <a:moveTo>
                    <a:pt x="5437" y="1"/>
                  </a:moveTo>
                  <a:lnTo>
                    <a:pt x="0" y="5438"/>
                  </a:lnTo>
                  <a:lnTo>
                    <a:pt x="1034" y="6438"/>
                  </a:lnTo>
                  <a:cubicBezTo>
                    <a:pt x="1351" y="6755"/>
                    <a:pt x="1751" y="6914"/>
                    <a:pt x="2152" y="6914"/>
                  </a:cubicBezTo>
                  <a:cubicBezTo>
                    <a:pt x="2552" y="6914"/>
                    <a:pt x="2952" y="6755"/>
                    <a:pt x="3269" y="6438"/>
                  </a:cubicBezTo>
                  <a:lnTo>
                    <a:pt x="6472" y="3236"/>
                  </a:lnTo>
                  <a:cubicBezTo>
                    <a:pt x="7072" y="2636"/>
                    <a:pt x="7072" y="1635"/>
                    <a:pt x="6472" y="1035"/>
                  </a:cubicBezTo>
                  <a:lnTo>
                    <a:pt x="5437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4" name="Google Shape;1314;p73"/>
            <p:cNvSpPr/>
            <p:nvPr/>
          </p:nvSpPr>
          <p:spPr>
            <a:xfrm>
              <a:off x="1481225" y="4240975"/>
              <a:ext cx="683850" cy="566275"/>
            </a:xfrm>
            <a:custGeom>
              <a:rect b="b" l="l" r="r" t="t"/>
              <a:pathLst>
                <a:path extrusionOk="0" h="22651" w="27354">
                  <a:moveTo>
                    <a:pt x="15132" y="1"/>
                  </a:moveTo>
                  <a:cubicBezTo>
                    <a:pt x="12234" y="1"/>
                    <a:pt x="9341" y="1101"/>
                    <a:pt x="7139" y="3303"/>
                  </a:cubicBezTo>
                  <a:cubicBezTo>
                    <a:pt x="1" y="10441"/>
                    <a:pt x="5038" y="22650"/>
                    <a:pt x="15145" y="22650"/>
                  </a:cubicBezTo>
                  <a:cubicBezTo>
                    <a:pt x="19715" y="22650"/>
                    <a:pt x="23851" y="19882"/>
                    <a:pt x="25619" y="15645"/>
                  </a:cubicBezTo>
                  <a:cubicBezTo>
                    <a:pt x="27354" y="11409"/>
                    <a:pt x="26386" y="6539"/>
                    <a:pt x="23151" y="3303"/>
                  </a:cubicBezTo>
                  <a:cubicBezTo>
                    <a:pt x="20932" y="1101"/>
                    <a:pt x="18030" y="1"/>
                    <a:pt x="1513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5" name="Google Shape;1315;p73"/>
            <p:cNvSpPr/>
            <p:nvPr/>
          </p:nvSpPr>
          <p:spPr>
            <a:xfrm>
              <a:off x="1596300" y="4326875"/>
              <a:ext cx="526250" cy="393650"/>
            </a:xfrm>
            <a:custGeom>
              <a:rect b="b" l="l" r="r" t="t"/>
              <a:pathLst>
                <a:path extrusionOk="0" h="15746" w="21050">
                  <a:moveTo>
                    <a:pt x="10529" y="0"/>
                  </a:moveTo>
                  <a:cubicBezTo>
                    <a:pt x="8515" y="0"/>
                    <a:pt x="6506" y="768"/>
                    <a:pt x="4971" y="2302"/>
                  </a:cubicBezTo>
                  <a:cubicBezTo>
                    <a:pt x="1" y="7272"/>
                    <a:pt x="3537" y="15745"/>
                    <a:pt x="10542" y="15745"/>
                  </a:cubicBezTo>
                  <a:cubicBezTo>
                    <a:pt x="17547" y="15745"/>
                    <a:pt x="21049" y="7272"/>
                    <a:pt x="16112" y="2302"/>
                  </a:cubicBezTo>
                  <a:cubicBezTo>
                    <a:pt x="14561" y="768"/>
                    <a:pt x="12543" y="0"/>
                    <a:pt x="10529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16" name="Google Shape;1316;p73"/>
          <p:cNvGrpSpPr/>
          <p:nvPr/>
        </p:nvGrpSpPr>
        <p:grpSpPr>
          <a:xfrm>
            <a:off x="133738" y="494251"/>
            <a:ext cx="460473" cy="461698"/>
            <a:chOff x="133738" y="317889"/>
            <a:chExt cx="460473" cy="461698"/>
          </a:xfrm>
        </p:grpSpPr>
        <p:sp>
          <p:nvSpPr>
            <p:cNvPr id="1317" name="Google Shape;1317;p73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8" name="Google Shape;1318;p73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19" name="Google Shape;1319;p73"/>
          <p:cNvSpPr txBox="1"/>
          <p:nvPr>
            <p:ph type="title"/>
          </p:nvPr>
        </p:nvSpPr>
        <p:spPr>
          <a:xfrm>
            <a:off x="720000" y="463800"/>
            <a:ext cx="7704000" cy="5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Sample Agenda for a Strategic Planning Session</a:t>
            </a:r>
            <a:endParaRPr sz="2400"/>
          </a:p>
        </p:txBody>
      </p:sp>
      <p:sp>
        <p:nvSpPr>
          <p:cNvPr id="1320" name="Google Shape;1320;p73"/>
          <p:cNvSpPr txBox="1"/>
          <p:nvPr>
            <p:ph idx="4294967295" type="subTitle"/>
          </p:nvPr>
        </p:nvSpPr>
        <p:spPr>
          <a:xfrm flipH="1">
            <a:off x="514225" y="3403600"/>
            <a:ext cx="2964600" cy="71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Overview of the community today</a:t>
            </a:r>
            <a:endParaRPr b="1" sz="2200"/>
          </a:p>
        </p:txBody>
      </p:sp>
      <p:sp>
        <p:nvSpPr>
          <p:cNvPr id="1321" name="Google Shape;1321;p73"/>
          <p:cNvSpPr txBox="1"/>
          <p:nvPr>
            <p:ph idx="4294967295" type="subTitle"/>
          </p:nvPr>
        </p:nvSpPr>
        <p:spPr>
          <a:xfrm flipH="1">
            <a:off x="3768850" y="3403600"/>
            <a:ext cx="3254700" cy="1057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Review of current governance structure</a:t>
            </a:r>
            <a:endParaRPr b="1" sz="2200"/>
          </a:p>
        </p:txBody>
      </p:sp>
      <p:sp>
        <p:nvSpPr>
          <p:cNvPr id="1322" name="Google Shape;1322;p73"/>
          <p:cNvSpPr/>
          <p:nvPr/>
        </p:nvSpPr>
        <p:spPr>
          <a:xfrm>
            <a:off x="1013939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03</a:t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23" name="Google Shape;1323;p73"/>
          <p:cNvSpPr/>
          <p:nvPr/>
        </p:nvSpPr>
        <p:spPr>
          <a:xfrm>
            <a:off x="2907630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cxnSp>
        <p:nvCxnSpPr>
          <p:cNvPr id="1324" name="Google Shape;1324;p73"/>
          <p:cNvCxnSpPr>
            <a:stCxn id="1325" idx="4"/>
            <a:endCxn id="1322" idx="0"/>
          </p:cNvCxnSpPr>
          <p:nvPr/>
        </p:nvCxnSpPr>
        <p:spPr>
          <a:xfrm>
            <a:off x="1585139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26" name="Google Shape;1326;p73"/>
          <p:cNvCxnSpPr>
            <a:stCxn id="1327" idx="4"/>
            <a:endCxn id="1323" idx="0"/>
          </p:cNvCxnSpPr>
          <p:nvPr/>
        </p:nvCxnSpPr>
        <p:spPr>
          <a:xfrm>
            <a:off x="3478830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28" name="Google Shape;1328;p73"/>
          <p:cNvCxnSpPr>
            <a:stCxn id="1329" idx="4"/>
            <a:endCxn id="1330" idx="0"/>
          </p:cNvCxnSpPr>
          <p:nvPr/>
        </p:nvCxnSpPr>
        <p:spPr>
          <a:xfrm>
            <a:off x="5567620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31" name="Google Shape;1331;p73"/>
          <p:cNvCxnSpPr>
            <a:stCxn id="1332" idx="4"/>
            <a:endCxn id="1333" idx="0"/>
          </p:cNvCxnSpPr>
          <p:nvPr/>
        </p:nvCxnSpPr>
        <p:spPr>
          <a:xfrm>
            <a:off x="7558861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34" name="Google Shape;1334;p73"/>
          <p:cNvCxnSpPr>
            <a:stCxn id="1335" idx="3"/>
            <a:endCxn id="1336" idx="1"/>
          </p:cNvCxnSpPr>
          <p:nvPr/>
        </p:nvCxnSpPr>
        <p:spPr>
          <a:xfrm>
            <a:off x="1994189" y="2132144"/>
            <a:ext cx="5155500" cy="0"/>
          </a:xfrm>
          <a:prstGeom prst="straightConnector1">
            <a:avLst/>
          </a:prstGeom>
          <a:noFill/>
          <a:ln cap="rnd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335" name="Google Shape;1335;p73"/>
          <p:cNvSpPr/>
          <p:nvPr/>
        </p:nvSpPr>
        <p:spPr>
          <a:xfrm>
            <a:off x="1176089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7" name="Google Shape;1337;p73"/>
          <p:cNvSpPr/>
          <p:nvPr/>
        </p:nvSpPr>
        <p:spPr>
          <a:xfrm>
            <a:off x="3167330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8" name="Google Shape;1338;p73"/>
          <p:cNvSpPr/>
          <p:nvPr/>
        </p:nvSpPr>
        <p:spPr>
          <a:xfrm>
            <a:off x="5158570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6" name="Google Shape;1336;p73"/>
          <p:cNvSpPr/>
          <p:nvPr/>
        </p:nvSpPr>
        <p:spPr>
          <a:xfrm>
            <a:off x="7149811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0" name="Google Shape;1330;p73"/>
          <p:cNvSpPr/>
          <p:nvPr/>
        </p:nvSpPr>
        <p:spPr>
          <a:xfrm>
            <a:off x="4996420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04</a:t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33" name="Google Shape;1333;p73"/>
          <p:cNvSpPr/>
          <p:nvPr/>
        </p:nvSpPr>
        <p:spPr>
          <a:xfrm>
            <a:off x="6987661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39" name="Google Shape;1339;p73"/>
          <p:cNvSpPr/>
          <p:nvPr/>
        </p:nvSpPr>
        <p:spPr>
          <a:xfrm>
            <a:off x="7366339" y="1943067"/>
            <a:ext cx="385045" cy="378155"/>
          </a:xfrm>
          <a:custGeom>
            <a:rect b="b" l="l" r="r" t="t"/>
            <a:pathLst>
              <a:path extrusionOk="0" h="14270" w="14530">
                <a:moveTo>
                  <a:pt x="7253" y="3058"/>
                </a:moveTo>
                <a:cubicBezTo>
                  <a:pt x="6735" y="3058"/>
                  <a:pt x="6484" y="3676"/>
                  <a:pt x="6835" y="4027"/>
                </a:cubicBezTo>
                <a:cubicBezTo>
                  <a:pt x="6955" y="4147"/>
                  <a:pt x="7101" y="4201"/>
                  <a:pt x="7242" y="4201"/>
                </a:cubicBezTo>
                <a:cubicBezTo>
                  <a:pt x="7532" y="4201"/>
                  <a:pt x="7804" y="3974"/>
                  <a:pt x="7804" y="3626"/>
                </a:cubicBezTo>
                <a:cubicBezTo>
                  <a:pt x="7804" y="3325"/>
                  <a:pt x="7553" y="3058"/>
                  <a:pt x="7253" y="3058"/>
                </a:cubicBezTo>
                <a:close/>
                <a:moveTo>
                  <a:pt x="7246" y="5054"/>
                </a:moveTo>
                <a:cubicBezTo>
                  <a:pt x="6973" y="5054"/>
                  <a:pt x="6701" y="5230"/>
                  <a:pt x="6684" y="5581"/>
                </a:cubicBezTo>
                <a:lnTo>
                  <a:pt x="6684" y="8655"/>
                </a:lnTo>
                <a:cubicBezTo>
                  <a:pt x="6659" y="9056"/>
                  <a:pt x="6956" y="9257"/>
                  <a:pt x="7253" y="9257"/>
                </a:cubicBezTo>
                <a:cubicBezTo>
                  <a:pt x="7549" y="9257"/>
                  <a:pt x="7846" y="9056"/>
                  <a:pt x="7821" y="8655"/>
                </a:cubicBezTo>
                <a:lnTo>
                  <a:pt x="7821" y="5581"/>
                </a:lnTo>
                <a:cubicBezTo>
                  <a:pt x="7796" y="5230"/>
                  <a:pt x="7520" y="5054"/>
                  <a:pt x="7246" y="5054"/>
                </a:cubicBezTo>
                <a:close/>
                <a:moveTo>
                  <a:pt x="2257" y="0"/>
                </a:moveTo>
                <a:cubicBezTo>
                  <a:pt x="1004" y="0"/>
                  <a:pt x="1" y="1019"/>
                  <a:pt x="1" y="2272"/>
                </a:cubicBezTo>
                <a:lnTo>
                  <a:pt x="1" y="9674"/>
                </a:lnTo>
                <a:cubicBezTo>
                  <a:pt x="1" y="10927"/>
                  <a:pt x="1004" y="11947"/>
                  <a:pt x="2257" y="11947"/>
                </a:cubicBezTo>
                <a:lnTo>
                  <a:pt x="4796" y="11947"/>
                </a:lnTo>
                <a:lnTo>
                  <a:pt x="6250" y="13785"/>
                </a:lnTo>
                <a:cubicBezTo>
                  <a:pt x="6484" y="14085"/>
                  <a:pt x="6852" y="14269"/>
                  <a:pt x="7253" y="14269"/>
                </a:cubicBezTo>
                <a:cubicBezTo>
                  <a:pt x="7637" y="14269"/>
                  <a:pt x="8004" y="14085"/>
                  <a:pt x="8238" y="13768"/>
                </a:cubicBezTo>
                <a:lnTo>
                  <a:pt x="9675" y="11947"/>
                </a:lnTo>
                <a:lnTo>
                  <a:pt x="12232" y="11947"/>
                </a:lnTo>
                <a:cubicBezTo>
                  <a:pt x="13485" y="11947"/>
                  <a:pt x="14504" y="10927"/>
                  <a:pt x="14504" y="9674"/>
                </a:cubicBezTo>
                <a:cubicBezTo>
                  <a:pt x="14529" y="9273"/>
                  <a:pt x="14233" y="9073"/>
                  <a:pt x="13936" y="9073"/>
                </a:cubicBezTo>
                <a:cubicBezTo>
                  <a:pt x="13639" y="9073"/>
                  <a:pt x="13343" y="9273"/>
                  <a:pt x="13368" y="9674"/>
                </a:cubicBezTo>
                <a:cubicBezTo>
                  <a:pt x="13368" y="10292"/>
                  <a:pt x="12867" y="10810"/>
                  <a:pt x="12232" y="10810"/>
                </a:cubicBezTo>
                <a:lnTo>
                  <a:pt x="9408" y="10810"/>
                </a:lnTo>
                <a:cubicBezTo>
                  <a:pt x="9224" y="10810"/>
                  <a:pt x="9057" y="10877"/>
                  <a:pt x="8957" y="11011"/>
                </a:cubicBezTo>
                <a:lnTo>
                  <a:pt x="7353" y="13066"/>
                </a:lnTo>
                <a:cubicBezTo>
                  <a:pt x="7319" y="13099"/>
                  <a:pt x="7286" y="13116"/>
                  <a:pt x="7253" y="13116"/>
                </a:cubicBezTo>
                <a:cubicBezTo>
                  <a:pt x="7202" y="13116"/>
                  <a:pt x="7169" y="13099"/>
                  <a:pt x="7152" y="13066"/>
                </a:cubicBezTo>
                <a:lnTo>
                  <a:pt x="5515" y="11011"/>
                </a:lnTo>
                <a:cubicBezTo>
                  <a:pt x="5423" y="10889"/>
                  <a:pt x="5275" y="10808"/>
                  <a:pt x="5123" y="10808"/>
                </a:cubicBezTo>
                <a:cubicBezTo>
                  <a:pt x="5109" y="10808"/>
                  <a:pt x="5095" y="10809"/>
                  <a:pt x="5080" y="10810"/>
                </a:cubicBezTo>
                <a:lnTo>
                  <a:pt x="2257" y="10810"/>
                </a:lnTo>
                <a:cubicBezTo>
                  <a:pt x="1638" y="10794"/>
                  <a:pt x="1120" y="10292"/>
                  <a:pt x="1120" y="9674"/>
                </a:cubicBezTo>
                <a:lnTo>
                  <a:pt x="1120" y="2272"/>
                </a:lnTo>
                <a:cubicBezTo>
                  <a:pt x="1120" y="1637"/>
                  <a:pt x="1638" y="1136"/>
                  <a:pt x="2257" y="1136"/>
                </a:cubicBezTo>
                <a:lnTo>
                  <a:pt x="12248" y="1136"/>
                </a:lnTo>
                <a:cubicBezTo>
                  <a:pt x="12867" y="1136"/>
                  <a:pt x="13368" y="1637"/>
                  <a:pt x="13368" y="2272"/>
                </a:cubicBezTo>
                <a:lnTo>
                  <a:pt x="13368" y="6834"/>
                </a:lnTo>
                <a:cubicBezTo>
                  <a:pt x="13343" y="7235"/>
                  <a:pt x="13639" y="7435"/>
                  <a:pt x="13936" y="7435"/>
                </a:cubicBezTo>
                <a:cubicBezTo>
                  <a:pt x="14233" y="7435"/>
                  <a:pt x="14529" y="7235"/>
                  <a:pt x="14504" y="6834"/>
                </a:cubicBezTo>
                <a:lnTo>
                  <a:pt x="14504" y="2272"/>
                </a:lnTo>
                <a:cubicBezTo>
                  <a:pt x="14504" y="1019"/>
                  <a:pt x="13485" y="0"/>
                  <a:pt x="1224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0" name="Google Shape;1340;p73"/>
          <p:cNvSpPr/>
          <p:nvPr/>
        </p:nvSpPr>
        <p:spPr>
          <a:xfrm>
            <a:off x="5372541" y="1947267"/>
            <a:ext cx="390160" cy="369754"/>
          </a:xfrm>
          <a:custGeom>
            <a:rect b="b" l="l" r="r" t="t"/>
            <a:pathLst>
              <a:path extrusionOk="0" h="13953" w="14723">
                <a:moveTo>
                  <a:pt x="2257" y="1"/>
                </a:moveTo>
                <a:cubicBezTo>
                  <a:pt x="1004" y="1"/>
                  <a:pt x="1" y="1020"/>
                  <a:pt x="1" y="2273"/>
                </a:cubicBezTo>
                <a:lnTo>
                  <a:pt x="1" y="7570"/>
                </a:lnTo>
                <a:lnTo>
                  <a:pt x="1" y="11028"/>
                </a:lnTo>
                <a:cubicBezTo>
                  <a:pt x="1" y="12282"/>
                  <a:pt x="1004" y="13301"/>
                  <a:pt x="2257" y="13301"/>
                </a:cubicBezTo>
                <a:lnTo>
                  <a:pt x="8088" y="13301"/>
                </a:lnTo>
                <a:cubicBezTo>
                  <a:pt x="8104" y="13302"/>
                  <a:pt x="8120" y="13302"/>
                  <a:pt x="8135" y="13302"/>
                </a:cubicBezTo>
                <a:cubicBezTo>
                  <a:pt x="8874" y="13302"/>
                  <a:pt x="8874" y="12163"/>
                  <a:pt x="8135" y="12163"/>
                </a:cubicBezTo>
                <a:cubicBezTo>
                  <a:pt x="8120" y="12163"/>
                  <a:pt x="8104" y="12164"/>
                  <a:pt x="8088" y="12165"/>
                </a:cubicBezTo>
                <a:lnTo>
                  <a:pt x="2257" y="12165"/>
                </a:lnTo>
                <a:cubicBezTo>
                  <a:pt x="1638" y="12165"/>
                  <a:pt x="1120" y="11647"/>
                  <a:pt x="1120" y="11028"/>
                </a:cubicBezTo>
                <a:lnTo>
                  <a:pt x="1120" y="6033"/>
                </a:lnTo>
                <a:lnTo>
                  <a:pt x="1120" y="2273"/>
                </a:lnTo>
                <a:cubicBezTo>
                  <a:pt x="1120" y="1638"/>
                  <a:pt x="1638" y="1137"/>
                  <a:pt x="2257" y="1137"/>
                </a:cubicBezTo>
                <a:lnTo>
                  <a:pt x="4429" y="1137"/>
                </a:lnTo>
                <a:cubicBezTo>
                  <a:pt x="5047" y="1137"/>
                  <a:pt x="5548" y="1638"/>
                  <a:pt x="5548" y="2273"/>
                </a:cubicBezTo>
                <a:lnTo>
                  <a:pt x="5548" y="2323"/>
                </a:lnTo>
                <a:cubicBezTo>
                  <a:pt x="5548" y="2641"/>
                  <a:pt x="5816" y="2891"/>
                  <a:pt x="6116" y="2891"/>
                </a:cubicBezTo>
                <a:lnTo>
                  <a:pt x="12800" y="2891"/>
                </a:lnTo>
                <a:cubicBezTo>
                  <a:pt x="12950" y="2891"/>
                  <a:pt x="13101" y="2941"/>
                  <a:pt x="13201" y="3058"/>
                </a:cubicBezTo>
                <a:cubicBezTo>
                  <a:pt x="13318" y="3159"/>
                  <a:pt x="13368" y="3309"/>
                  <a:pt x="13368" y="3459"/>
                </a:cubicBezTo>
                <a:lnTo>
                  <a:pt x="13368" y="4028"/>
                </a:lnTo>
                <a:lnTo>
                  <a:pt x="3259" y="4028"/>
                </a:lnTo>
                <a:cubicBezTo>
                  <a:pt x="3243" y="4027"/>
                  <a:pt x="3228" y="4026"/>
                  <a:pt x="3212" y="4026"/>
                </a:cubicBezTo>
                <a:cubicBezTo>
                  <a:pt x="2473" y="4026"/>
                  <a:pt x="2473" y="5165"/>
                  <a:pt x="3212" y="5165"/>
                </a:cubicBezTo>
                <a:cubicBezTo>
                  <a:pt x="3228" y="5165"/>
                  <a:pt x="3243" y="5165"/>
                  <a:pt x="3259" y="5164"/>
                </a:cubicBezTo>
                <a:lnTo>
                  <a:pt x="13368" y="5164"/>
                </a:lnTo>
                <a:lnTo>
                  <a:pt x="13368" y="8957"/>
                </a:lnTo>
                <a:cubicBezTo>
                  <a:pt x="13343" y="9358"/>
                  <a:pt x="13639" y="9558"/>
                  <a:pt x="13936" y="9558"/>
                </a:cubicBezTo>
                <a:cubicBezTo>
                  <a:pt x="14233" y="9558"/>
                  <a:pt x="14529" y="9358"/>
                  <a:pt x="14504" y="8957"/>
                </a:cubicBezTo>
                <a:lnTo>
                  <a:pt x="14504" y="3459"/>
                </a:lnTo>
                <a:cubicBezTo>
                  <a:pt x="14504" y="2524"/>
                  <a:pt x="13735" y="1755"/>
                  <a:pt x="12800" y="1755"/>
                </a:cubicBezTo>
                <a:lnTo>
                  <a:pt x="6618" y="1755"/>
                </a:lnTo>
                <a:cubicBezTo>
                  <a:pt x="6384" y="736"/>
                  <a:pt x="5465" y="1"/>
                  <a:pt x="4412" y="1"/>
                </a:cubicBezTo>
                <a:close/>
                <a:moveTo>
                  <a:pt x="11814" y="8564"/>
                </a:moveTo>
                <a:cubicBezTo>
                  <a:pt x="11542" y="8564"/>
                  <a:pt x="11271" y="8739"/>
                  <a:pt x="11246" y="9090"/>
                </a:cubicBezTo>
                <a:lnTo>
                  <a:pt x="11246" y="10661"/>
                </a:lnTo>
                <a:lnTo>
                  <a:pt x="9692" y="10661"/>
                </a:lnTo>
                <a:cubicBezTo>
                  <a:pt x="8973" y="10694"/>
                  <a:pt x="8973" y="11747"/>
                  <a:pt x="9692" y="11780"/>
                </a:cubicBezTo>
                <a:lnTo>
                  <a:pt x="11246" y="11780"/>
                </a:lnTo>
                <a:lnTo>
                  <a:pt x="11246" y="13351"/>
                </a:lnTo>
                <a:cubicBezTo>
                  <a:pt x="11221" y="13752"/>
                  <a:pt x="11517" y="13952"/>
                  <a:pt x="11814" y="13952"/>
                </a:cubicBezTo>
                <a:cubicBezTo>
                  <a:pt x="12111" y="13952"/>
                  <a:pt x="12407" y="13752"/>
                  <a:pt x="12382" y="13351"/>
                </a:cubicBezTo>
                <a:lnTo>
                  <a:pt x="12382" y="11780"/>
                </a:lnTo>
                <a:lnTo>
                  <a:pt x="13936" y="11780"/>
                </a:lnTo>
                <a:cubicBezTo>
                  <a:pt x="13952" y="11781"/>
                  <a:pt x="13968" y="11782"/>
                  <a:pt x="13983" y="11782"/>
                </a:cubicBezTo>
                <a:cubicBezTo>
                  <a:pt x="14722" y="11782"/>
                  <a:pt x="14722" y="10659"/>
                  <a:pt x="13983" y="10659"/>
                </a:cubicBezTo>
                <a:cubicBezTo>
                  <a:pt x="13968" y="10659"/>
                  <a:pt x="13952" y="10660"/>
                  <a:pt x="13936" y="10661"/>
                </a:cubicBezTo>
                <a:lnTo>
                  <a:pt x="12382" y="10661"/>
                </a:lnTo>
                <a:lnTo>
                  <a:pt x="12382" y="9090"/>
                </a:lnTo>
                <a:cubicBezTo>
                  <a:pt x="12357" y="8739"/>
                  <a:pt x="12085" y="8564"/>
                  <a:pt x="11814" y="856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1" name="Google Shape;1341;p73"/>
          <p:cNvSpPr/>
          <p:nvPr/>
        </p:nvSpPr>
        <p:spPr>
          <a:xfrm>
            <a:off x="3383976" y="1947267"/>
            <a:ext cx="384807" cy="369754"/>
          </a:xfrm>
          <a:custGeom>
            <a:rect b="b" l="l" r="r" t="t"/>
            <a:pathLst>
              <a:path extrusionOk="0" h="13953" w="14521">
                <a:moveTo>
                  <a:pt x="10527" y="1136"/>
                </a:moveTo>
                <a:cubicBezTo>
                  <a:pt x="11028" y="1136"/>
                  <a:pt x="11279" y="1754"/>
                  <a:pt x="10911" y="2105"/>
                </a:cubicBezTo>
                <a:cubicBezTo>
                  <a:pt x="10798" y="2218"/>
                  <a:pt x="10658" y="2269"/>
                  <a:pt x="10519" y="2269"/>
                </a:cubicBezTo>
                <a:cubicBezTo>
                  <a:pt x="10227" y="2269"/>
                  <a:pt x="9942" y="2044"/>
                  <a:pt x="9942" y="1704"/>
                </a:cubicBezTo>
                <a:cubicBezTo>
                  <a:pt x="9959" y="1387"/>
                  <a:pt x="10210" y="1136"/>
                  <a:pt x="10527" y="1136"/>
                </a:cubicBezTo>
                <a:close/>
                <a:moveTo>
                  <a:pt x="12783" y="1136"/>
                </a:moveTo>
                <a:cubicBezTo>
                  <a:pt x="13100" y="1136"/>
                  <a:pt x="13351" y="1387"/>
                  <a:pt x="13351" y="1704"/>
                </a:cubicBezTo>
                <a:cubicBezTo>
                  <a:pt x="13351" y="2044"/>
                  <a:pt x="13074" y="2269"/>
                  <a:pt x="12782" y="2269"/>
                </a:cubicBezTo>
                <a:cubicBezTo>
                  <a:pt x="12643" y="2269"/>
                  <a:pt x="12500" y="2218"/>
                  <a:pt x="12382" y="2105"/>
                </a:cubicBezTo>
                <a:cubicBezTo>
                  <a:pt x="12031" y="1738"/>
                  <a:pt x="12282" y="1136"/>
                  <a:pt x="12783" y="1136"/>
                </a:cubicBezTo>
                <a:close/>
                <a:moveTo>
                  <a:pt x="8923" y="1136"/>
                </a:moveTo>
                <a:cubicBezTo>
                  <a:pt x="8773" y="1504"/>
                  <a:pt x="8773" y="1921"/>
                  <a:pt x="8923" y="2306"/>
                </a:cubicBezTo>
                <a:lnTo>
                  <a:pt x="1137" y="2306"/>
                </a:lnTo>
                <a:lnTo>
                  <a:pt x="1137" y="1704"/>
                </a:lnTo>
                <a:cubicBezTo>
                  <a:pt x="1137" y="1387"/>
                  <a:pt x="1388" y="1136"/>
                  <a:pt x="1705" y="1136"/>
                </a:cubicBezTo>
                <a:close/>
                <a:moveTo>
                  <a:pt x="9725" y="8755"/>
                </a:moveTo>
                <a:lnTo>
                  <a:pt x="9725" y="8755"/>
                </a:lnTo>
                <a:cubicBezTo>
                  <a:pt x="9625" y="9156"/>
                  <a:pt x="9558" y="9557"/>
                  <a:pt x="9541" y="9975"/>
                </a:cubicBezTo>
                <a:lnTo>
                  <a:pt x="8906" y="9975"/>
                </a:lnTo>
                <a:cubicBezTo>
                  <a:pt x="9040" y="9490"/>
                  <a:pt x="9324" y="9056"/>
                  <a:pt x="9725" y="8755"/>
                </a:cubicBezTo>
                <a:close/>
                <a:moveTo>
                  <a:pt x="11112" y="8338"/>
                </a:moveTo>
                <a:cubicBezTo>
                  <a:pt x="11262" y="8555"/>
                  <a:pt x="11479" y="9106"/>
                  <a:pt x="11563" y="9975"/>
                </a:cubicBezTo>
                <a:lnTo>
                  <a:pt x="10677" y="9975"/>
                </a:lnTo>
                <a:cubicBezTo>
                  <a:pt x="10744" y="9106"/>
                  <a:pt x="10962" y="8538"/>
                  <a:pt x="11112" y="8338"/>
                </a:cubicBezTo>
                <a:close/>
                <a:moveTo>
                  <a:pt x="12499" y="8755"/>
                </a:moveTo>
                <a:cubicBezTo>
                  <a:pt x="12900" y="9056"/>
                  <a:pt x="13184" y="9490"/>
                  <a:pt x="13317" y="9975"/>
                </a:cubicBezTo>
                <a:lnTo>
                  <a:pt x="12683" y="9975"/>
                </a:lnTo>
                <a:cubicBezTo>
                  <a:pt x="12666" y="9557"/>
                  <a:pt x="12599" y="9156"/>
                  <a:pt x="12499" y="8755"/>
                </a:cubicBezTo>
                <a:close/>
                <a:moveTo>
                  <a:pt x="9541" y="11111"/>
                </a:moveTo>
                <a:cubicBezTo>
                  <a:pt x="9575" y="11529"/>
                  <a:pt x="9642" y="11947"/>
                  <a:pt x="9742" y="12348"/>
                </a:cubicBezTo>
                <a:cubicBezTo>
                  <a:pt x="9341" y="12030"/>
                  <a:pt x="9057" y="11596"/>
                  <a:pt x="8923" y="11111"/>
                </a:cubicBezTo>
                <a:close/>
                <a:moveTo>
                  <a:pt x="13317" y="11111"/>
                </a:moveTo>
                <a:cubicBezTo>
                  <a:pt x="13184" y="11596"/>
                  <a:pt x="12900" y="12030"/>
                  <a:pt x="12499" y="12348"/>
                </a:cubicBezTo>
                <a:cubicBezTo>
                  <a:pt x="12599" y="11947"/>
                  <a:pt x="12666" y="11529"/>
                  <a:pt x="12699" y="11111"/>
                </a:cubicBezTo>
                <a:close/>
                <a:moveTo>
                  <a:pt x="11546" y="11111"/>
                </a:moveTo>
                <a:cubicBezTo>
                  <a:pt x="11479" y="11997"/>
                  <a:pt x="11262" y="12548"/>
                  <a:pt x="11112" y="12749"/>
                </a:cubicBezTo>
                <a:cubicBezTo>
                  <a:pt x="10962" y="12548"/>
                  <a:pt x="10744" y="11997"/>
                  <a:pt x="10677" y="11111"/>
                </a:cubicBezTo>
                <a:close/>
                <a:moveTo>
                  <a:pt x="1705" y="0"/>
                </a:moveTo>
                <a:cubicBezTo>
                  <a:pt x="769" y="0"/>
                  <a:pt x="1" y="769"/>
                  <a:pt x="1" y="1704"/>
                </a:cubicBezTo>
                <a:lnTo>
                  <a:pt x="1" y="11111"/>
                </a:lnTo>
                <a:cubicBezTo>
                  <a:pt x="1" y="12364"/>
                  <a:pt x="1020" y="13384"/>
                  <a:pt x="2273" y="13384"/>
                </a:cubicBezTo>
                <a:lnTo>
                  <a:pt x="6450" y="13384"/>
                </a:lnTo>
                <a:cubicBezTo>
                  <a:pt x="7152" y="13333"/>
                  <a:pt x="7152" y="12297"/>
                  <a:pt x="6450" y="12247"/>
                </a:cubicBezTo>
                <a:lnTo>
                  <a:pt x="2273" y="12247"/>
                </a:lnTo>
                <a:cubicBezTo>
                  <a:pt x="1638" y="12247"/>
                  <a:pt x="1137" y="11746"/>
                  <a:pt x="1137" y="11111"/>
                </a:cubicBezTo>
                <a:lnTo>
                  <a:pt x="1137" y="3425"/>
                </a:lnTo>
                <a:lnTo>
                  <a:pt x="13384" y="3425"/>
                </a:lnTo>
                <a:lnTo>
                  <a:pt x="13384" y="6349"/>
                </a:lnTo>
                <a:cubicBezTo>
                  <a:pt x="13401" y="6708"/>
                  <a:pt x="13672" y="6888"/>
                  <a:pt x="13946" y="6888"/>
                </a:cubicBezTo>
                <a:cubicBezTo>
                  <a:pt x="14220" y="6888"/>
                  <a:pt x="14495" y="6708"/>
                  <a:pt x="14520" y="6349"/>
                </a:cubicBezTo>
                <a:lnTo>
                  <a:pt x="14520" y="1704"/>
                </a:lnTo>
                <a:cubicBezTo>
                  <a:pt x="14504" y="769"/>
                  <a:pt x="13752" y="0"/>
                  <a:pt x="12816" y="0"/>
                </a:cubicBezTo>
                <a:close/>
                <a:moveTo>
                  <a:pt x="11112" y="7151"/>
                </a:moveTo>
                <a:cubicBezTo>
                  <a:pt x="8088" y="7151"/>
                  <a:pt x="6567" y="10810"/>
                  <a:pt x="8706" y="12949"/>
                </a:cubicBezTo>
                <a:cubicBezTo>
                  <a:pt x="9404" y="13642"/>
                  <a:pt x="10260" y="13952"/>
                  <a:pt x="11098" y="13952"/>
                </a:cubicBezTo>
                <a:cubicBezTo>
                  <a:pt x="12848" y="13952"/>
                  <a:pt x="14520" y="12599"/>
                  <a:pt x="14520" y="10543"/>
                </a:cubicBezTo>
                <a:cubicBezTo>
                  <a:pt x="14520" y="8672"/>
                  <a:pt x="13000" y="7151"/>
                  <a:pt x="11112" y="715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2" name="Google Shape;1342;p73"/>
          <p:cNvSpPr/>
          <p:nvPr/>
        </p:nvSpPr>
        <p:spPr>
          <a:xfrm>
            <a:off x="1393186" y="1939688"/>
            <a:ext cx="383905" cy="384913"/>
          </a:xfrm>
          <a:custGeom>
            <a:rect b="b" l="l" r="r" t="t"/>
            <a:pathLst>
              <a:path extrusionOk="0" h="14525" w="14487">
                <a:moveTo>
                  <a:pt x="2824" y="2160"/>
                </a:moveTo>
                <a:cubicBezTo>
                  <a:pt x="2072" y="2160"/>
                  <a:pt x="2072" y="3296"/>
                  <a:pt x="2824" y="3296"/>
                </a:cubicBezTo>
                <a:lnTo>
                  <a:pt x="4244" y="3296"/>
                </a:lnTo>
                <a:cubicBezTo>
                  <a:pt x="4996" y="3296"/>
                  <a:pt x="4996" y="2160"/>
                  <a:pt x="4244" y="2160"/>
                </a:cubicBezTo>
                <a:close/>
                <a:moveTo>
                  <a:pt x="2824" y="4332"/>
                </a:moveTo>
                <a:cubicBezTo>
                  <a:pt x="2072" y="4332"/>
                  <a:pt x="2072" y="5468"/>
                  <a:pt x="2824" y="5468"/>
                </a:cubicBezTo>
                <a:lnTo>
                  <a:pt x="4244" y="5468"/>
                </a:lnTo>
                <a:cubicBezTo>
                  <a:pt x="4996" y="5468"/>
                  <a:pt x="4996" y="4332"/>
                  <a:pt x="4244" y="4332"/>
                </a:cubicBezTo>
                <a:close/>
                <a:moveTo>
                  <a:pt x="2824" y="6504"/>
                </a:moveTo>
                <a:cubicBezTo>
                  <a:pt x="2072" y="6504"/>
                  <a:pt x="2072" y="7641"/>
                  <a:pt x="2824" y="7641"/>
                </a:cubicBezTo>
                <a:lnTo>
                  <a:pt x="4244" y="7641"/>
                </a:lnTo>
                <a:cubicBezTo>
                  <a:pt x="4562" y="7641"/>
                  <a:pt x="4812" y="7390"/>
                  <a:pt x="4812" y="7072"/>
                </a:cubicBezTo>
                <a:cubicBezTo>
                  <a:pt x="4812" y="6755"/>
                  <a:pt x="4562" y="6504"/>
                  <a:pt x="4244" y="6504"/>
                </a:cubicBezTo>
                <a:close/>
                <a:moveTo>
                  <a:pt x="9625" y="5769"/>
                </a:moveTo>
                <a:lnTo>
                  <a:pt x="10844" y="6989"/>
                </a:lnTo>
                <a:cubicBezTo>
                  <a:pt x="10945" y="7106"/>
                  <a:pt x="10945" y="7290"/>
                  <a:pt x="10844" y="7407"/>
                </a:cubicBezTo>
                <a:lnTo>
                  <a:pt x="9625" y="8626"/>
                </a:lnTo>
                <a:lnTo>
                  <a:pt x="9625" y="5769"/>
                </a:lnTo>
                <a:close/>
                <a:moveTo>
                  <a:pt x="2824" y="8693"/>
                </a:moveTo>
                <a:cubicBezTo>
                  <a:pt x="2072" y="8693"/>
                  <a:pt x="2072" y="9829"/>
                  <a:pt x="2824" y="9829"/>
                </a:cubicBezTo>
                <a:lnTo>
                  <a:pt x="4244" y="9829"/>
                </a:lnTo>
                <a:cubicBezTo>
                  <a:pt x="4996" y="9829"/>
                  <a:pt x="4996" y="8693"/>
                  <a:pt x="4244" y="8693"/>
                </a:cubicBezTo>
                <a:close/>
                <a:moveTo>
                  <a:pt x="9567" y="4562"/>
                </a:moveTo>
                <a:cubicBezTo>
                  <a:pt x="9015" y="4562"/>
                  <a:pt x="8488" y="4992"/>
                  <a:pt x="8488" y="5636"/>
                </a:cubicBezTo>
                <a:lnTo>
                  <a:pt x="8488" y="8743"/>
                </a:lnTo>
                <a:cubicBezTo>
                  <a:pt x="8488" y="9178"/>
                  <a:pt x="8739" y="9579"/>
                  <a:pt x="9157" y="9746"/>
                </a:cubicBezTo>
                <a:cubicBezTo>
                  <a:pt x="9290" y="9796"/>
                  <a:pt x="9424" y="9829"/>
                  <a:pt x="9574" y="9829"/>
                </a:cubicBezTo>
                <a:cubicBezTo>
                  <a:pt x="9858" y="9829"/>
                  <a:pt x="10126" y="9712"/>
                  <a:pt x="10326" y="9512"/>
                </a:cubicBezTo>
                <a:lnTo>
                  <a:pt x="11646" y="8209"/>
                </a:lnTo>
                <a:cubicBezTo>
                  <a:pt x="12198" y="7641"/>
                  <a:pt x="12198" y="6755"/>
                  <a:pt x="11646" y="6187"/>
                </a:cubicBezTo>
                <a:lnTo>
                  <a:pt x="10326" y="4884"/>
                </a:lnTo>
                <a:cubicBezTo>
                  <a:pt x="10104" y="4661"/>
                  <a:pt x="9833" y="4562"/>
                  <a:pt x="9567" y="4562"/>
                </a:cubicBezTo>
                <a:close/>
                <a:moveTo>
                  <a:pt x="5949" y="1174"/>
                </a:moveTo>
                <a:lnTo>
                  <a:pt x="5949" y="13388"/>
                </a:lnTo>
                <a:lnTo>
                  <a:pt x="2256" y="13388"/>
                </a:lnTo>
                <a:cubicBezTo>
                  <a:pt x="1638" y="13388"/>
                  <a:pt x="1137" y="12887"/>
                  <a:pt x="1137" y="12269"/>
                </a:cubicBezTo>
                <a:lnTo>
                  <a:pt x="1137" y="2311"/>
                </a:lnTo>
                <a:cubicBezTo>
                  <a:pt x="1137" y="1676"/>
                  <a:pt x="1638" y="1174"/>
                  <a:pt x="2256" y="1174"/>
                </a:cubicBezTo>
                <a:close/>
                <a:moveTo>
                  <a:pt x="6508" y="1"/>
                </a:moveTo>
                <a:cubicBezTo>
                  <a:pt x="6450" y="1"/>
                  <a:pt x="6391" y="13"/>
                  <a:pt x="6333" y="38"/>
                </a:cubicBezTo>
                <a:lnTo>
                  <a:pt x="2256" y="38"/>
                </a:lnTo>
                <a:cubicBezTo>
                  <a:pt x="1020" y="38"/>
                  <a:pt x="0" y="1041"/>
                  <a:pt x="0" y="2294"/>
                </a:cubicBezTo>
                <a:lnTo>
                  <a:pt x="0" y="12252"/>
                </a:lnTo>
                <a:cubicBezTo>
                  <a:pt x="0" y="13505"/>
                  <a:pt x="1020" y="14508"/>
                  <a:pt x="2256" y="14524"/>
                </a:cubicBezTo>
                <a:lnTo>
                  <a:pt x="12231" y="14524"/>
                </a:lnTo>
                <a:cubicBezTo>
                  <a:pt x="13468" y="14508"/>
                  <a:pt x="14487" y="13505"/>
                  <a:pt x="14487" y="12252"/>
                </a:cubicBezTo>
                <a:cubicBezTo>
                  <a:pt x="14487" y="11876"/>
                  <a:pt x="14203" y="11688"/>
                  <a:pt x="13919" y="11688"/>
                </a:cubicBezTo>
                <a:cubicBezTo>
                  <a:pt x="13635" y="11688"/>
                  <a:pt x="13351" y="11876"/>
                  <a:pt x="13351" y="12252"/>
                </a:cubicBezTo>
                <a:cubicBezTo>
                  <a:pt x="13351" y="12887"/>
                  <a:pt x="12849" y="13388"/>
                  <a:pt x="12231" y="13388"/>
                </a:cubicBezTo>
                <a:lnTo>
                  <a:pt x="7068" y="13388"/>
                </a:lnTo>
                <a:lnTo>
                  <a:pt x="7068" y="1158"/>
                </a:lnTo>
                <a:lnTo>
                  <a:pt x="12231" y="1158"/>
                </a:lnTo>
                <a:cubicBezTo>
                  <a:pt x="12849" y="1158"/>
                  <a:pt x="13351" y="1676"/>
                  <a:pt x="13351" y="2294"/>
                </a:cubicBezTo>
                <a:lnTo>
                  <a:pt x="13351" y="9428"/>
                </a:lnTo>
                <a:cubicBezTo>
                  <a:pt x="13351" y="9804"/>
                  <a:pt x="13635" y="9992"/>
                  <a:pt x="13919" y="9992"/>
                </a:cubicBezTo>
                <a:cubicBezTo>
                  <a:pt x="14203" y="9992"/>
                  <a:pt x="14487" y="9804"/>
                  <a:pt x="14487" y="9428"/>
                </a:cubicBezTo>
                <a:lnTo>
                  <a:pt x="14487" y="2294"/>
                </a:lnTo>
                <a:cubicBezTo>
                  <a:pt x="14487" y="1041"/>
                  <a:pt x="13468" y="38"/>
                  <a:pt x="12231" y="38"/>
                </a:cubicBezTo>
                <a:lnTo>
                  <a:pt x="6684" y="38"/>
                </a:lnTo>
                <a:cubicBezTo>
                  <a:pt x="6625" y="13"/>
                  <a:pt x="6567" y="1"/>
                  <a:pt x="650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6" name="Shape 1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7" name="Google Shape;1347;p74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348" name="Google Shape;1348;p74"/>
          <p:cNvGrpSpPr/>
          <p:nvPr/>
        </p:nvGrpSpPr>
        <p:grpSpPr>
          <a:xfrm>
            <a:off x="8044913" y="137100"/>
            <a:ext cx="965350" cy="823275"/>
            <a:chOff x="1481225" y="4240975"/>
            <a:chExt cx="965350" cy="823275"/>
          </a:xfrm>
        </p:grpSpPr>
        <p:sp>
          <p:nvSpPr>
            <p:cNvPr id="1349" name="Google Shape;1349;p74"/>
            <p:cNvSpPr/>
            <p:nvPr/>
          </p:nvSpPr>
          <p:spPr>
            <a:xfrm>
              <a:off x="2074975" y="4738825"/>
              <a:ext cx="371600" cy="325425"/>
            </a:xfrm>
            <a:custGeom>
              <a:rect b="b" l="l" r="r" t="t"/>
              <a:pathLst>
                <a:path extrusionOk="0" h="13017" w="14864">
                  <a:moveTo>
                    <a:pt x="2136" y="1"/>
                  </a:moveTo>
                  <a:lnTo>
                    <a:pt x="1" y="2169"/>
                  </a:lnTo>
                  <a:cubicBezTo>
                    <a:pt x="1168" y="4871"/>
                    <a:pt x="2703" y="7440"/>
                    <a:pt x="4504" y="9808"/>
                  </a:cubicBezTo>
                  <a:cubicBezTo>
                    <a:pt x="6281" y="12102"/>
                    <a:pt x="8170" y="13016"/>
                    <a:pt x="9713" y="13016"/>
                  </a:cubicBezTo>
                  <a:cubicBezTo>
                    <a:pt x="13149" y="13016"/>
                    <a:pt x="14863" y="8475"/>
                    <a:pt x="9775" y="4537"/>
                  </a:cubicBezTo>
                  <a:cubicBezTo>
                    <a:pt x="7440" y="2703"/>
                    <a:pt x="4871" y="1202"/>
                    <a:pt x="2136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0" name="Google Shape;1350;p74"/>
            <p:cNvSpPr/>
            <p:nvPr/>
          </p:nvSpPr>
          <p:spPr>
            <a:xfrm>
              <a:off x="1979925" y="4644600"/>
              <a:ext cx="176800" cy="172850"/>
            </a:xfrm>
            <a:custGeom>
              <a:rect b="b" l="l" r="r" t="t"/>
              <a:pathLst>
                <a:path extrusionOk="0" h="6914" w="7072">
                  <a:moveTo>
                    <a:pt x="5437" y="1"/>
                  </a:moveTo>
                  <a:lnTo>
                    <a:pt x="0" y="5438"/>
                  </a:lnTo>
                  <a:lnTo>
                    <a:pt x="1034" y="6438"/>
                  </a:lnTo>
                  <a:cubicBezTo>
                    <a:pt x="1351" y="6755"/>
                    <a:pt x="1751" y="6914"/>
                    <a:pt x="2152" y="6914"/>
                  </a:cubicBezTo>
                  <a:cubicBezTo>
                    <a:pt x="2552" y="6914"/>
                    <a:pt x="2952" y="6755"/>
                    <a:pt x="3269" y="6438"/>
                  </a:cubicBezTo>
                  <a:lnTo>
                    <a:pt x="6472" y="3236"/>
                  </a:lnTo>
                  <a:cubicBezTo>
                    <a:pt x="7072" y="2636"/>
                    <a:pt x="7072" y="1635"/>
                    <a:pt x="6472" y="1035"/>
                  </a:cubicBezTo>
                  <a:lnTo>
                    <a:pt x="5437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1" name="Google Shape;1351;p74"/>
            <p:cNvSpPr/>
            <p:nvPr/>
          </p:nvSpPr>
          <p:spPr>
            <a:xfrm>
              <a:off x="1481225" y="4240975"/>
              <a:ext cx="683850" cy="566275"/>
            </a:xfrm>
            <a:custGeom>
              <a:rect b="b" l="l" r="r" t="t"/>
              <a:pathLst>
                <a:path extrusionOk="0" h="22651" w="27354">
                  <a:moveTo>
                    <a:pt x="15132" y="1"/>
                  </a:moveTo>
                  <a:cubicBezTo>
                    <a:pt x="12234" y="1"/>
                    <a:pt x="9341" y="1101"/>
                    <a:pt x="7139" y="3303"/>
                  </a:cubicBezTo>
                  <a:cubicBezTo>
                    <a:pt x="1" y="10441"/>
                    <a:pt x="5038" y="22650"/>
                    <a:pt x="15145" y="22650"/>
                  </a:cubicBezTo>
                  <a:cubicBezTo>
                    <a:pt x="19715" y="22650"/>
                    <a:pt x="23851" y="19882"/>
                    <a:pt x="25619" y="15645"/>
                  </a:cubicBezTo>
                  <a:cubicBezTo>
                    <a:pt x="27354" y="11409"/>
                    <a:pt x="26386" y="6539"/>
                    <a:pt x="23151" y="3303"/>
                  </a:cubicBezTo>
                  <a:cubicBezTo>
                    <a:pt x="20932" y="1101"/>
                    <a:pt x="18030" y="1"/>
                    <a:pt x="1513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2" name="Google Shape;1352;p74"/>
            <p:cNvSpPr/>
            <p:nvPr/>
          </p:nvSpPr>
          <p:spPr>
            <a:xfrm>
              <a:off x="1596300" y="4326875"/>
              <a:ext cx="526250" cy="393650"/>
            </a:xfrm>
            <a:custGeom>
              <a:rect b="b" l="l" r="r" t="t"/>
              <a:pathLst>
                <a:path extrusionOk="0" h="15746" w="21050">
                  <a:moveTo>
                    <a:pt x="10529" y="0"/>
                  </a:moveTo>
                  <a:cubicBezTo>
                    <a:pt x="8515" y="0"/>
                    <a:pt x="6506" y="768"/>
                    <a:pt x="4971" y="2302"/>
                  </a:cubicBezTo>
                  <a:cubicBezTo>
                    <a:pt x="1" y="7272"/>
                    <a:pt x="3537" y="15745"/>
                    <a:pt x="10542" y="15745"/>
                  </a:cubicBezTo>
                  <a:cubicBezTo>
                    <a:pt x="17547" y="15745"/>
                    <a:pt x="21049" y="7272"/>
                    <a:pt x="16112" y="2302"/>
                  </a:cubicBezTo>
                  <a:cubicBezTo>
                    <a:pt x="14561" y="768"/>
                    <a:pt x="12543" y="0"/>
                    <a:pt x="10529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53" name="Google Shape;1353;p74"/>
          <p:cNvGrpSpPr/>
          <p:nvPr/>
        </p:nvGrpSpPr>
        <p:grpSpPr>
          <a:xfrm>
            <a:off x="133738" y="494251"/>
            <a:ext cx="460473" cy="461698"/>
            <a:chOff x="133738" y="317889"/>
            <a:chExt cx="460473" cy="461698"/>
          </a:xfrm>
        </p:grpSpPr>
        <p:sp>
          <p:nvSpPr>
            <p:cNvPr id="1354" name="Google Shape;1354;p74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5" name="Google Shape;1355;p74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56" name="Google Shape;1356;p74"/>
          <p:cNvSpPr txBox="1"/>
          <p:nvPr>
            <p:ph type="title"/>
          </p:nvPr>
        </p:nvSpPr>
        <p:spPr>
          <a:xfrm>
            <a:off x="720000" y="463800"/>
            <a:ext cx="7704000" cy="5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Sample Agenda for a Strategic Planning Session</a:t>
            </a:r>
            <a:endParaRPr sz="2400"/>
          </a:p>
        </p:txBody>
      </p:sp>
      <p:sp>
        <p:nvSpPr>
          <p:cNvPr id="1357" name="Google Shape;1357;p74"/>
          <p:cNvSpPr txBox="1"/>
          <p:nvPr>
            <p:ph idx="4294967295" type="subTitle"/>
          </p:nvPr>
        </p:nvSpPr>
        <p:spPr>
          <a:xfrm flipH="1">
            <a:off x="514225" y="3403600"/>
            <a:ext cx="2964600" cy="9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Development of association mission &amp; vision </a:t>
            </a:r>
            <a:r>
              <a:rPr b="1" lang="en" sz="2200"/>
              <a:t>statements</a:t>
            </a:r>
            <a:endParaRPr b="1" sz="2200"/>
          </a:p>
        </p:txBody>
      </p:sp>
      <p:sp>
        <p:nvSpPr>
          <p:cNvPr id="1358" name="Google Shape;1358;p74"/>
          <p:cNvSpPr txBox="1"/>
          <p:nvPr>
            <p:ph idx="4294967295" type="subTitle"/>
          </p:nvPr>
        </p:nvSpPr>
        <p:spPr>
          <a:xfrm flipH="1">
            <a:off x="3768850" y="3403600"/>
            <a:ext cx="3254700" cy="1057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Challenges</a:t>
            </a:r>
            <a:r>
              <a:rPr b="1" lang="en" sz="2200"/>
              <a:t> &amp; threats to the association</a:t>
            </a:r>
            <a:endParaRPr b="1" sz="2200"/>
          </a:p>
        </p:txBody>
      </p:sp>
      <p:sp>
        <p:nvSpPr>
          <p:cNvPr id="1359" name="Google Shape;1359;p74"/>
          <p:cNvSpPr/>
          <p:nvPr/>
        </p:nvSpPr>
        <p:spPr>
          <a:xfrm>
            <a:off x="1013939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05</a:t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60" name="Google Shape;1360;p74"/>
          <p:cNvSpPr/>
          <p:nvPr/>
        </p:nvSpPr>
        <p:spPr>
          <a:xfrm>
            <a:off x="2907630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cxnSp>
        <p:nvCxnSpPr>
          <p:cNvPr id="1361" name="Google Shape;1361;p74"/>
          <p:cNvCxnSpPr>
            <a:stCxn id="1362" idx="4"/>
            <a:endCxn id="1359" idx="0"/>
          </p:cNvCxnSpPr>
          <p:nvPr/>
        </p:nvCxnSpPr>
        <p:spPr>
          <a:xfrm>
            <a:off x="1585139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63" name="Google Shape;1363;p74"/>
          <p:cNvCxnSpPr>
            <a:stCxn id="1364" idx="4"/>
            <a:endCxn id="1360" idx="0"/>
          </p:cNvCxnSpPr>
          <p:nvPr/>
        </p:nvCxnSpPr>
        <p:spPr>
          <a:xfrm>
            <a:off x="3478830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65" name="Google Shape;1365;p74"/>
          <p:cNvCxnSpPr>
            <a:stCxn id="1366" idx="4"/>
            <a:endCxn id="1367" idx="0"/>
          </p:cNvCxnSpPr>
          <p:nvPr/>
        </p:nvCxnSpPr>
        <p:spPr>
          <a:xfrm>
            <a:off x="5567620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68" name="Google Shape;1368;p74"/>
          <p:cNvCxnSpPr>
            <a:stCxn id="1369" idx="4"/>
            <a:endCxn id="1370" idx="0"/>
          </p:cNvCxnSpPr>
          <p:nvPr/>
        </p:nvCxnSpPr>
        <p:spPr>
          <a:xfrm>
            <a:off x="7558861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71" name="Google Shape;1371;p74"/>
          <p:cNvCxnSpPr>
            <a:stCxn id="1372" idx="3"/>
            <a:endCxn id="1373" idx="1"/>
          </p:cNvCxnSpPr>
          <p:nvPr/>
        </p:nvCxnSpPr>
        <p:spPr>
          <a:xfrm>
            <a:off x="1994189" y="2132144"/>
            <a:ext cx="5155500" cy="0"/>
          </a:xfrm>
          <a:prstGeom prst="straightConnector1">
            <a:avLst/>
          </a:prstGeom>
          <a:noFill/>
          <a:ln cap="rnd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372" name="Google Shape;1372;p74"/>
          <p:cNvSpPr/>
          <p:nvPr/>
        </p:nvSpPr>
        <p:spPr>
          <a:xfrm>
            <a:off x="1176089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4" name="Google Shape;1374;p74"/>
          <p:cNvSpPr/>
          <p:nvPr/>
        </p:nvSpPr>
        <p:spPr>
          <a:xfrm>
            <a:off x="3167330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5" name="Google Shape;1375;p74"/>
          <p:cNvSpPr/>
          <p:nvPr/>
        </p:nvSpPr>
        <p:spPr>
          <a:xfrm>
            <a:off x="5158570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3" name="Google Shape;1373;p74"/>
          <p:cNvSpPr/>
          <p:nvPr/>
        </p:nvSpPr>
        <p:spPr>
          <a:xfrm>
            <a:off x="7149811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7" name="Google Shape;1367;p74"/>
          <p:cNvSpPr/>
          <p:nvPr/>
        </p:nvSpPr>
        <p:spPr>
          <a:xfrm>
            <a:off x="4996420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06</a:t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70" name="Google Shape;1370;p74"/>
          <p:cNvSpPr/>
          <p:nvPr/>
        </p:nvSpPr>
        <p:spPr>
          <a:xfrm>
            <a:off x="6987661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76" name="Google Shape;1376;p74"/>
          <p:cNvSpPr/>
          <p:nvPr/>
        </p:nvSpPr>
        <p:spPr>
          <a:xfrm>
            <a:off x="7366339" y="1943067"/>
            <a:ext cx="385045" cy="378155"/>
          </a:xfrm>
          <a:custGeom>
            <a:rect b="b" l="l" r="r" t="t"/>
            <a:pathLst>
              <a:path extrusionOk="0" h="14270" w="14530">
                <a:moveTo>
                  <a:pt x="7253" y="3058"/>
                </a:moveTo>
                <a:cubicBezTo>
                  <a:pt x="6735" y="3058"/>
                  <a:pt x="6484" y="3676"/>
                  <a:pt x="6835" y="4027"/>
                </a:cubicBezTo>
                <a:cubicBezTo>
                  <a:pt x="6955" y="4147"/>
                  <a:pt x="7101" y="4201"/>
                  <a:pt x="7242" y="4201"/>
                </a:cubicBezTo>
                <a:cubicBezTo>
                  <a:pt x="7532" y="4201"/>
                  <a:pt x="7804" y="3974"/>
                  <a:pt x="7804" y="3626"/>
                </a:cubicBezTo>
                <a:cubicBezTo>
                  <a:pt x="7804" y="3325"/>
                  <a:pt x="7553" y="3058"/>
                  <a:pt x="7253" y="3058"/>
                </a:cubicBezTo>
                <a:close/>
                <a:moveTo>
                  <a:pt x="7246" y="5054"/>
                </a:moveTo>
                <a:cubicBezTo>
                  <a:pt x="6973" y="5054"/>
                  <a:pt x="6701" y="5230"/>
                  <a:pt x="6684" y="5581"/>
                </a:cubicBezTo>
                <a:lnTo>
                  <a:pt x="6684" y="8655"/>
                </a:lnTo>
                <a:cubicBezTo>
                  <a:pt x="6659" y="9056"/>
                  <a:pt x="6956" y="9257"/>
                  <a:pt x="7253" y="9257"/>
                </a:cubicBezTo>
                <a:cubicBezTo>
                  <a:pt x="7549" y="9257"/>
                  <a:pt x="7846" y="9056"/>
                  <a:pt x="7821" y="8655"/>
                </a:cubicBezTo>
                <a:lnTo>
                  <a:pt x="7821" y="5581"/>
                </a:lnTo>
                <a:cubicBezTo>
                  <a:pt x="7796" y="5230"/>
                  <a:pt x="7520" y="5054"/>
                  <a:pt x="7246" y="5054"/>
                </a:cubicBezTo>
                <a:close/>
                <a:moveTo>
                  <a:pt x="2257" y="0"/>
                </a:moveTo>
                <a:cubicBezTo>
                  <a:pt x="1004" y="0"/>
                  <a:pt x="1" y="1019"/>
                  <a:pt x="1" y="2272"/>
                </a:cubicBezTo>
                <a:lnTo>
                  <a:pt x="1" y="9674"/>
                </a:lnTo>
                <a:cubicBezTo>
                  <a:pt x="1" y="10927"/>
                  <a:pt x="1004" y="11947"/>
                  <a:pt x="2257" y="11947"/>
                </a:cubicBezTo>
                <a:lnTo>
                  <a:pt x="4796" y="11947"/>
                </a:lnTo>
                <a:lnTo>
                  <a:pt x="6250" y="13785"/>
                </a:lnTo>
                <a:cubicBezTo>
                  <a:pt x="6484" y="14085"/>
                  <a:pt x="6852" y="14269"/>
                  <a:pt x="7253" y="14269"/>
                </a:cubicBezTo>
                <a:cubicBezTo>
                  <a:pt x="7637" y="14269"/>
                  <a:pt x="8004" y="14085"/>
                  <a:pt x="8238" y="13768"/>
                </a:cubicBezTo>
                <a:lnTo>
                  <a:pt x="9675" y="11947"/>
                </a:lnTo>
                <a:lnTo>
                  <a:pt x="12232" y="11947"/>
                </a:lnTo>
                <a:cubicBezTo>
                  <a:pt x="13485" y="11947"/>
                  <a:pt x="14504" y="10927"/>
                  <a:pt x="14504" y="9674"/>
                </a:cubicBezTo>
                <a:cubicBezTo>
                  <a:pt x="14529" y="9273"/>
                  <a:pt x="14233" y="9073"/>
                  <a:pt x="13936" y="9073"/>
                </a:cubicBezTo>
                <a:cubicBezTo>
                  <a:pt x="13639" y="9073"/>
                  <a:pt x="13343" y="9273"/>
                  <a:pt x="13368" y="9674"/>
                </a:cubicBezTo>
                <a:cubicBezTo>
                  <a:pt x="13368" y="10292"/>
                  <a:pt x="12867" y="10810"/>
                  <a:pt x="12232" y="10810"/>
                </a:cubicBezTo>
                <a:lnTo>
                  <a:pt x="9408" y="10810"/>
                </a:lnTo>
                <a:cubicBezTo>
                  <a:pt x="9224" y="10810"/>
                  <a:pt x="9057" y="10877"/>
                  <a:pt x="8957" y="11011"/>
                </a:cubicBezTo>
                <a:lnTo>
                  <a:pt x="7353" y="13066"/>
                </a:lnTo>
                <a:cubicBezTo>
                  <a:pt x="7319" y="13099"/>
                  <a:pt x="7286" y="13116"/>
                  <a:pt x="7253" y="13116"/>
                </a:cubicBezTo>
                <a:cubicBezTo>
                  <a:pt x="7202" y="13116"/>
                  <a:pt x="7169" y="13099"/>
                  <a:pt x="7152" y="13066"/>
                </a:cubicBezTo>
                <a:lnTo>
                  <a:pt x="5515" y="11011"/>
                </a:lnTo>
                <a:cubicBezTo>
                  <a:pt x="5423" y="10889"/>
                  <a:pt x="5275" y="10808"/>
                  <a:pt x="5123" y="10808"/>
                </a:cubicBezTo>
                <a:cubicBezTo>
                  <a:pt x="5109" y="10808"/>
                  <a:pt x="5095" y="10809"/>
                  <a:pt x="5080" y="10810"/>
                </a:cubicBezTo>
                <a:lnTo>
                  <a:pt x="2257" y="10810"/>
                </a:lnTo>
                <a:cubicBezTo>
                  <a:pt x="1638" y="10794"/>
                  <a:pt x="1120" y="10292"/>
                  <a:pt x="1120" y="9674"/>
                </a:cubicBezTo>
                <a:lnTo>
                  <a:pt x="1120" y="2272"/>
                </a:lnTo>
                <a:cubicBezTo>
                  <a:pt x="1120" y="1637"/>
                  <a:pt x="1638" y="1136"/>
                  <a:pt x="2257" y="1136"/>
                </a:cubicBezTo>
                <a:lnTo>
                  <a:pt x="12248" y="1136"/>
                </a:lnTo>
                <a:cubicBezTo>
                  <a:pt x="12867" y="1136"/>
                  <a:pt x="13368" y="1637"/>
                  <a:pt x="13368" y="2272"/>
                </a:cubicBezTo>
                <a:lnTo>
                  <a:pt x="13368" y="6834"/>
                </a:lnTo>
                <a:cubicBezTo>
                  <a:pt x="13343" y="7235"/>
                  <a:pt x="13639" y="7435"/>
                  <a:pt x="13936" y="7435"/>
                </a:cubicBezTo>
                <a:cubicBezTo>
                  <a:pt x="14233" y="7435"/>
                  <a:pt x="14529" y="7235"/>
                  <a:pt x="14504" y="6834"/>
                </a:cubicBezTo>
                <a:lnTo>
                  <a:pt x="14504" y="2272"/>
                </a:lnTo>
                <a:cubicBezTo>
                  <a:pt x="14504" y="1019"/>
                  <a:pt x="13485" y="0"/>
                  <a:pt x="1224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7" name="Google Shape;1377;p74"/>
          <p:cNvSpPr/>
          <p:nvPr/>
        </p:nvSpPr>
        <p:spPr>
          <a:xfrm>
            <a:off x="5372541" y="1947267"/>
            <a:ext cx="390160" cy="369754"/>
          </a:xfrm>
          <a:custGeom>
            <a:rect b="b" l="l" r="r" t="t"/>
            <a:pathLst>
              <a:path extrusionOk="0" h="13953" w="14723">
                <a:moveTo>
                  <a:pt x="2257" y="1"/>
                </a:moveTo>
                <a:cubicBezTo>
                  <a:pt x="1004" y="1"/>
                  <a:pt x="1" y="1020"/>
                  <a:pt x="1" y="2273"/>
                </a:cubicBezTo>
                <a:lnTo>
                  <a:pt x="1" y="7570"/>
                </a:lnTo>
                <a:lnTo>
                  <a:pt x="1" y="11028"/>
                </a:lnTo>
                <a:cubicBezTo>
                  <a:pt x="1" y="12282"/>
                  <a:pt x="1004" y="13301"/>
                  <a:pt x="2257" y="13301"/>
                </a:cubicBezTo>
                <a:lnTo>
                  <a:pt x="8088" y="13301"/>
                </a:lnTo>
                <a:cubicBezTo>
                  <a:pt x="8104" y="13302"/>
                  <a:pt x="8120" y="13302"/>
                  <a:pt x="8135" y="13302"/>
                </a:cubicBezTo>
                <a:cubicBezTo>
                  <a:pt x="8874" y="13302"/>
                  <a:pt x="8874" y="12163"/>
                  <a:pt x="8135" y="12163"/>
                </a:cubicBezTo>
                <a:cubicBezTo>
                  <a:pt x="8120" y="12163"/>
                  <a:pt x="8104" y="12164"/>
                  <a:pt x="8088" y="12165"/>
                </a:cubicBezTo>
                <a:lnTo>
                  <a:pt x="2257" y="12165"/>
                </a:lnTo>
                <a:cubicBezTo>
                  <a:pt x="1638" y="12165"/>
                  <a:pt x="1120" y="11647"/>
                  <a:pt x="1120" y="11028"/>
                </a:cubicBezTo>
                <a:lnTo>
                  <a:pt x="1120" y="6033"/>
                </a:lnTo>
                <a:lnTo>
                  <a:pt x="1120" y="2273"/>
                </a:lnTo>
                <a:cubicBezTo>
                  <a:pt x="1120" y="1638"/>
                  <a:pt x="1638" y="1137"/>
                  <a:pt x="2257" y="1137"/>
                </a:cubicBezTo>
                <a:lnTo>
                  <a:pt x="4429" y="1137"/>
                </a:lnTo>
                <a:cubicBezTo>
                  <a:pt x="5047" y="1137"/>
                  <a:pt x="5548" y="1638"/>
                  <a:pt x="5548" y="2273"/>
                </a:cubicBezTo>
                <a:lnTo>
                  <a:pt x="5548" y="2323"/>
                </a:lnTo>
                <a:cubicBezTo>
                  <a:pt x="5548" y="2641"/>
                  <a:pt x="5816" y="2891"/>
                  <a:pt x="6116" y="2891"/>
                </a:cubicBezTo>
                <a:lnTo>
                  <a:pt x="12800" y="2891"/>
                </a:lnTo>
                <a:cubicBezTo>
                  <a:pt x="12950" y="2891"/>
                  <a:pt x="13101" y="2941"/>
                  <a:pt x="13201" y="3058"/>
                </a:cubicBezTo>
                <a:cubicBezTo>
                  <a:pt x="13318" y="3159"/>
                  <a:pt x="13368" y="3309"/>
                  <a:pt x="13368" y="3459"/>
                </a:cubicBezTo>
                <a:lnTo>
                  <a:pt x="13368" y="4028"/>
                </a:lnTo>
                <a:lnTo>
                  <a:pt x="3259" y="4028"/>
                </a:lnTo>
                <a:cubicBezTo>
                  <a:pt x="3243" y="4027"/>
                  <a:pt x="3228" y="4026"/>
                  <a:pt x="3212" y="4026"/>
                </a:cubicBezTo>
                <a:cubicBezTo>
                  <a:pt x="2473" y="4026"/>
                  <a:pt x="2473" y="5165"/>
                  <a:pt x="3212" y="5165"/>
                </a:cubicBezTo>
                <a:cubicBezTo>
                  <a:pt x="3228" y="5165"/>
                  <a:pt x="3243" y="5165"/>
                  <a:pt x="3259" y="5164"/>
                </a:cubicBezTo>
                <a:lnTo>
                  <a:pt x="13368" y="5164"/>
                </a:lnTo>
                <a:lnTo>
                  <a:pt x="13368" y="8957"/>
                </a:lnTo>
                <a:cubicBezTo>
                  <a:pt x="13343" y="9358"/>
                  <a:pt x="13639" y="9558"/>
                  <a:pt x="13936" y="9558"/>
                </a:cubicBezTo>
                <a:cubicBezTo>
                  <a:pt x="14233" y="9558"/>
                  <a:pt x="14529" y="9358"/>
                  <a:pt x="14504" y="8957"/>
                </a:cubicBezTo>
                <a:lnTo>
                  <a:pt x="14504" y="3459"/>
                </a:lnTo>
                <a:cubicBezTo>
                  <a:pt x="14504" y="2524"/>
                  <a:pt x="13735" y="1755"/>
                  <a:pt x="12800" y="1755"/>
                </a:cubicBezTo>
                <a:lnTo>
                  <a:pt x="6618" y="1755"/>
                </a:lnTo>
                <a:cubicBezTo>
                  <a:pt x="6384" y="736"/>
                  <a:pt x="5465" y="1"/>
                  <a:pt x="4412" y="1"/>
                </a:cubicBezTo>
                <a:close/>
                <a:moveTo>
                  <a:pt x="11814" y="8564"/>
                </a:moveTo>
                <a:cubicBezTo>
                  <a:pt x="11542" y="8564"/>
                  <a:pt x="11271" y="8739"/>
                  <a:pt x="11246" y="9090"/>
                </a:cubicBezTo>
                <a:lnTo>
                  <a:pt x="11246" y="10661"/>
                </a:lnTo>
                <a:lnTo>
                  <a:pt x="9692" y="10661"/>
                </a:lnTo>
                <a:cubicBezTo>
                  <a:pt x="8973" y="10694"/>
                  <a:pt x="8973" y="11747"/>
                  <a:pt x="9692" y="11780"/>
                </a:cubicBezTo>
                <a:lnTo>
                  <a:pt x="11246" y="11780"/>
                </a:lnTo>
                <a:lnTo>
                  <a:pt x="11246" y="13351"/>
                </a:lnTo>
                <a:cubicBezTo>
                  <a:pt x="11221" y="13752"/>
                  <a:pt x="11517" y="13952"/>
                  <a:pt x="11814" y="13952"/>
                </a:cubicBezTo>
                <a:cubicBezTo>
                  <a:pt x="12111" y="13952"/>
                  <a:pt x="12407" y="13752"/>
                  <a:pt x="12382" y="13351"/>
                </a:cubicBezTo>
                <a:lnTo>
                  <a:pt x="12382" y="11780"/>
                </a:lnTo>
                <a:lnTo>
                  <a:pt x="13936" y="11780"/>
                </a:lnTo>
                <a:cubicBezTo>
                  <a:pt x="13952" y="11781"/>
                  <a:pt x="13968" y="11782"/>
                  <a:pt x="13983" y="11782"/>
                </a:cubicBezTo>
                <a:cubicBezTo>
                  <a:pt x="14722" y="11782"/>
                  <a:pt x="14722" y="10659"/>
                  <a:pt x="13983" y="10659"/>
                </a:cubicBezTo>
                <a:cubicBezTo>
                  <a:pt x="13968" y="10659"/>
                  <a:pt x="13952" y="10660"/>
                  <a:pt x="13936" y="10661"/>
                </a:cubicBezTo>
                <a:lnTo>
                  <a:pt x="12382" y="10661"/>
                </a:lnTo>
                <a:lnTo>
                  <a:pt x="12382" y="9090"/>
                </a:lnTo>
                <a:cubicBezTo>
                  <a:pt x="12357" y="8739"/>
                  <a:pt x="12085" y="8564"/>
                  <a:pt x="11814" y="856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8" name="Google Shape;1378;p74"/>
          <p:cNvSpPr/>
          <p:nvPr/>
        </p:nvSpPr>
        <p:spPr>
          <a:xfrm>
            <a:off x="3383976" y="1947267"/>
            <a:ext cx="384807" cy="369754"/>
          </a:xfrm>
          <a:custGeom>
            <a:rect b="b" l="l" r="r" t="t"/>
            <a:pathLst>
              <a:path extrusionOk="0" h="13953" w="14521">
                <a:moveTo>
                  <a:pt x="10527" y="1136"/>
                </a:moveTo>
                <a:cubicBezTo>
                  <a:pt x="11028" y="1136"/>
                  <a:pt x="11279" y="1754"/>
                  <a:pt x="10911" y="2105"/>
                </a:cubicBezTo>
                <a:cubicBezTo>
                  <a:pt x="10798" y="2218"/>
                  <a:pt x="10658" y="2269"/>
                  <a:pt x="10519" y="2269"/>
                </a:cubicBezTo>
                <a:cubicBezTo>
                  <a:pt x="10227" y="2269"/>
                  <a:pt x="9942" y="2044"/>
                  <a:pt x="9942" y="1704"/>
                </a:cubicBezTo>
                <a:cubicBezTo>
                  <a:pt x="9959" y="1387"/>
                  <a:pt x="10210" y="1136"/>
                  <a:pt x="10527" y="1136"/>
                </a:cubicBezTo>
                <a:close/>
                <a:moveTo>
                  <a:pt x="12783" y="1136"/>
                </a:moveTo>
                <a:cubicBezTo>
                  <a:pt x="13100" y="1136"/>
                  <a:pt x="13351" y="1387"/>
                  <a:pt x="13351" y="1704"/>
                </a:cubicBezTo>
                <a:cubicBezTo>
                  <a:pt x="13351" y="2044"/>
                  <a:pt x="13074" y="2269"/>
                  <a:pt x="12782" y="2269"/>
                </a:cubicBezTo>
                <a:cubicBezTo>
                  <a:pt x="12643" y="2269"/>
                  <a:pt x="12500" y="2218"/>
                  <a:pt x="12382" y="2105"/>
                </a:cubicBezTo>
                <a:cubicBezTo>
                  <a:pt x="12031" y="1738"/>
                  <a:pt x="12282" y="1136"/>
                  <a:pt x="12783" y="1136"/>
                </a:cubicBezTo>
                <a:close/>
                <a:moveTo>
                  <a:pt x="8923" y="1136"/>
                </a:moveTo>
                <a:cubicBezTo>
                  <a:pt x="8773" y="1504"/>
                  <a:pt x="8773" y="1921"/>
                  <a:pt x="8923" y="2306"/>
                </a:cubicBezTo>
                <a:lnTo>
                  <a:pt x="1137" y="2306"/>
                </a:lnTo>
                <a:lnTo>
                  <a:pt x="1137" y="1704"/>
                </a:lnTo>
                <a:cubicBezTo>
                  <a:pt x="1137" y="1387"/>
                  <a:pt x="1388" y="1136"/>
                  <a:pt x="1705" y="1136"/>
                </a:cubicBezTo>
                <a:close/>
                <a:moveTo>
                  <a:pt x="9725" y="8755"/>
                </a:moveTo>
                <a:lnTo>
                  <a:pt x="9725" y="8755"/>
                </a:lnTo>
                <a:cubicBezTo>
                  <a:pt x="9625" y="9156"/>
                  <a:pt x="9558" y="9557"/>
                  <a:pt x="9541" y="9975"/>
                </a:cubicBezTo>
                <a:lnTo>
                  <a:pt x="8906" y="9975"/>
                </a:lnTo>
                <a:cubicBezTo>
                  <a:pt x="9040" y="9490"/>
                  <a:pt x="9324" y="9056"/>
                  <a:pt x="9725" y="8755"/>
                </a:cubicBezTo>
                <a:close/>
                <a:moveTo>
                  <a:pt x="11112" y="8338"/>
                </a:moveTo>
                <a:cubicBezTo>
                  <a:pt x="11262" y="8555"/>
                  <a:pt x="11479" y="9106"/>
                  <a:pt x="11563" y="9975"/>
                </a:cubicBezTo>
                <a:lnTo>
                  <a:pt x="10677" y="9975"/>
                </a:lnTo>
                <a:cubicBezTo>
                  <a:pt x="10744" y="9106"/>
                  <a:pt x="10962" y="8538"/>
                  <a:pt x="11112" y="8338"/>
                </a:cubicBezTo>
                <a:close/>
                <a:moveTo>
                  <a:pt x="12499" y="8755"/>
                </a:moveTo>
                <a:cubicBezTo>
                  <a:pt x="12900" y="9056"/>
                  <a:pt x="13184" y="9490"/>
                  <a:pt x="13317" y="9975"/>
                </a:cubicBezTo>
                <a:lnTo>
                  <a:pt x="12683" y="9975"/>
                </a:lnTo>
                <a:cubicBezTo>
                  <a:pt x="12666" y="9557"/>
                  <a:pt x="12599" y="9156"/>
                  <a:pt x="12499" y="8755"/>
                </a:cubicBezTo>
                <a:close/>
                <a:moveTo>
                  <a:pt x="9541" y="11111"/>
                </a:moveTo>
                <a:cubicBezTo>
                  <a:pt x="9575" y="11529"/>
                  <a:pt x="9642" y="11947"/>
                  <a:pt x="9742" y="12348"/>
                </a:cubicBezTo>
                <a:cubicBezTo>
                  <a:pt x="9341" y="12030"/>
                  <a:pt x="9057" y="11596"/>
                  <a:pt x="8923" y="11111"/>
                </a:cubicBezTo>
                <a:close/>
                <a:moveTo>
                  <a:pt x="13317" y="11111"/>
                </a:moveTo>
                <a:cubicBezTo>
                  <a:pt x="13184" y="11596"/>
                  <a:pt x="12900" y="12030"/>
                  <a:pt x="12499" y="12348"/>
                </a:cubicBezTo>
                <a:cubicBezTo>
                  <a:pt x="12599" y="11947"/>
                  <a:pt x="12666" y="11529"/>
                  <a:pt x="12699" y="11111"/>
                </a:cubicBezTo>
                <a:close/>
                <a:moveTo>
                  <a:pt x="11546" y="11111"/>
                </a:moveTo>
                <a:cubicBezTo>
                  <a:pt x="11479" y="11997"/>
                  <a:pt x="11262" y="12548"/>
                  <a:pt x="11112" y="12749"/>
                </a:cubicBezTo>
                <a:cubicBezTo>
                  <a:pt x="10962" y="12548"/>
                  <a:pt x="10744" y="11997"/>
                  <a:pt x="10677" y="11111"/>
                </a:cubicBezTo>
                <a:close/>
                <a:moveTo>
                  <a:pt x="1705" y="0"/>
                </a:moveTo>
                <a:cubicBezTo>
                  <a:pt x="769" y="0"/>
                  <a:pt x="1" y="769"/>
                  <a:pt x="1" y="1704"/>
                </a:cubicBezTo>
                <a:lnTo>
                  <a:pt x="1" y="11111"/>
                </a:lnTo>
                <a:cubicBezTo>
                  <a:pt x="1" y="12364"/>
                  <a:pt x="1020" y="13384"/>
                  <a:pt x="2273" y="13384"/>
                </a:cubicBezTo>
                <a:lnTo>
                  <a:pt x="6450" y="13384"/>
                </a:lnTo>
                <a:cubicBezTo>
                  <a:pt x="7152" y="13333"/>
                  <a:pt x="7152" y="12297"/>
                  <a:pt x="6450" y="12247"/>
                </a:cubicBezTo>
                <a:lnTo>
                  <a:pt x="2273" y="12247"/>
                </a:lnTo>
                <a:cubicBezTo>
                  <a:pt x="1638" y="12247"/>
                  <a:pt x="1137" y="11746"/>
                  <a:pt x="1137" y="11111"/>
                </a:cubicBezTo>
                <a:lnTo>
                  <a:pt x="1137" y="3425"/>
                </a:lnTo>
                <a:lnTo>
                  <a:pt x="13384" y="3425"/>
                </a:lnTo>
                <a:lnTo>
                  <a:pt x="13384" y="6349"/>
                </a:lnTo>
                <a:cubicBezTo>
                  <a:pt x="13401" y="6708"/>
                  <a:pt x="13672" y="6888"/>
                  <a:pt x="13946" y="6888"/>
                </a:cubicBezTo>
                <a:cubicBezTo>
                  <a:pt x="14220" y="6888"/>
                  <a:pt x="14495" y="6708"/>
                  <a:pt x="14520" y="6349"/>
                </a:cubicBezTo>
                <a:lnTo>
                  <a:pt x="14520" y="1704"/>
                </a:lnTo>
                <a:cubicBezTo>
                  <a:pt x="14504" y="769"/>
                  <a:pt x="13752" y="0"/>
                  <a:pt x="12816" y="0"/>
                </a:cubicBezTo>
                <a:close/>
                <a:moveTo>
                  <a:pt x="11112" y="7151"/>
                </a:moveTo>
                <a:cubicBezTo>
                  <a:pt x="8088" y="7151"/>
                  <a:pt x="6567" y="10810"/>
                  <a:pt x="8706" y="12949"/>
                </a:cubicBezTo>
                <a:cubicBezTo>
                  <a:pt x="9404" y="13642"/>
                  <a:pt x="10260" y="13952"/>
                  <a:pt x="11098" y="13952"/>
                </a:cubicBezTo>
                <a:cubicBezTo>
                  <a:pt x="12848" y="13952"/>
                  <a:pt x="14520" y="12599"/>
                  <a:pt x="14520" y="10543"/>
                </a:cubicBezTo>
                <a:cubicBezTo>
                  <a:pt x="14520" y="8672"/>
                  <a:pt x="13000" y="7151"/>
                  <a:pt x="11112" y="715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9" name="Google Shape;1379;p74"/>
          <p:cNvSpPr/>
          <p:nvPr/>
        </p:nvSpPr>
        <p:spPr>
          <a:xfrm>
            <a:off x="1393186" y="1939688"/>
            <a:ext cx="383905" cy="384913"/>
          </a:xfrm>
          <a:custGeom>
            <a:rect b="b" l="l" r="r" t="t"/>
            <a:pathLst>
              <a:path extrusionOk="0" h="14525" w="14487">
                <a:moveTo>
                  <a:pt x="2824" y="2160"/>
                </a:moveTo>
                <a:cubicBezTo>
                  <a:pt x="2072" y="2160"/>
                  <a:pt x="2072" y="3296"/>
                  <a:pt x="2824" y="3296"/>
                </a:cubicBezTo>
                <a:lnTo>
                  <a:pt x="4244" y="3296"/>
                </a:lnTo>
                <a:cubicBezTo>
                  <a:pt x="4996" y="3296"/>
                  <a:pt x="4996" y="2160"/>
                  <a:pt x="4244" y="2160"/>
                </a:cubicBezTo>
                <a:close/>
                <a:moveTo>
                  <a:pt x="2824" y="4332"/>
                </a:moveTo>
                <a:cubicBezTo>
                  <a:pt x="2072" y="4332"/>
                  <a:pt x="2072" y="5468"/>
                  <a:pt x="2824" y="5468"/>
                </a:cubicBezTo>
                <a:lnTo>
                  <a:pt x="4244" y="5468"/>
                </a:lnTo>
                <a:cubicBezTo>
                  <a:pt x="4996" y="5468"/>
                  <a:pt x="4996" y="4332"/>
                  <a:pt x="4244" y="4332"/>
                </a:cubicBezTo>
                <a:close/>
                <a:moveTo>
                  <a:pt x="2824" y="6504"/>
                </a:moveTo>
                <a:cubicBezTo>
                  <a:pt x="2072" y="6504"/>
                  <a:pt x="2072" y="7641"/>
                  <a:pt x="2824" y="7641"/>
                </a:cubicBezTo>
                <a:lnTo>
                  <a:pt x="4244" y="7641"/>
                </a:lnTo>
                <a:cubicBezTo>
                  <a:pt x="4562" y="7641"/>
                  <a:pt x="4812" y="7390"/>
                  <a:pt x="4812" y="7072"/>
                </a:cubicBezTo>
                <a:cubicBezTo>
                  <a:pt x="4812" y="6755"/>
                  <a:pt x="4562" y="6504"/>
                  <a:pt x="4244" y="6504"/>
                </a:cubicBezTo>
                <a:close/>
                <a:moveTo>
                  <a:pt x="9625" y="5769"/>
                </a:moveTo>
                <a:lnTo>
                  <a:pt x="10844" y="6989"/>
                </a:lnTo>
                <a:cubicBezTo>
                  <a:pt x="10945" y="7106"/>
                  <a:pt x="10945" y="7290"/>
                  <a:pt x="10844" y="7407"/>
                </a:cubicBezTo>
                <a:lnTo>
                  <a:pt x="9625" y="8626"/>
                </a:lnTo>
                <a:lnTo>
                  <a:pt x="9625" y="5769"/>
                </a:lnTo>
                <a:close/>
                <a:moveTo>
                  <a:pt x="2824" y="8693"/>
                </a:moveTo>
                <a:cubicBezTo>
                  <a:pt x="2072" y="8693"/>
                  <a:pt x="2072" y="9829"/>
                  <a:pt x="2824" y="9829"/>
                </a:cubicBezTo>
                <a:lnTo>
                  <a:pt x="4244" y="9829"/>
                </a:lnTo>
                <a:cubicBezTo>
                  <a:pt x="4996" y="9829"/>
                  <a:pt x="4996" y="8693"/>
                  <a:pt x="4244" y="8693"/>
                </a:cubicBezTo>
                <a:close/>
                <a:moveTo>
                  <a:pt x="9567" y="4562"/>
                </a:moveTo>
                <a:cubicBezTo>
                  <a:pt x="9015" y="4562"/>
                  <a:pt x="8488" y="4992"/>
                  <a:pt x="8488" y="5636"/>
                </a:cubicBezTo>
                <a:lnTo>
                  <a:pt x="8488" y="8743"/>
                </a:lnTo>
                <a:cubicBezTo>
                  <a:pt x="8488" y="9178"/>
                  <a:pt x="8739" y="9579"/>
                  <a:pt x="9157" y="9746"/>
                </a:cubicBezTo>
                <a:cubicBezTo>
                  <a:pt x="9290" y="9796"/>
                  <a:pt x="9424" y="9829"/>
                  <a:pt x="9574" y="9829"/>
                </a:cubicBezTo>
                <a:cubicBezTo>
                  <a:pt x="9858" y="9829"/>
                  <a:pt x="10126" y="9712"/>
                  <a:pt x="10326" y="9512"/>
                </a:cubicBezTo>
                <a:lnTo>
                  <a:pt x="11646" y="8209"/>
                </a:lnTo>
                <a:cubicBezTo>
                  <a:pt x="12198" y="7641"/>
                  <a:pt x="12198" y="6755"/>
                  <a:pt x="11646" y="6187"/>
                </a:cubicBezTo>
                <a:lnTo>
                  <a:pt x="10326" y="4884"/>
                </a:lnTo>
                <a:cubicBezTo>
                  <a:pt x="10104" y="4661"/>
                  <a:pt x="9833" y="4562"/>
                  <a:pt x="9567" y="4562"/>
                </a:cubicBezTo>
                <a:close/>
                <a:moveTo>
                  <a:pt x="5949" y="1174"/>
                </a:moveTo>
                <a:lnTo>
                  <a:pt x="5949" y="13388"/>
                </a:lnTo>
                <a:lnTo>
                  <a:pt x="2256" y="13388"/>
                </a:lnTo>
                <a:cubicBezTo>
                  <a:pt x="1638" y="13388"/>
                  <a:pt x="1137" y="12887"/>
                  <a:pt x="1137" y="12269"/>
                </a:cubicBezTo>
                <a:lnTo>
                  <a:pt x="1137" y="2311"/>
                </a:lnTo>
                <a:cubicBezTo>
                  <a:pt x="1137" y="1676"/>
                  <a:pt x="1638" y="1174"/>
                  <a:pt x="2256" y="1174"/>
                </a:cubicBezTo>
                <a:close/>
                <a:moveTo>
                  <a:pt x="6508" y="1"/>
                </a:moveTo>
                <a:cubicBezTo>
                  <a:pt x="6450" y="1"/>
                  <a:pt x="6391" y="13"/>
                  <a:pt x="6333" y="38"/>
                </a:cubicBezTo>
                <a:lnTo>
                  <a:pt x="2256" y="38"/>
                </a:lnTo>
                <a:cubicBezTo>
                  <a:pt x="1020" y="38"/>
                  <a:pt x="0" y="1041"/>
                  <a:pt x="0" y="2294"/>
                </a:cubicBezTo>
                <a:lnTo>
                  <a:pt x="0" y="12252"/>
                </a:lnTo>
                <a:cubicBezTo>
                  <a:pt x="0" y="13505"/>
                  <a:pt x="1020" y="14508"/>
                  <a:pt x="2256" y="14524"/>
                </a:cubicBezTo>
                <a:lnTo>
                  <a:pt x="12231" y="14524"/>
                </a:lnTo>
                <a:cubicBezTo>
                  <a:pt x="13468" y="14508"/>
                  <a:pt x="14487" y="13505"/>
                  <a:pt x="14487" y="12252"/>
                </a:cubicBezTo>
                <a:cubicBezTo>
                  <a:pt x="14487" y="11876"/>
                  <a:pt x="14203" y="11688"/>
                  <a:pt x="13919" y="11688"/>
                </a:cubicBezTo>
                <a:cubicBezTo>
                  <a:pt x="13635" y="11688"/>
                  <a:pt x="13351" y="11876"/>
                  <a:pt x="13351" y="12252"/>
                </a:cubicBezTo>
                <a:cubicBezTo>
                  <a:pt x="13351" y="12887"/>
                  <a:pt x="12849" y="13388"/>
                  <a:pt x="12231" y="13388"/>
                </a:cubicBezTo>
                <a:lnTo>
                  <a:pt x="7068" y="13388"/>
                </a:lnTo>
                <a:lnTo>
                  <a:pt x="7068" y="1158"/>
                </a:lnTo>
                <a:lnTo>
                  <a:pt x="12231" y="1158"/>
                </a:lnTo>
                <a:cubicBezTo>
                  <a:pt x="12849" y="1158"/>
                  <a:pt x="13351" y="1676"/>
                  <a:pt x="13351" y="2294"/>
                </a:cubicBezTo>
                <a:lnTo>
                  <a:pt x="13351" y="9428"/>
                </a:lnTo>
                <a:cubicBezTo>
                  <a:pt x="13351" y="9804"/>
                  <a:pt x="13635" y="9992"/>
                  <a:pt x="13919" y="9992"/>
                </a:cubicBezTo>
                <a:cubicBezTo>
                  <a:pt x="14203" y="9992"/>
                  <a:pt x="14487" y="9804"/>
                  <a:pt x="14487" y="9428"/>
                </a:cubicBezTo>
                <a:lnTo>
                  <a:pt x="14487" y="2294"/>
                </a:lnTo>
                <a:cubicBezTo>
                  <a:pt x="14487" y="1041"/>
                  <a:pt x="13468" y="38"/>
                  <a:pt x="12231" y="38"/>
                </a:cubicBezTo>
                <a:lnTo>
                  <a:pt x="6684" y="38"/>
                </a:lnTo>
                <a:cubicBezTo>
                  <a:pt x="6625" y="13"/>
                  <a:pt x="6567" y="1"/>
                  <a:pt x="650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3" name="Shape 1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4" name="Google Shape;1384;p75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385" name="Google Shape;1385;p75"/>
          <p:cNvGrpSpPr/>
          <p:nvPr/>
        </p:nvGrpSpPr>
        <p:grpSpPr>
          <a:xfrm>
            <a:off x="8044913" y="137100"/>
            <a:ext cx="965350" cy="823275"/>
            <a:chOff x="1481225" y="4240975"/>
            <a:chExt cx="965350" cy="823275"/>
          </a:xfrm>
        </p:grpSpPr>
        <p:sp>
          <p:nvSpPr>
            <p:cNvPr id="1386" name="Google Shape;1386;p75"/>
            <p:cNvSpPr/>
            <p:nvPr/>
          </p:nvSpPr>
          <p:spPr>
            <a:xfrm>
              <a:off x="2074975" y="4738825"/>
              <a:ext cx="371600" cy="325425"/>
            </a:xfrm>
            <a:custGeom>
              <a:rect b="b" l="l" r="r" t="t"/>
              <a:pathLst>
                <a:path extrusionOk="0" h="13017" w="14864">
                  <a:moveTo>
                    <a:pt x="2136" y="1"/>
                  </a:moveTo>
                  <a:lnTo>
                    <a:pt x="1" y="2169"/>
                  </a:lnTo>
                  <a:cubicBezTo>
                    <a:pt x="1168" y="4871"/>
                    <a:pt x="2703" y="7440"/>
                    <a:pt x="4504" y="9808"/>
                  </a:cubicBezTo>
                  <a:cubicBezTo>
                    <a:pt x="6281" y="12102"/>
                    <a:pt x="8170" y="13016"/>
                    <a:pt x="9713" y="13016"/>
                  </a:cubicBezTo>
                  <a:cubicBezTo>
                    <a:pt x="13149" y="13016"/>
                    <a:pt x="14863" y="8475"/>
                    <a:pt x="9775" y="4537"/>
                  </a:cubicBezTo>
                  <a:cubicBezTo>
                    <a:pt x="7440" y="2703"/>
                    <a:pt x="4871" y="1202"/>
                    <a:pt x="2136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7" name="Google Shape;1387;p75"/>
            <p:cNvSpPr/>
            <p:nvPr/>
          </p:nvSpPr>
          <p:spPr>
            <a:xfrm>
              <a:off x="1979925" y="4644600"/>
              <a:ext cx="176800" cy="172850"/>
            </a:xfrm>
            <a:custGeom>
              <a:rect b="b" l="l" r="r" t="t"/>
              <a:pathLst>
                <a:path extrusionOk="0" h="6914" w="7072">
                  <a:moveTo>
                    <a:pt x="5437" y="1"/>
                  </a:moveTo>
                  <a:lnTo>
                    <a:pt x="0" y="5438"/>
                  </a:lnTo>
                  <a:lnTo>
                    <a:pt x="1034" y="6438"/>
                  </a:lnTo>
                  <a:cubicBezTo>
                    <a:pt x="1351" y="6755"/>
                    <a:pt x="1751" y="6914"/>
                    <a:pt x="2152" y="6914"/>
                  </a:cubicBezTo>
                  <a:cubicBezTo>
                    <a:pt x="2552" y="6914"/>
                    <a:pt x="2952" y="6755"/>
                    <a:pt x="3269" y="6438"/>
                  </a:cubicBezTo>
                  <a:lnTo>
                    <a:pt x="6472" y="3236"/>
                  </a:lnTo>
                  <a:cubicBezTo>
                    <a:pt x="7072" y="2636"/>
                    <a:pt x="7072" y="1635"/>
                    <a:pt x="6472" y="1035"/>
                  </a:cubicBezTo>
                  <a:lnTo>
                    <a:pt x="5437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8" name="Google Shape;1388;p75"/>
            <p:cNvSpPr/>
            <p:nvPr/>
          </p:nvSpPr>
          <p:spPr>
            <a:xfrm>
              <a:off x="1481225" y="4240975"/>
              <a:ext cx="683850" cy="566275"/>
            </a:xfrm>
            <a:custGeom>
              <a:rect b="b" l="l" r="r" t="t"/>
              <a:pathLst>
                <a:path extrusionOk="0" h="22651" w="27354">
                  <a:moveTo>
                    <a:pt x="15132" y="1"/>
                  </a:moveTo>
                  <a:cubicBezTo>
                    <a:pt x="12234" y="1"/>
                    <a:pt x="9341" y="1101"/>
                    <a:pt x="7139" y="3303"/>
                  </a:cubicBezTo>
                  <a:cubicBezTo>
                    <a:pt x="1" y="10441"/>
                    <a:pt x="5038" y="22650"/>
                    <a:pt x="15145" y="22650"/>
                  </a:cubicBezTo>
                  <a:cubicBezTo>
                    <a:pt x="19715" y="22650"/>
                    <a:pt x="23851" y="19882"/>
                    <a:pt x="25619" y="15645"/>
                  </a:cubicBezTo>
                  <a:cubicBezTo>
                    <a:pt x="27354" y="11409"/>
                    <a:pt x="26386" y="6539"/>
                    <a:pt x="23151" y="3303"/>
                  </a:cubicBezTo>
                  <a:cubicBezTo>
                    <a:pt x="20932" y="1101"/>
                    <a:pt x="18030" y="1"/>
                    <a:pt x="1513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9" name="Google Shape;1389;p75"/>
            <p:cNvSpPr/>
            <p:nvPr/>
          </p:nvSpPr>
          <p:spPr>
            <a:xfrm>
              <a:off x="1596300" y="4326875"/>
              <a:ext cx="526250" cy="393650"/>
            </a:xfrm>
            <a:custGeom>
              <a:rect b="b" l="l" r="r" t="t"/>
              <a:pathLst>
                <a:path extrusionOk="0" h="15746" w="21050">
                  <a:moveTo>
                    <a:pt x="10529" y="0"/>
                  </a:moveTo>
                  <a:cubicBezTo>
                    <a:pt x="8515" y="0"/>
                    <a:pt x="6506" y="768"/>
                    <a:pt x="4971" y="2302"/>
                  </a:cubicBezTo>
                  <a:cubicBezTo>
                    <a:pt x="1" y="7272"/>
                    <a:pt x="3537" y="15745"/>
                    <a:pt x="10542" y="15745"/>
                  </a:cubicBezTo>
                  <a:cubicBezTo>
                    <a:pt x="17547" y="15745"/>
                    <a:pt x="21049" y="7272"/>
                    <a:pt x="16112" y="2302"/>
                  </a:cubicBezTo>
                  <a:cubicBezTo>
                    <a:pt x="14561" y="768"/>
                    <a:pt x="12543" y="0"/>
                    <a:pt x="10529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90" name="Google Shape;1390;p75"/>
          <p:cNvGrpSpPr/>
          <p:nvPr/>
        </p:nvGrpSpPr>
        <p:grpSpPr>
          <a:xfrm>
            <a:off x="133738" y="494251"/>
            <a:ext cx="460473" cy="461698"/>
            <a:chOff x="133738" y="317889"/>
            <a:chExt cx="460473" cy="461698"/>
          </a:xfrm>
        </p:grpSpPr>
        <p:sp>
          <p:nvSpPr>
            <p:cNvPr id="1391" name="Google Shape;1391;p75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2" name="Google Shape;1392;p75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93" name="Google Shape;1393;p75"/>
          <p:cNvSpPr txBox="1"/>
          <p:nvPr>
            <p:ph type="title"/>
          </p:nvPr>
        </p:nvSpPr>
        <p:spPr>
          <a:xfrm>
            <a:off x="720000" y="463800"/>
            <a:ext cx="7704000" cy="5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Sample Agenda for a Strategic Planning Session</a:t>
            </a:r>
            <a:endParaRPr sz="2400"/>
          </a:p>
        </p:txBody>
      </p:sp>
      <p:sp>
        <p:nvSpPr>
          <p:cNvPr id="1394" name="Google Shape;1394;p75"/>
          <p:cNvSpPr txBox="1"/>
          <p:nvPr>
            <p:ph idx="4294967295" type="subTitle"/>
          </p:nvPr>
        </p:nvSpPr>
        <p:spPr>
          <a:xfrm flipH="1">
            <a:off x="514225" y="3403600"/>
            <a:ext cx="2964600" cy="9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Opportunities</a:t>
            </a:r>
            <a:r>
              <a:rPr b="1" lang="en" sz="2200"/>
              <a:t> for improvement</a:t>
            </a:r>
            <a:endParaRPr b="1" sz="2200"/>
          </a:p>
        </p:txBody>
      </p:sp>
      <p:sp>
        <p:nvSpPr>
          <p:cNvPr id="1395" name="Google Shape;1395;p75"/>
          <p:cNvSpPr txBox="1"/>
          <p:nvPr>
            <p:ph idx="4294967295" type="subTitle"/>
          </p:nvPr>
        </p:nvSpPr>
        <p:spPr>
          <a:xfrm flipH="1">
            <a:off x="3768850" y="3403600"/>
            <a:ext cx="3254700" cy="1057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Classification and prioritization</a:t>
            </a:r>
            <a:endParaRPr b="1" sz="2200"/>
          </a:p>
        </p:txBody>
      </p:sp>
      <p:sp>
        <p:nvSpPr>
          <p:cNvPr id="1396" name="Google Shape;1396;p75"/>
          <p:cNvSpPr/>
          <p:nvPr/>
        </p:nvSpPr>
        <p:spPr>
          <a:xfrm>
            <a:off x="1013939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07</a:t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97" name="Google Shape;1397;p75"/>
          <p:cNvSpPr/>
          <p:nvPr/>
        </p:nvSpPr>
        <p:spPr>
          <a:xfrm>
            <a:off x="2907630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cxnSp>
        <p:nvCxnSpPr>
          <p:cNvPr id="1398" name="Google Shape;1398;p75"/>
          <p:cNvCxnSpPr>
            <a:stCxn id="1399" idx="4"/>
            <a:endCxn id="1396" idx="0"/>
          </p:cNvCxnSpPr>
          <p:nvPr/>
        </p:nvCxnSpPr>
        <p:spPr>
          <a:xfrm>
            <a:off x="1585139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00" name="Google Shape;1400;p75"/>
          <p:cNvCxnSpPr>
            <a:stCxn id="1401" idx="4"/>
            <a:endCxn id="1397" idx="0"/>
          </p:cNvCxnSpPr>
          <p:nvPr/>
        </p:nvCxnSpPr>
        <p:spPr>
          <a:xfrm>
            <a:off x="3478830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02" name="Google Shape;1402;p75"/>
          <p:cNvCxnSpPr>
            <a:stCxn id="1403" idx="4"/>
            <a:endCxn id="1404" idx="0"/>
          </p:cNvCxnSpPr>
          <p:nvPr/>
        </p:nvCxnSpPr>
        <p:spPr>
          <a:xfrm>
            <a:off x="5567620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05" name="Google Shape;1405;p75"/>
          <p:cNvCxnSpPr>
            <a:stCxn id="1406" idx="4"/>
            <a:endCxn id="1407" idx="0"/>
          </p:cNvCxnSpPr>
          <p:nvPr/>
        </p:nvCxnSpPr>
        <p:spPr>
          <a:xfrm>
            <a:off x="7558861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08" name="Google Shape;1408;p75"/>
          <p:cNvCxnSpPr>
            <a:stCxn id="1409" idx="3"/>
            <a:endCxn id="1410" idx="1"/>
          </p:cNvCxnSpPr>
          <p:nvPr/>
        </p:nvCxnSpPr>
        <p:spPr>
          <a:xfrm>
            <a:off x="1994189" y="2132144"/>
            <a:ext cx="5155500" cy="0"/>
          </a:xfrm>
          <a:prstGeom prst="straightConnector1">
            <a:avLst/>
          </a:prstGeom>
          <a:noFill/>
          <a:ln cap="rnd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409" name="Google Shape;1409;p75"/>
          <p:cNvSpPr/>
          <p:nvPr/>
        </p:nvSpPr>
        <p:spPr>
          <a:xfrm>
            <a:off x="1176089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1" name="Google Shape;1411;p75"/>
          <p:cNvSpPr/>
          <p:nvPr/>
        </p:nvSpPr>
        <p:spPr>
          <a:xfrm>
            <a:off x="3167330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2" name="Google Shape;1412;p75"/>
          <p:cNvSpPr/>
          <p:nvPr/>
        </p:nvSpPr>
        <p:spPr>
          <a:xfrm>
            <a:off x="5158570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0" name="Google Shape;1410;p75"/>
          <p:cNvSpPr/>
          <p:nvPr/>
        </p:nvSpPr>
        <p:spPr>
          <a:xfrm>
            <a:off x="7149811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4" name="Google Shape;1404;p75"/>
          <p:cNvSpPr/>
          <p:nvPr/>
        </p:nvSpPr>
        <p:spPr>
          <a:xfrm>
            <a:off x="4996420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08</a:t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07" name="Google Shape;1407;p75"/>
          <p:cNvSpPr/>
          <p:nvPr/>
        </p:nvSpPr>
        <p:spPr>
          <a:xfrm>
            <a:off x="6987661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13" name="Google Shape;1413;p75"/>
          <p:cNvSpPr/>
          <p:nvPr/>
        </p:nvSpPr>
        <p:spPr>
          <a:xfrm>
            <a:off x="7366339" y="1943067"/>
            <a:ext cx="385045" cy="378155"/>
          </a:xfrm>
          <a:custGeom>
            <a:rect b="b" l="l" r="r" t="t"/>
            <a:pathLst>
              <a:path extrusionOk="0" h="14270" w="14530">
                <a:moveTo>
                  <a:pt x="7253" y="3058"/>
                </a:moveTo>
                <a:cubicBezTo>
                  <a:pt x="6735" y="3058"/>
                  <a:pt x="6484" y="3676"/>
                  <a:pt x="6835" y="4027"/>
                </a:cubicBezTo>
                <a:cubicBezTo>
                  <a:pt x="6955" y="4147"/>
                  <a:pt x="7101" y="4201"/>
                  <a:pt x="7242" y="4201"/>
                </a:cubicBezTo>
                <a:cubicBezTo>
                  <a:pt x="7532" y="4201"/>
                  <a:pt x="7804" y="3974"/>
                  <a:pt x="7804" y="3626"/>
                </a:cubicBezTo>
                <a:cubicBezTo>
                  <a:pt x="7804" y="3325"/>
                  <a:pt x="7553" y="3058"/>
                  <a:pt x="7253" y="3058"/>
                </a:cubicBezTo>
                <a:close/>
                <a:moveTo>
                  <a:pt x="7246" y="5054"/>
                </a:moveTo>
                <a:cubicBezTo>
                  <a:pt x="6973" y="5054"/>
                  <a:pt x="6701" y="5230"/>
                  <a:pt x="6684" y="5581"/>
                </a:cubicBezTo>
                <a:lnTo>
                  <a:pt x="6684" y="8655"/>
                </a:lnTo>
                <a:cubicBezTo>
                  <a:pt x="6659" y="9056"/>
                  <a:pt x="6956" y="9257"/>
                  <a:pt x="7253" y="9257"/>
                </a:cubicBezTo>
                <a:cubicBezTo>
                  <a:pt x="7549" y="9257"/>
                  <a:pt x="7846" y="9056"/>
                  <a:pt x="7821" y="8655"/>
                </a:cubicBezTo>
                <a:lnTo>
                  <a:pt x="7821" y="5581"/>
                </a:lnTo>
                <a:cubicBezTo>
                  <a:pt x="7796" y="5230"/>
                  <a:pt x="7520" y="5054"/>
                  <a:pt x="7246" y="5054"/>
                </a:cubicBezTo>
                <a:close/>
                <a:moveTo>
                  <a:pt x="2257" y="0"/>
                </a:moveTo>
                <a:cubicBezTo>
                  <a:pt x="1004" y="0"/>
                  <a:pt x="1" y="1019"/>
                  <a:pt x="1" y="2272"/>
                </a:cubicBezTo>
                <a:lnTo>
                  <a:pt x="1" y="9674"/>
                </a:lnTo>
                <a:cubicBezTo>
                  <a:pt x="1" y="10927"/>
                  <a:pt x="1004" y="11947"/>
                  <a:pt x="2257" y="11947"/>
                </a:cubicBezTo>
                <a:lnTo>
                  <a:pt x="4796" y="11947"/>
                </a:lnTo>
                <a:lnTo>
                  <a:pt x="6250" y="13785"/>
                </a:lnTo>
                <a:cubicBezTo>
                  <a:pt x="6484" y="14085"/>
                  <a:pt x="6852" y="14269"/>
                  <a:pt x="7253" y="14269"/>
                </a:cubicBezTo>
                <a:cubicBezTo>
                  <a:pt x="7637" y="14269"/>
                  <a:pt x="8004" y="14085"/>
                  <a:pt x="8238" y="13768"/>
                </a:cubicBezTo>
                <a:lnTo>
                  <a:pt x="9675" y="11947"/>
                </a:lnTo>
                <a:lnTo>
                  <a:pt x="12232" y="11947"/>
                </a:lnTo>
                <a:cubicBezTo>
                  <a:pt x="13485" y="11947"/>
                  <a:pt x="14504" y="10927"/>
                  <a:pt x="14504" y="9674"/>
                </a:cubicBezTo>
                <a:cubicBezTo>
                  <a:pt x="14529" y="9273"/>
                  <a:pt x="14233" y="9073"/>
                  <a:pt x="13936" y="9073"/>
                </a:cubicBezTo>
                <a:cubicBezTo>
                  <a:pt x="13639" y="9073"/>
                  <a:pt x="13343" y="9273"/>
                  <a:pt x="13368" y="9674"/>
                </a:cubicBezTo>
                <a:cubicBezTo>
                  <a:pt x="13368" y="10292"/>
                  <a:pt x="12867" y="10810"/>
                  <a:pt x="12232" y="10810"/>
                </a:cubicBezTo>
                <a:lnTo>
                  <a:pt x="9408" y="10810"/>
                </a:lnTo>
                <a:cubicBezTo>
                  <a:pt x="9224" y="10810"/>
                  <a:pt x="9057" y="10877"/>
                  <a:pt x="8957" y="11011"/>
                </a:cubicBezTo>
                <a:lnTo>
                  <a:pt x="7353" y="13066"/>
                </a:lnTo>
                <a:cubicBezTo>
                  <a:pt x="7319" y="13099"/>
                  <a:pt x="7286" y="13116"/>
                  <a:pt x="7253" y="13116"/>
                </a:cubicBezTo>
                <a:cubicBezTo>
                  <a:pt x="7202" y="13116"/>
                  <a:pt x="7169" y="13099"/>
                  <a:pt x="7152" y="13066"/>
                </a:cubicBezTo>
                <a:lnTo>
                  <a:pt x="5515" y="11011"/>
                </a:lnTo>
                <a:cubicBezTo>
                  <a:pt x="5423" y="10889"/>
                  <a:pt x="5275" y="10808"/>
                  <a:pt x="5123" y="10808"/>
                </a:cubicBezTo>
                <a:cubicBezTo>
                  <a:pt x="5109" y="10808"/>
                  <a:pt x="5095" y="10809"/>
                  <a:pt x="5080" y="10810"/>
                </a:cubicBezTo>
                <a:lnTo>
                  <a:pt x="2257" y="10810"/>
                </a:lnTo>
                <a:cubicBezTo>
                  <a:pt x="1638" y="10794"/>
                  <a:pt x="1120" y="10292"/>
                  <a:pt x="1120" y="9674"/>
                </a:cubicBezTo>
                <a:lnTo>
                  <a:pt x="1120" y="2272"/>
                </a:lnTo>
                <a:cubicBezTo>
                  <a:pt x="1120" y="1637"/>
                  <a:pt x="1638" y="1136"/>
                  <a:pt x="2257" y="1136"/>
                </a:cubicBezTo>
                <a:lnTo>
                  <a:pt x="12248" y="1136"/>
                </a:lnTo>
                <a:cubicBezTo>
                  <a:pt x="12867" y="1136"/>
                  <a:pt x="13368" y="1637"/>
                  <a:pt x="13368" y="2272"/>
                </a:cubicBezTo>
                <a:lnTo>
                  <a:pt x="13368" y="6834"/>
                </a:lnTo>
                <a:cubicBezTo>
                  <a:pt x="13343" y="7235"/>
                  <a:pt x="13639" y="7435"/>
                  <a:pt x="13936" y="7435"/>
                </a:cubicBezTo>
                <a:cubicBezTo>
                  <a:pt x="14233" y="7435"/>
                  <a:pt x="14529" y="7235"/>
                  <a:pt x="14504" y="6834"/>
                </a:cubicBezTo>
                <a:lnTo>
                  <a:pt x="14504" y="2272"/>
                </a:lnTo>
                <a:cubicBezTo>
                  <a:pt x="14504" y="1019"/>
                  <a:pt x="13485" y="0"/>
                  <a:pt x="1224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4" name="Google Shape;1414;p75"/>
          <p:cNvSpPr/>
          <p:nvPr/>
        </p:nvSpPr>
        <p:spPr>
          <a:xfrm>
            <a:off x="5372541" y="1947267"/>
            <a:ext cx="390160" cy="369754"/>
          </a:xfrm>
          <a:custGeom>
            <a:rect b="b" l="l" r="r" t="t"/>
            <a:pathLst>
              <a:path extrusionOk="0" h="13953" w="14723">
                <a:moveTo>
                  <a:pt x="2257" y="1"/>
                </a:moveTo>
                <a:cubicBezTo>
                  <a:pt x="1004" y="1"/>
                  <a:pt x="1" y="1020"/>
                  <a:pt x="1" y="2273"/>
                </a:cubicBezTo>
                <a:lnTo>
                  <a:pt x="1" y="7570"/>
                </a:lnTo>
                <a:lnTo>
                  <a:pt x="1" y="11028"/>
                </a:lnTo>
                <a:cubicBezTo>
                  <a:pt x="1" y="12282"/>
                  <a:pt x="1004" y="13301"/>
                  <a:pt x="2257" y="13301"/>
                </a:cubicBezTo>
                <a:lnTo>
                  <a:pt x="8088" y="13301"/>
                </a:lnTo>
                <a:cubicBezTo>
                  <a:pt x="8104" y="13302"/>
                  <a:pt x="8120" y="13302"/>
                  <a:pt x="8135" y="13302"/>
                </a:cubicBezTo>
                <a:cubicBezTo>
                  <a:pt x="8874" y="13302"/>
                  <a:pt x="8874" y="12163"/>
                  <a:pt x="8135" y="12163"/>
                </a:cubicBezTo>
                <a:cubicBezTo>
                  <a:pt x="8120" y="12163"/>
                  <a:pt x="8104" y="12164"/>
                  <a:pt x="8088" y="12165"/>
                </a:cubicBezTo>
                <a:lnTo>
                  <a:pt x="2257" y="12165"/>
                </a:lnTo>
                <a:cubicBezTo>
                  <a:pt x="1638" y="12165"/>
                  <a:pt x="1120" y="11647"/>
                  <a:pt x="1120" y="11028"/>
                </a:cubicBezTo>
                <a:lnTo>
                  <a:pt x="1120" y="6033"/>
                </a:lnTo>
                <a:lnTo>
                  <a:pt x="1120" y="2273"/>
                </a:lnTo>
                <a:cubicBezTo>
                  <a:pt x="1120" y="1638"/>
                  <a:pt x="1638" y="1137"/>
                  <a:pt x="2257" y="1137"/>
                </a:cubicBezTo>
                <a:lnTo>
                  <a:pt x="4429" y="1137"/>
                </a:lnTo>
                <a:cubicBezTo>
                  <a:pt x="5047" y="1137"/>
                  <a:pt x="5548" y="1638"/>
                  <a:pt x="5548" y="2273"/>
                </a:cubicBezTo>
                <a:lnTo>
                  <a:pt x="5548" y="2323"/>
                </a:lnTo>
                <a:cubicBezTo>
                  <a:pt x="5548" y="2641"/>
                  <a:pt x="5816" y="2891"/>
                  <a:pt x="6116" y="2891"/>
                </a:cubicBezTo>
                <a:lnTo>
                  <a:pt x="12800" y="2891"/>
                </a:lnTo>
                <a:cubicBezTo>
                  <a:pt x="12950" y="2891"/>
                  <a:pt x="13101" y="2941"/>
                  <a:pt x="13201" y="3058"/>
                </a:cubicBezTo>
                <a:cubicBezTo>
                  <a:pt x="13318" y="3159"/>
                  <a:pt x="13368" y="3309"/>
                  <a:pt x="13368" y="3459"/>
                </a:cubicBezTo>
                <a:lnTo>
                  <a:pt x="13368" y="4028"/>
                </a:lnTo>
                <a:lnTo>
                  <a:pt x="3259" y="4028"/>
                </a:lnTo>
                <a:cubicBezTo>
                  <a:pt x="3243" y="4027"/>
                  <a:pt x="3228" y="4026"/>
                  <a:pt x="3212" y="4026"/>
                </a:cubicBezTo>
                <a:cubicBezTo>
                  <a:pt x="2473" y="4026"/>
                  <a:pt x="2473" y="5165"/>
                  <a:pt x="3212" y="5165"/>
                </a:cubicBezTo>
                <a:cubicBezTo>
                  <a:pt x="3228" y="5165"/>
                  <a:pt x="3243" y="5165"/>
                  <a:pt x="3259" y="5164"/>
                </a:cubicBezTo>
                <a:lnTo>
                  <a:pt x="13368" y="5164"/>
                </a:lnTo>
                <a:lnTo>
                  <a:pt x="13368" y="8957"/>
                </a:lnTo>
                <a:cubicBezTo>
                  <a:pt x="13343" y="9358"/>
                  <a:pt x="13639" y="9558"/>
                  <a:pt x="13936" y="9558"/>
                </a:cubicBezTo>
                <a:cubicBezTo>
                  <a:pt x="14233" y="9558"/>
                  <a:pt x="14529" y="9358"/>
                  <a:pt x="14504" y="8957"/>
                </a:cubicBezTo>
                <a:lnTo>
                  <a:pt x="14504" y="3459"/>
                </a:lnTo>
                <a:cubicBezTo>
                  <a:pt x="14504" y="2524"/>
                  <a:pt x="13735" y="1755"/>
                  <a:pt x="12800" y="1755"/>
                </a:cubicBezTo>
                <a:lnTo>
                  <a:pt x="6618" y="1755"/>
                </a:lnTo>
                <a:cubicBezTo>
                  <a:pt x="6384" y="736"/>
                  <a:pt x="5465" y="1"/>
                  <a:pt x="4412" y="1"/>
                </a:cubicBezTo>
                <a:close/>
                <a:moveTo>
                  <a:pt x="11814" y="8564"/>
                </a:moveTo>
                <a:cubicBezTo>
                  <a:pt x="11542" y="8564"/>
                  <a:pt x="11271" y="8739"/>
                  <a:pt x="11246" y="9090"/>
                </a:cubicBezTo>
                <a:lnTo>
                  <a:pt x="11246" y="10661"/>
                </a:lnTo>
                <a:lnTo>
                  <a:pt x="9692" y="10661"/>
                </a:lnTo>
                <a:cubicBezTo>
                  <a:pt x="8973" y="10694"/>
                  <a:pt x="8973" y="11747"/>
                  <a:pt x="9692" y="11780"/>
                </a:cubicBezTo>
                <a:lnTo>
                  <a:pt x="11246" y="11780"/>
                </a:lnTo>
                <a:lnTo>
                  <a:pt x="11246" y="13351"/>
                </a:lnTo>
                <a:cubicBezTo>
                  <a:pt x="11221" y="13752"/>
                  <a:pt x="11517" y="13952"/>
                  <a:pt x="11814" y="13952"/>
                </a:cubicBezTo>
                <a:cubicBezTo>
                  <a:pt x="12111" y="13952"/>
                  <a:pt x="12407" y="13752"/>
                  <a:pt x="12382" y="13351"/>
                </a:cubicBezTo>
                <a:lnTo>
                  <a:pt x="12382" y="11780"/>
                </a:lnTo>
                <a:lnTo>
                  <a:pt x="13936" y="11780"/>
                </a:lnTo>
                <a:cubicBezTo>
                  <a:pt x="13952" y="11781"/>
                  <a:pt x="13968" y="11782"/>
                  <a:pt x="13983" y="11782"/>
                </a:cubicBezTo>
                <a:cubicBezTo>
                  <a:pt x="14722" y="11782"/>
                  <a:pt x="14722" y="10659"/>
                  <a:pt x="13983" y="10659"/>
                </a:cubicBezTo>
                <a:cubicBezTo>
                  <a:pt x="13968" y="10659"/>
                  <a:pt x="13952" y="10660"/>
                  <a:pt x="13936" y="10661"/>
                </a:cubicBezTo>
                <a:lnTo>
                  <a:pt x="12382" y="10661"/>
                </a:lnTo>
                <a:lnTo>
                  <a:pt x="12382" y="9090"/>
                </a:lnTo>
                <a:cubicBezTo>
                  <a:pt x="12357" y="8739"/>
                  <a:pt x="12085" y="8564"/>
                  <a:pt x="11814" y="856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5" name="Google Shape;1415;p75"/>
          <p:cNvSpPr/>
          <p:nvPr/>
        </p:nvSpPr>
        <p:spPr>
          <a:xfrm>
            <a:off x="3383976" y="1947267"/>
            <a:ext cx="384807" cy="369754"/>
          </a:xfrm>
          <a:custGeom>
            <a:rect b="b" l="l" r="r" t="t"/>
            <a:pathLst>
              <a:path extrusionOk="0" h="13953" w="14521">
                <a:moveTo>
                  <a:pt x="10527" y="1136"/>
                </a:moveTo>
                <a:cubicBezTo>
                  <a:pt x="11028" y="1136"/>
                  <a:pt x="11279" y="1754"/>
                  <a:pt x="10911" y="2105"/>
                </a:cubicBezTo>
                <a:cubicBezTo>
                  <a:pt x="10798" y="2218"/>
                  <a:pt x="10658" y="2269"/>
                  <a:pt x="10519" y="2269"/>
                </a:cubicBezTo>
                <a:cubicBezTo>
                  <a:pt x="10227" y="2269"/>
                  <a:pt x="9942" y="2044"/>
                  <a:pt x="9942" y="1704"/>
                </a:cubicBezTo>
                <a:cubicBezTo>
                  <a:pt x="9959" y="1387"/>
                  <a:pt x="10210" y="1136"/>
                  <a:pt x="10527" y="1136"/>
                </a:cubicBezTo>
                <a:close/>
                <a:moveTo>
                  <a:pt x="12783" y="1136"/>
                </a:moveTo>
                <a:cubicBezTo>
                  <a:pt x="13100" y="1136"/>
                  <a:pt x="13351" y="1387"/>
                  <a:pt x="13351" y="1704"/>
                </a:cubicBezTo>
                <a:cubicBezTo>
                  <a:pt x="13351" y="2044"/>
                  <a:pt x="13074" y="2269"/>
                  <a:pt x="12782" y="2269"/>
                </a:cubicBezTo>
                <a:cubicBezTo>
                  <a:pt x="12643" y="2269"/>
                  <a:pt x="12500" y="2218"/>
                  <a:pt x="12382" y="2105"/>
                </a:cubicBezTo>
                <a:cubicBezTo>
                  <a:pt x="12031" y="1738"/>
                  <a:pt x="12282" y="1136"/>
                  <a:pt x="12783" y="1136"/>
                </a:cubicBezTo>
                <a:close/>
                <a:moveTo>
                  <a:pt x="8923" y="1136"/>
                </a:moveTo>
                <a:cubicBezTo>
                  <a:pt x="8773" y="1504"/>
                  <a:pt x="8773" y="1921"/>
                  <a:pt x="8923" y="2306"/>
                </a:cubicBezTo>
                <a:lnTo>
                  <a:pt x="1137" y="2306"/>
                </a:lnTo>
                <a:lnTo>
                  <a:pt x="1137" y="1704"/>
                </a:lnTo>
                <a:cubicBezTo>
                  <a:pt x="1137" y="1387"/>
                  <a:pt x="1388" y="1136"/>
                  <a:pt x="1705" y="1136"/>
                </a:cubicBezTo>
                <a:close/>
                <a:moveTo>
                  <a:pt x="9725" y="8755"/>
                </a:moveTo>
                <a:lnTo>
                  <a:pt x="9725" y="8755"/>
                </a:lnTo>
                <a:cubicBezTo>
                  <a:pt x="9625" y="9156"/>
                  <a:pt x="9558" y="9557"/>
                  <a:pt x="9541" y="9975"/>
                </a:cubicBezTo>
                <a:lnTo>
                  <a:pt x="8906" y="9975"/>
                </a:lnTo>
                <a:cubicBezTo>
                  <a:pt x="9040" y="9490"/>
                  <a:pt x="9324" y="9056"/>
                  <a:pt x="9725" y="8755"/>
                </a:cubicBezTo>
                <a:close/>
                <a:moveTo>
                  <a:pt x="11112" y="8338"/>
                </a:moveTo>
                <a:cubicBezTo>
                  <a:pt x="11262" y="8555"/>
                  <a:pt x="11479" y="9106"/>
                  <a:pt x="11563" y="9975"/>
                </a:cubicBezTo>
                <a:lnTo>
                  <a:pt x="10677" y="9975"/>
                </a:lnTo>
                <a:cubicBezTo>
                  <a:pt x="10744" y="9106"/>
                  <a:pt x="10962" y="8538"/>
                  <a:pt x="11112" y="8338"/>
                </a:cubicBezTo>
                <a:close/>
                <a:moveTo>
                  <a:pt x="12499" y="8755"/>
                </a:moveTo>
                <a:cubicBezTo>
                  <a:pt x="12900" y="9056"/>
                  <a:pt x="13184" y="9490"/>
                  <a:pt x="13317" y="9975"/>
                </a:cubicBezTo>
                <a:lnTo>
                  <a:pt x="12683" y="9975"/>
                </a:lnTo>
                <a:cubicBezTo>
                  <a:pt x="12666" y="9557"/>
                  <a:pt x="12599" y="9156"/>
                  <a:pt x="12499" y="8755"/>
                </a:cubicBezTo>
                <a:close/>
                <a:moveTo>
                  <a:pt x="9541" y="11111"/>
                </a:moveTo>
                <a:cubicBezTo>
                  <a:pt x="9575" y="11529"/>
                  <a:pt x="9642" y="11947"/>
                  <a:pt x="9742" y="12348"/>
                </a:cubicBezTo>
                <a:cubicBezTo>
                  <a:pt x="9341" y="12030"/>
                  <a:pt x="9057" y="11596"/>
                  <a:pt x="8923" y="11111"/>
                </a:cubicBezTo>
                <a:close/>
                <a:moveTo>
                  <a:pt x="13317" y="11111"/>
                </a:moveTo>
                <a:cubicBezTo>
                  <a:pt x="13184" y="11596"/>
                  <a:pt x="12900" y="12030"/>
                  <a:pt x="12499" y="12348"/>
                </a:cubicBezTo>
                <a:cubicBezTo>
                  <a:pt x="12599" y="11947"/>
                  <a:pt x="12666" y="11529"/>
                  <a:pt x="12699" y="11111"/>
                </a:cubicBezTo>
                <a:close/>
                <a:moveTo>
                  <a:pt x="11546" y="11111"/>
                </a:moveTo>
                <a:cubicBezTo>
                  <a:pt x="11479" y="11997"/>
                  <a:pt x="11262" y="12548"/>
                  <a:pt x="11112" y="12749"/>
                </a:cubicBezTo>
                <a:cubicBezTo>
                  <a:pt x="10962" y="12548"/>
                  <a:pt x="10744" y="11997"/>
                  <a:pt x="10677" y="11111"/>
                </a:cubicBezTo>
                <a:close/>
                <a:moveTo>
                  <a:pt x="1705" y="0"/>
                </a:moveTo>
                <a:cubicBezTo>
                  <a:pt x="769" y="0"/>
                  <a:pt x="1" y="769"/>
                  <a:pt x="1" y="1704"/>
                </a:cubicBezTo>
                <a:lnTo>
                  <a:pt x="1" y="11111"/>
                </a:lnTo>
                <a:cubicBezTo>
                  <a:pt x="1" y="12364"/>
                  <a:pt x="1020" y="13384"/>
                  <a:pt x="2273" y="13384"/>
                </a:cubicBezTo>
                <a:lnTo>
                  <a:pt x="6450" y="13384"/>
                </a:lnTo>
                <a:cubicBezTo>
                  <a:pt x="7152" y="13333"/>
                  <a:pt x="7152" y="12297"/>
                  <a:pt x="6450" y="12247"/>
                </a:cubicBezTo>
                <a:lnTo>
                  <a:pt x="2273" y="12247"/>
                </a:lnTo>
                <a:cubicBezTo>
                  <a:pt x="1638" y="12247"/>
                  <a:pt x="1137" y="11746"/>
                  <a:pt x="1137" y="11111"/>
                </a:cubicBezTo>
                <a:lnTo>
                  <a:pt x="1137" y="3425"/>
                </a:lnTo>
                <a:lnTo>
                  <a:pt x="13384" y="3425"/>
                </a:lnTo>
                <a:lnTo>
                  <a:pt x="13384" y="6349"/>
                </a:lnTo>
                <a:cubicBezTo>
                  <a:pt x="13401" y="6708"/>
                  <a:pt x="13672" y="6888"/>
                  <a:pt x="13946" y="6888"/>
                </a:cubicBezTo>
                <a:cubicBezTo>
                  <a:pt x="14220" y="6888"/>
                  <a:pt x="14495" y="6708"/>
                  <a:pt x="14520" y="6349"/>
                </a:cubicBezTo>
                <a:lnTo>
                  <a:pt x="14520" y="1704"/>
                </a:lnTo>
                <a:cubicBezTo>
                  <a:pt x="14504" y="769"/>
                  <a:pt x="13752" y="0"/>
                  <a:pt x="12816" y="0"/>
                </a:cubicBezTo>
                <a:close/>
                <a:moveTo>
                  <a:pt x="11112" y="7151"/>
                </a:moveTo>
                <a:cubicBezTo>
                  <a:pt x="8088" y="7151"/>
                  <a:pt x="6567" y="10810"/>
                  <a:pt x="8706" y="12949"/>
                </a:cubicBezTo>
                <a:cubicBezTo>
                  <a:pt x="9404" y="13642"/>
                  <a:pt x="10260" y="13952"/>
                  <a:pt x="11098" y="13952"/>
                </a:cubicBezTo>
                <a:cubicBezTo>
                  <a:pt x="12848" y="13952"/>
                  <a:pt x="14520" y="12599"/>
                  <a:pt x="14520" y="10543"/>
                </a:cubicBezTo>
                <a:cubicBezTo>
                  <a:pt x="14520" y="8672"/>
                  <a:pt x="13000" y="7151"/>
                  <a:pt x="11112" y="715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6" name="Google Shape;1416;p75"/>
          <p:cNvSpPr/>
          <p:nvPr/>
        </p:nvSpPr>
        <p:spPr>
          <a:xfrm>
            <a:off x="1393186" y="1939688"/>
            <a:ext cx="383905" cy="384913"/>
          </a:xfrm>
          <a:custGeom>
            <a:rect b="b" l="l" r="r" t="t"/>
            <a:pathLst>
              <a:path extrusionOk="0" h="14525" w="14487">
                <a:moveTo>
                  <a:pt x="2824" y="2160"/>
                </a:moveTo>
                <a:cubicBezTo>
                  <a:pt x="2072" y="2160"/>
                  <a:pt x="2072" y="3296"/>
                  <a:pt x="2824" y="3296"/>
                </a:cubicBezTo>
                <a:lnTo>
                  <a:pt x="4244" y="3296"/>
                </a:lnTo>
                <a:cubicBezTo>
                  <a:pt x="4996" y="3296"/>
                  <a:pt x="4996" y="2160"/>
                  <a:pt x="4244" y="2160"/>
                </a:cubicBezTo>
                <a:close/>
                <a:moveTo>
                  <a:pt x="2824" y="4332"/>
                </a:moveTo>
                <a:cubicBezTo>
                  <a:pt x="2072" y="4332"/>
                  <a:pt x="2072" y="5468"/>
                  <a:pt x="2824" y="5468"/>
                </a:cubicBezTo>
                <a:lnTo>
                  <a:pt x="4244" y="5468"/>
                </a:lnTo>
                <a:cubicBezTo>
                  <a:pt x="4996" y="5468"/>
                  <a:pt x="4996" y="4332"/>
                  <a:pt x="4244" y="4332"/>
                </a:cubicBezTo>
                <a:close/>
                <a:moveTo>
                  <a:pt x="2824" y="6504"/>
                </a:moveTo>
                <a:cubicBezTo>
                  <a:pt x="2072" y="6504"/>
                  <a:pt x="2072" y="7641"/>
                  <a:pt x="2824" y="7641"/>
                </a:cubicBezTo>
                <a:lnTo>
                  <a:pt x="4244" y="7641"/>
                </a:lnTo>
                <a:cubicBezTo>
                  <a:pt x="4562" y="7641"/>
                  <a:pt x="4812" y="7390"/>
                  <a:pt x="4812" y="7072"/>
                </a:cubicBezTo>
                <a:cubicBezTo>
                  <a:pt x="4812" y="6755"/>
                  <a:pt x="4562" y="6504"/>
                  <a:pt x="4244" y="6504"/>
                </a:cubicBezTo>
                <a:close/>
                <a:moveTo>
                  <a:pt x="9625" y="5769"/>
                </a:moveTo>
                <a:lnTo>
                  <a:pt x="10844" y="6989"/>
                </a:lnTo>
                <a:cubicBezTo>
                  <a:pt x="10945" y="7106"/>
                  <a:pt x="10945" y="7290"/>
                  <a:pt x="10844" y="7407"/>
                </a:cubicBezTo>
                <a:lnTo>
                  <a:pt x="9625" y="8626"/>
                </a:lnTo>
                <a:lnTo>
                  <a:pt x="9625" y="5769"/>
                </a:lnTo>
                <a:close/>
                <a:moveTo>
                  <a:pt x="2824" y="8693"/>
                </a:moveTo>
                <a:cubicBezTo>
                  <a:pt x="2072" y="8693"/>
                  <a:pt x="2072" y="9829"/>
                  <a:pt x="2824" y="9829"/>
                </a:cubicBezTo>
                <a:lnTo>
                  <a:pt x="4244" y="9829"/>
                </a:lnTo>
                <a:cubicBezTo>
                  <a:pt x="4996" y="9829"/>
                  <a:pt x="4996" y="8693"/>
                  <a:pt x="4244" y="8693"/>
                </a:cubicBezTo>
                <a:close/>
                <a:moveTo>
                  <a:pt x="9567" y="4562"/>
                </a:moveTo>
                <a:cubicBezTo>
                  <a:pt x="9015" y="4562"/>
                  <a:pt x="8488" y="4992"/>
                  <a:pt x="8488" y="5636"/>
                </a:cubicBezTo>
                <a:lnTo>
                  <a:pt x="8488" y="8743"/>
                </a:lnTo>
                <a:cubicBezTo>
                  <a:pt x="8488" y="9178"/>
                  <a:pt x="8739" y="9579"/>
                  <a:pt x="9157" y="9746"/>
                </a:cubicBezTo>
                <a:cubicBezTo>
                  <a:pt x="9290" y="9796"/>
                  <a:pt x="9424" y="9829"/>
                  <a:pt x="9574" y="9829"/>
                </a:cubicBezTo>
                <a:cubicBezTo>
                  <a:pt x="9858" y="9829"/>
                  <a:pt x="10126" y="9712"/>
                  <a:pt x="10326" y="9512"/>
                </a:cubicBezTo>
                <a:lnTo>
                  <a:pt x="11646" y="8209"/>
                </a:lnTo>
                <a:cubicBezTo>
                  <a:pt x="12198" y="7641"/>
                  <a:pt x="12198" y="6755"/>
                  <a:pt x="11646" y="6187"/>
                </a:cubicBezTo>
                <a:lnTo>
                  <a:pt x="10326" y="4884"/>
                </a:lnTo>
                <a:cubicBezTo>
                  <a:pt x="10104" y="4661"/>
                  <a:pt x="9833" y="4562"/>
                  <a:pt x="9567" y="4562"/>
                </a:cubicBezTo>
                <a:close/>
                <a:moveTo>
                  <a:pt x="5949" y="1174"/>
                </a:moveTo>
                <a:lnTo>
                  <a:pt x="5949" y="13388"/>
                </a:lnTo>
                <a:lnTo>
                  <a:pt x="2256" y="13388"/>
                </a:lnTo>
                <a:cubicBezTo>
                  <a:pt x="1638" y="13388"/>
                  <a:pt x="1137" y="12887"/>
                  <a:pt x="1137" y="12269"/>
                </a:cubicBezTo>
                <a:lnTo>
                  <a:pt x="1137" y="2311"/>
                </a:lnTo>
                <a:cubicBezTo>
                  <a:pt x="1137" y="1676"/>
                  <a:pt x="1638" y="1174"/>
                  <a:pt x="2256" y="1174"/>
                </a:cubicBezTo>
                <a:close/>
                <a:moveTo>
                  <a:pt x="6508" y="1"/>
                </a:moveTo>
                <a:cubicBezTo>
                  <a:pt x="6450" y="1"/>
                  <a:pt x="6391" y="13"/>
                  <a:pt x="6333" y="38"/>
                </a:cubicBezTo>
                <a:lnTo>
                  <a:pt x="2256" y="38"/>
                </a:lnTo>
                <a:cubicBezTo>
                  <a:pt x="1020" y="38"/>
                  <a:pt x="0" y="1041"/>
                  <a:pt x="0" y="2294"/>
                </a:cubicBezTo>
                <a:lnTo>
                  <a:pt x="0" y="12252"/>
                </a:lnTo>
                <a:cubicBezTo>
                  <a:pt x="0" y="13505"/>
                  <a:pt x="1020" y="14508"/>
                  <a:pt x="2256" y="14524"/>
                </a:cubicBezTo>
                <a:lnTo>
                  <a:pt x="12231" y="14524"/>
                </a:lnTo>
                <a:cubicBezTo>
                  <a:pt x="13468" y="14508"/>
                  <a:pt x="14487" y="13505"/>
                  <a:pt x="14487" y="12252"/>
                </a:cubicBezTo>
                <a:cubicBezTo>
                  <a:pt x="14487" y="11876"/>
                  <a:pt x="14203" y="11688"/>
                  <a:pt x="13919" y="11688"/>
                </a:cubicBezTo>
                <a:cubicBezTo>
                  <a:pt x="13635" y="11688"/>
                  <a:pt x="13351" y="11876"/>
                  <a:pt x="13351" y="12252"/>
                </a:cubicBezTo>
                <a:cubicBezTo>
                  <a:pt x="13351" y="12887"/>
                  <a:pt x="12849" y="13388"/>
                  <a:pt x="12231" y="13388"/>
                </a:cubicBezTo>
                <a:lnTo>
                  <a:pt x="7068" y="13388"/>
                </a:lnTo>
                <a:lnTo>
                  <a:pt x="7068" y="1158"/>
                </a:lnTo>
                <a:lnTo>
                  <a:pt x="12231" y="1158"/>
                </a:lnTo>
                <a:cubicBezTo>
                  <a:pt x="12849" y="1158"/>
                  <a:pt x="13351" y="1676"/>
                  <a:pt x="13351" y="2294"/>
                </a:cubicBezTo>
                <a:lnTo>
                  <a:pt x="13351" y="9428"/>
                </a:lnTo>
                <a:cubicBezTo>
                  <a:pt x="13351" y="9804"/>
                  <a:pt x="13635" y="9992"/>
                  <a:pt x="13919" y="9992"/>
                </a:cubicBezTo>
                <a:cubicBezTo>
                  <a:pt x="14203" y="9992"/>
                  <a:pt x="14487" y="9804"/>
                  <a:pt x="14487" y="9428"/>
                </a:cubicBezTo>
                <a:lnTo>
                  <a:pt x="14487" y="2294"/>
                </a:lnTo>
                <a:cubicBezTo>
                  <a:pt x="14487" y="1041"/>
                  <a:pt x="13468" y="38"/>
                  <a:pt x="12231" y="38"/>
                </a:cubicBezTo>
                <a:lnTo>
                  <a:pt x="6684" y="38"/>
                </a:lnTo>
                <a:cubicBezTo>
                  <a:pt x="6625" y="13"/>
                  <a:pt x="6567" y="1"/>
                  <a:pt x="650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0" name="Shape 1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1" name="Google Shape;1421;p76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22" name="Google Shape;1422;p76"/>
          <p:cNvGrpSpPr/>
          <p:nvPr/>
        </p:nvGrpSpPr>
        <p:grpSpPr>
          <a:xfrm>
            <a:off x="8044913" y="137100"/>
            <a:ext cx="965350" cy="823275"/>
            <a:chOff x="1481225" y="4240975"/>
            <a:chExt cx="965350" cy="823275"/>
          </a:xfrm>
        </p:grpSpPr>
        <p:sp>
          <p:nvSpPr>
            <p:cNvPr id="1423" name="Google Shape;1423;p76"/>
            <p:cNvSpPr/>
            <p:nvPr/>
          </p:nvSpPr>
          <p:spPr>
            <a:xfrm>
              <a:off x="2074975" y="4738825"/>
              <a:ext cx="371600" cy="325425"/>
            </a:xfrm>
            <a:custGeom>
              <a:rect b="b" l="l" r="r" t="t"/>
              <a:pathLst>
                <a:path extrusionOk="0" h="13017" w="14864">
                  <a:moveTo>
                    <a:pt x="2136" y="1"/>
                  </a:moveTo>
                  <a:lnTo>
                    <a:pt x="1" y="2169"/>
                  </a:lnTo>
                  <a:cubicBezTo>
                    <a:pt x="1168" y="4871"/>
                    <a:pt x="2703" y="7440"/>
                    <a:pt x="4504" y="9808"/>
                  </a:cubicBezTo>
                  <a:cubicBezTo>
                    <a:pt x="6281" y="12102"/>
                    <a:pt x="8170" y="13016"/>
                    <a:pt x="9713" y="13016"/>
                  </a:cubicBezTo>
                  <a:cubicBezTo>
                    <a:pt x="13149" y="13016"/>
                    <a:pt x="14863" y="8475"/>
                    <a:pt x="9775" y="4537"/>
                  </a:cubicBezTo>
                  <a:cubicBezTo>
                    <a:pt x="7440" y="2703"/>
                    <a:pt x="4871" y="1202"/>
                    <a:pt x="2136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4" name="Google Shape;1424;p76"/>
            <p:cNvSpPr/>
            <p:nvPr/>
          </p:nvSpPr>
          <p:spPr>
            <a:xfrm>
              <a:off x="1979925" y="4644600"/>
              <a:ext cx="176800" cy="172850"/>
            </a:xfrm>
            <a:custGeom>
              <a:rect b="b" l="l" r="r" t="t"/>
              <a:pathLst>
                <a:path extrusionOk="0" h="6914" w="7072">
                  <a:moveTo>
                    <a:pt x="5437" y="1"/>
                  </a:moveTo>
                  <a:lnTo>
                    <a:pt x="0" y="5438"/>
                  </a:lnTo>
                  <a:lnTo>
                    <a:pt x="1034" y="6438"/>
                  </a:lnTo>
                  <a:cubicBezTo>
                    <a:pt x="1351" y="6755"/>
                    <a:pt x="1751" y="6914"/>
                    <a:pt x="2152" y="6914"/>
                  </a:cubicBezTo>
                  <a:cubicBezTo>
                    <a:pt x="2552" y="6914"/>
                    <a:pt x="2952" y="6755"/>
                    <a:pt x="3269" y="6438"/>
                  </a:cubicBezTo>
                  <a:lnTo>
                    <a:pt x="6472" y="3236"/>
                  </a:lnTo>
                  <a:cubicBezTo>
                    <a:pt x="7072" y="2636"/>
                    <a:pt x="7072" y="1635"/>
                    <a:pt x="6472" y="1035"/>
                  </a:cubicBezTo>
                  <a:lnTo>
                    <a:pt x="5437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5" name="Google Shape;1425;p76"/>
            <p:cNvSpPr/>
            <p:nvPr/>
          </p:nvSpPr>
          <p:spPr>
            <a:xfrm>
              <a:off x="1481225" y="4240975"/>
              <a:ext cx="683850" cy="566275"/>
            </a:xfrm>
            <a:custGeom>
              <a:rect b="b" l="l" r="r" t="t"/>
              <a:pathLst>
                <a:path extrusionOk="0" h="22651" w="27354">
                  <a:moveTo>
                    <a:pt x="15132" y="1"/>
                  </a:moveTo>
                  <a:cubicBezTo>
                    <a:pt x="12234" y="1"/>
                    <a:pt x="9341" y="1101"/>
                    <a:pt x="7139" y="3303"/>
                  </a:cubicBezTo>
                  <a:cubicBezTo>
                    <a:pt x="1" y="10441"/>
                    <a:pt x="5038" y="22650"/>
                    <a:pt x="15145" y="22650"/>
                  </a:cubicBezTo>
                  <a:cubicBezTo>
                    <a:pt x="19715" y="22650"/>
                    <a:pt x="23851" y="19882"/>
                    <a:pt x="25619" y="15645"/>
                  </a:cubicBezTo>
                  <a:cubicBezTo>
                    <a:pt x="27354" y="11409"/>
                    <a:pt x="26386" y="6539"/>
                    <a:pt x="23151" y="3303"/>
                  </a:cubicBezTo>
                  <a:cubicBezTo>
                    <a:pt x="20932" y="1101"/>
                    <a:pt x="18030" y="1"/>
                    <a:pt x="15132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6" name="Google Shape;1426;p76"/>
            <p:cNvSpPr/>
            <p:nvPr/>
          </p:nvSpPr>
          <p:spPr>
            <a:xfrm>
              <a:off x="1596300" y="4326875"/>
              <a:ext cx="526250" cy="393650"/>
            </a:xfrm>
            <a:custGeom>
              <a:rect b="b" l="l" r="r" t="t"/>
              <a:pathLst>
                <a:path extrusionOk="0" h="15746" w="21050">
                  <a:moveTo>
                    <a:pt x="10529" y="0"/>
                  </a:moveTo>
                  <a:cubicBezTo>
                    <a:pt x="8515" y="0"/>
                    <a:pt x="6506" y="768"/>
                    <a:pt x="4971" y="2302"/>
                  </a:cubicBezTo>
                  <a:cubicBezTo>
                    <a:pt x="1" y="7272"/>
                    <a:pt x="3537" y="15745"/>
                    <a:pt x="10542" y="15745"/>
                  </a:cubicBezTo>
                  <a:cubicBezTo>
                    <a:pt x="17547" y="15745"/>
                    <a:pt x="21049" y="7272"/>
                    <a:pt x="16112" y="2302"/>
                  </a:cubicBezTo>
                  <a:cubicBezTo>
                    <a:pt x="14561" y="768"/>
                    <a:pt x="12543" y="0"/>
                    <a:pt x="10529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27" name="Google Shape;1427;p76"/>
          <p:cNvGrpSpPr/>
          <p:nvPr/>
        </p:nvGrpSpPr>
        <p:grpSpPr>
          <a:xfrm>
            <a:off x="133738" y="494251"/>
            <a:ext cx="460473" cy="461698"/>
            <a:chOff x="133738" y="317889"/>
            <a:chExt cx="460473" cy="461698"/>
          </a:xfrm>
        </p:grpSpPr>
        <p:sp>
          <p:nvSpPr>
            <p:cNvPr id="1428" name="Google Shape;1428;p76"/>
            <p:cNvSpPr/>
            <p:nvPr/>
          </p:nvSpPr>
          <p:spPr>
            <a:xfrm>
              <a:off x="257624" y="442388"/>
              <a:ext cx="212700" cy="212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9" name="Google Shape;1429;p76"/>
            <p:cNvSpPr/>
            <p:nvPr/>
          </p:nvSpPr>
          <p:spPr>
            <a:xfrm>
              <a:off x="133738" y="317889"/>
              <a:ext cx="460473" cy="461698"/>
            </a:xfrm>
            <a:custGeom>
              <a:rect b="b" l="l" r="r" t="t"/>
              <a:pathLst>
                <a:path extrusionOk="0" h="12443" w="12410">
                  <a:moveTo>
                    <a:pt x="6152" y="4212"/>
                  </a:moveTo>
                  <a:cubicBezTo>
                    <a:pt x="7197" y="4212"/>
                    <a:pt x="8207" y="5019"/>
                    <a:pt x="8207" y="6238"/>
                  </a:cubicBezTo>
                  <a:cubicBezTo>
                    <a:pt x="8174" y="7339"/>
                    <a:pt x="7273" y="8240"/>
                    <a:pt x="6172" y="8240"/>
                  </a:cubicBezTo>
                  <a:cubicBezTo>
                    <a:pt x="4371" y="8240"/>
                    <a:pt x="3470" y="6072"/>
                    <a:pt x="4738" y="4804"/>
                  </a:cubicBezTo>
                  <a:cubicBezTo>
                    <a:pt x="5147" y="4395"/>
                    <a:pt x="5653" y="4212"/>
                    <a:pt x="6152" y="4212"/>
                  </a:cubicBezTo>
                  <a:close/>
                  <a:moveTo>
                    <a:pt x="5705" y="1"/>
                  </a:moveTo>
                  <a:cubicBezTo>
                    <a:pt x="5438" y="1"/>
                    <a:pt x="5205" y="201"/>
                    <a:pt x="5205" y="468"/>
                  </a:cubicBezTo>
                  <a:lnTo>
                    <a:pt x="5105" y="2236"/>
                  </a:lnTo>
                  <a:cubicBezTo>
                    <a:pt x="4771" y="2302"/>
                    <a:pt x="4404" y="2436"/>
                    <a:pt x="4104" y="2636"/>
                  </a:cubicBezTo>
                  <a:lnTo>
                    <a:pt x="2836" y="1468"/>
                  </a:lnTo>
                  <a:cubicBezTo>
                    <a:pt x="2736" y="1385"/>
                    <a:pt x="2611" y="1343"/>
                    <a:pt x="2490" y="1343"/>
                  </a:cubicBezTo>
                  <a:cubicBezTo>
                    <a:pt x="2369" y="1343"/>
                    <a:pt x="2253" y="1385"/>
                    <a:pt x="2169" y="1468"/>
                  </a:cubicBezTo>
                  <a:lnTo>
                    <a:pt x="1469" y="2169"/>
                  </a:lnTo>
                  <a:cubicBezTo>
                    <a:pt x="1302" y="2369"/>
                    <a:pt x="1269" y="2636"/>
                    <a:pt x="1435" y="2836"/>
                  </a:cubicBezTo>
                  <a:lnTo>
                    <a:pt x="2636" y="4137"/>
                  </a:lnTo>
                  <a:cubicBezTo>
                    <a:pt x="2436" y="4471"/>
                    <a:pt x="2303" y="4804"/>
                    <a:pt x="2203" y="5171"/>
                  </a:cubicBezTo>
                  <a:lnTo>
                    <a:pt x="435" y="5238"/>
                  </a:lnTo>
                  <a:cubicBezTo>
                    <a:pt x="201" y="5271"/>
                    <a:pt x="1" y="5471"/>
                    <a:pt x="1" y="5738"/>
                  </a:cubicBezTo>
                  <a:lnTo>
                    <a:pt x="1" y="6705"/>
                  </a:lnTo>
                  <a:cubicBezTo>
                    <a:pt x="1" y="6972"/>
                    <a:pt x="201" y="7172"/>
                    <a:pt x="435" y="7206"/>
                  </a:cubicBezTo>
                  <a:lnTo>
                    <a:pt x="2203" y="7306"/>
                  </a:lnTo>
                  <a:cubicBezTo>
                    <a:pt x="2303" y="7639"/>
                    <a:pt x="2436" y="7973"/>
                    <a:pt x="2636" y="8307"/>
                  </a:cubicBezTo>
                  <a:lnTo>
                    <a:pt x="1435" y="9608"/>
                  </a:lnTo>
                  <a:cubicBezTo>
                    <a:pt x="1269" y="9808"/>
                    <a:pt x="1302" y="10075"/>
                    <a:pt x="1469" y="10275"/>
                  </a:cubicBezTo>
                  <a:lnTo>
                    <a:pt x="2169" y="10975"/>
                  </a:lnTo>
                  <a:cubicBezTo>
                    <a:pt x="2257" y="11063"/>
                    <a:pt x="2382" y="11105"/>
                    <a:pt x="2511" y="11105"/>
                  </a:cubicBezTo>
                  <a:cubicBezTo>
                    <a:pt x="2625" y="11105"/>
                    <a:pt x="2742" y="11072"/>
                    <a:pt x="2836" y="11009"/>
                  </a:cubicBezTo>
                  <a:lnTo>
                    <a:pt x="4137" y="9808"/>
                  </a:lnTo>
                  <a:cubicBezTo>
                    <a:pt x="4437" y="10008"/>
                    <a:pt x="4771" y="10141"/>
                    <a:pt x="5138" y="10241"/>
                  </a:cubicBezTo>
                  <a:lnTo>
                    <a:pt x="5238" y="11976"/>
                  </a:lnTo>
                  <a:cubicBezTo>
                    <a:pt x="5238" y="12243"/>
                    <a:pt x="5472" y="12443"/>
                    <a:pt x="5705" y="12443"/>
                  </a:cubicBezTo>
                  <a:lnTo>
                    <a:pt x="6706" y="12443"/>
                  </a:lnTo>
                  <a:cubicBezTo>
                    <a:pt x="6973" y="12443"/>
                    <a:pt x="7173" y="12243"/>
                    <a:pt x="7206" y="11976"/>
                  </a:cubicBezTo>
                  <a:lnTo>
                    <a:pt x="7273" y="10241"/>
                  </a:lnTo>
                  <a:cubicBezTo>
                    <a:pt x="7640" y="10141"/>
                    <a:pt x="7973" y="10008"/>
                    <a:pt x="8274" y="9808"/>
                  </a:cubicBezTo>
                  <a:lnTo>
                    <a:pt x="9575" y="11009"/>
                  </a:lnTo>
                  <a:cubicBezTo>
                    <a:pt x="9669" y="11072"/>
                    <a:pt x="9786" y="11105"/>
                    <a:pt x="9900" y="11105"/>
                  </a:cubicBezTo>
                  <a:cubicBezTo>
                    <a:pt x="10028" y="11105"/>
                    <a:pt x="10154" y="11063"/>
                    <a:pt x="10242" y="10975"/>
                  </a:cubicBezTo>
                  <a:lnTo>
                    <a:pt x="10942" y="10275"/>
                  </a:lnTo>
                  <a:cubicBezTo>
                    <a:pt x="11142" y="10075"/>
                    <a:pt x="11142" y="9808"/>
                    <a:pt x="10976" y="9608"/>
                  </a:cubicBezTo>
                  <a:lnTo>
                    <a:pt x="9808" y="8307"/>
                  </a:lnTo>
                  <a:cubicBezTo>
                    <a:pt x="9975" y="7973"/>
                    <a:pt x="10108" y="7639"/>
                    <a:pt x="10208" y="7306"/>
                  </a:cubicBezTo>
                  <a:lnTo>
                    <a:pt x="11976" y="7206"/>
                  </a:lnTo>
                  <a:cubicBezTo>
                    <a:pt x="12210" y="7172"/>
                    <a:pt x="12410" y="6972"/>
                    <a:pt x="12410" y="6705"/>
                  </a:cubicBezTo>
                  <a:lnTo>
                    <a:pt x="12410" y="5738"/>
                  </a:lnTo>
                  <a:cubicBezTo>
                    <a:pt x="12410" y="5471"/>
                    <a:pt x="12210" y="5238"/>
                    <a:pt x="11943" y="5238"/>
                  </a:cubicBezTo>
                  <a:lnTo>
                    <a:pt x="10208" y="5171"/>
                  </a:lnTo>
                  <a:cubicBezTo>
                    <a:pt x="10108" y="4804"/>
                    <a:pt x="9975" y="4471"/>
                    <a:pt x="9775" y="4137"/>
                  </a:cubicBezTo>
                  <a:lnTo>
                    <a:pt x="10976" y="2836"/>
                  </a:lnTo>
                  <a:cubicBezTo>
                    <a:pt x="11109" y="2636"/>
                    <a:pt x="11109" y="2369"/>
                    <a:pt x="10942" y="2169"/>
                  </a:cubicBezTo>
                  <a:lnTo>
                    <a:pt x="10242" y="1468"/>
                  </a:lnTo>
                  <a:cubicBezTo>
                    <a:pt x="10136" y="1380"/>
                    <a:pt x="10012" y="1339"/>
                    <a:pt x="9889" y="1339"/>
                  </a:cubicBezTo>
                  <a:cubicBezTo>
                    <a:pt x="9778" y="1339"/>
                    <a:pt x="9669" y="1372"/>
                    <a:pt x="9575" y="1435"/>
                  </a:cubicBezTo>
                  <a:lnTo>
                    <a:pt x="8274" y="2636"/>
                  </a:lnTo>
                  <a:cubicBezTo>
                    <a:pt x="7940" y="2436"/>
                    <a:pt x="7606" y="2302"/>
                    <a:pt x="7240" y="2236"/>
                  </a:cubicBezTo>
                  <a:lnTo>
                    <a:pt x="7173" y="468"/>
                  </a:lnTo>
                  <a:cubicBezTo>
                    <a:pt x="7139" y="201"/>
                    <a:pt x="6939" y="1"/>
                    <a:pt x="667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30" name="Google Shape;1430;p76"/>
          <p:cNvSpPr txBox="1"/>
          <p:nvPr>
            <p:ph type="title"/>
          </p:nvPr>
        </p:nvSpPr>
        <p:spPr>
          <a:xfrm>
            <a:off x="720000" y="463800"/>
            <a:ext cx="7704000" cy="5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Sample Agenda for a Strategic Planning Session</a:t>
            </a:r>
            <a:endParaRPr sz="2400"/>
          </a:p>
        </p:txBody>
      </p:sp>
      <p:sp>
        <p:nvSpPr>
          <p:cNvPr id="1431" name="Google Shape;1431;p76"/>
          <p:cNvSpPr txBox="1"/>
          <p:nvPr>
            <p:ph idx="4294967295" type="subTitle"/>
          </p:nvPr>
        </p:nvSpPr>
        <p:spPr>
          <a:xfrm flipH="1">
            <a:off x="514225" y="3403600"/>
            <a:ext cx="2964600" cy="9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Implementation: timeline &amp; </a:t>
            </a:r>
            <a:r>
              <a:rPr b="1" lang="en" sz="2200"/>
              <a:t>responsibility assignments</a:t>
            </a:r>
            <a:endParaRPr b="1" sz="2200"/>
          </a:p>
        </p:txBody>
      </p:sp>
      <p:sp>
        <p:nvSpPr>
          <p:cNvPr id="1432" name="Google Shape;1432;p76"/>
          <p:cNvSpPr txBox="1"/>
          <p:nvPr>
            <p:ph idx="4294967295" type="subTitle"/>
          </p:nvPr>
        </p:nvSpPr>
        <p:spPr>
          <a:xfrm flipH="1">
            <a:off x="3768850" y="3403600"/>
            <a:ext cx="3254700" cy="1057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/>
              <a:t>Summary &amp; conclusion</a:t>
            </a:r>
            <a:endParaRPr b="1" sz="2200"/>
          </a:p>
        </p:txBody>
      </p:sp>
      <p:sp>
        <p:nvSpPr>
          <p:cNvPr id="1433" name="Google Shape;1433;p76"/>
          <p:cNvSpPr/>
          <p:nvPr/>
        </p:nvSpPr>
        <p:spPr>
          <a:xfrm>
            <a:off x="1013939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09</a:t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34" name="Google Shape;1434;p76"/>
          <p:cNvSpPr/>
          <p:nvPr/>
        </p:nvSpPr>
        <p:spPr>
          <a:xfrm>
            <a:off x="2907630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cxnSp>
        <p:nvCxnSpPr>
          <p:cNvPr id="1435" name="Google Shape;1435;p76"/>
          <p:cNvCxnSpPr>
            <a:stCxn id="1436" idx="4"/>
            <a:endCxn id="1433" idx="0"/>
          </p:cNvCxnSpPr>
          <p:nvPr/>
        </p:nvCxnSpPr>
        <p:spPr>
          <a:xfrm>
            <a:off x="1585139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37" name="Google Shape;1437;p76"/>
          <p:cNvCxnSpPr>
            <a:stCxn id="1438" idx="4"/>
            <a:endCxn id="1434" idx="0"/>
          </p:cNvCxnSpPr>
          <p:nvPr/>
        </p:nvCxnSpPr>
        <p:spPr>
          <a:xfrm>
            <a:off x="3478830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39" name="Google Shape;1439;p76"/>
          <p:cNvCxnSpPr>
            <a:stCxn id="1440" idx="4"/>
            <a:endCxn id="1441" idx="0"/>
          </p:cNvCxnSpPr>
          <p:nvPr/>
        </p:nvCxnSpPr>
        <p:spPr>
          <a:xfrm>
            <a:off x="5567620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42" name="Google Shape;1442;p76"/>
          <p:cNvCxnSpPr>
            <a:stCxn id="1443" idx="4"/>
            <a:endCxn id="1444" idx="0"/>
          </p:cNvCxnSpPr>
          <p:nvPr/>
        </p:nvCxnSpPr>
        <p:spPr>
          <a:xfrm>
            <a:off x="7558861" y="2491553"/>
            <a:ext cx="0" cy="308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45" name="Google Shape;1445;p76"/>
          <p:cNvCxnSpPr>
            <a:stCxn id="1446" idx="3"/>
            <a:endCxn id="1447" idx="1"/>
          </p:cNvCxnSpPr>
          <p:nvPr/>
        </p:nvCxnSpPr>
        <p:spPr>
          <a:xfrm>
            <a:off x="1994189" y="2132144"/>
            <a:ext cx="5155500" cy="0"/>
          </a:xfrm>
          <a:prstGeom prst="straightConnector1">
            <a:avLst/>
          </a:prstGeom>
          <a:noFill/>
          <a:ln cap="rnd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446" name="Google Shape;1446;p76"/>
          <p:cNvSpPr/>
          <p:nvPr/>
        </p:nvSpPr>
        <p:spPr>
          <a:xfrm>
            <a:off x="1176089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8" name="Google Shape;1448;p76"/>
          <p:cNvSpPr/>
          <p:nvPr/>
        </p:nvSpPr>
        <p:spPr>
          <a:xfrm>
            <a:off x="3167330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9" name="Google Shape;1449;p76"/>
          <p:cNvSpPr/>
          <p:nvPr/>
        </p:nvSpPr>
        <p:spPr>
          <a:xfrm>
            <a:off x="5158570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7" name="Google Shape;1447;p76"/>
          <p:cNvSpPr/>
          <p:nvPr/>
        </p:nvSpPr>
        <p:spPr>
          <a:xfrm>
            <a:off x="7149811" y="1723094"/>
            <a:ext cx="818100" cy="8181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1" name="Google Shape;1441;p76"/>
          <p:cNvSpPr/>
          <p:nvPr/>
        </p:nvSpPr>
        <p:spPr>
          <a:xfrm>
            <a:off x="4996420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1</a:t>
            </a:r>
            <a:r>
              <a:rPr b="1" lang="en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</a:t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44" name="Google Shape;1444;p76"/>
          <p:cNvSpPr/>
          <p:nvPr/>
        </p:nvSpPr>
        <p:spPr>
          <a:xfrm>
            <a:off x="6987661" y="2800253"/>
            <a:ext cx="1142400" cy="4380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50" name="Google Shape;1450;p76"/>
          <p:cNvSpPr/>
          <p:nvPr/>
        </p:nvSpPr>
        <p:spPr>
          <a:xfrm>
            <a:off x="7366339" y="1943067"/>
            <a:ext cx="385045" cy="378155"/>
          </a:xfrm>
          <a:custGeom>
            <a:rect b="b" l="l" r="r" t="t"/>
            <a:pathLst>
              <a:path extrusionOk="0" h="14270" w="14530">
                <a:moveTo>
                  <a:pt x="7253" y="3058"/>
                </a:moveTo>
                <a:cubicBezTo>
                  <a:pt x="6735" y="3058"/>
                  <a:pt x="6484" y="3676"/>
                  <a:pt x="6835" y="4027"/>
                </a:cubicBezTo>
                <a:cubicBezTo>
                  <a:pt x="6955" y="4147"/>
                  <a:pt x="7101" y="4201"/>
                  <a:pt x="7242" y="4201"/>
                </a:cubicBezTo>
                <a:cubicBezTo>
                  <a:pt x="7532" y="4201"/>
                  <a:pt x="7804" y="3974"/>
                  <a:pt x="7804" y="3626"/>
                </a:cubicBezTo>
                <a:cubicBezTo>
                  <a:pt x="7804" y="3325"/>
                  <a:pt x="7553" y="3058"/>
                  <a:pt x="7253" y="3058"/>
                </a:cubicBezTo>
                <a:close/>
                <a:moveTo>
                  <a:pt x="7246" y="5054"/>
                </a:moveTo>
                <a:cubicBezTo>
                  <a:pt x="6973" y="5054"/>
                  <a:pt x="6701" y="5230"/>
                  <a:pt x="6684" y="5581"/>
                </a:cubicBezTo>
                <a:lnTo>
                  <a:pt x="6684" y="8655"/>
                </a:lnTo>
                <a:cubicBezTo>
                  <a:pt x="6659" y="9056"/>
                  <a:pt x="6956" y="9257"/>
                  <a:pt x="7253" y="9257"/>
                </a:cubicBezTo>
                <a:cubicBezTo>
                  <a:pt x="7549" y="9257"/>
                  <a:pt x="7846" y="9056"/>
                  <a:pt x="7821" y="8655"/>
                </a:cubicBezTo>
                <a:lnTo>
                  <a:pt x="7821" y="5581"/>
                </a:lnTo>
                <a:cubicBezTo>
                  <a:pt x="7796" y="5230"/>
                  <a:pt x="7520" y="5054"/>
                  <a:pt x="7246" y="5054"/>
                </a:cubicBezTo>
                <a:close/>
                <a:moveTo>
                  <a:pt x="2257" y="0"/>
                </a:moveTo>
                <a:cubicBezTo>
                  <a:pt x="1004" y="0"/>
                  <a:pt x="1" y="1019"/>
                  <a:pt x="1" y="2272"/>
                </a:cubicBezTo>
                <a:lnTo>
                  <a:pt x="1" y="9674"/>
                </a:lnTo>
                <a:cubicBezTo>
                  <a:pt x="1" y="10927"/>
                  <a:pt x="1004" y="11947"/>
                  <a:pt x="2257" y="11947"/>
                </a:cubicBezTo>
                <a:lnTo>
                  <a:pt x="4796" y="11947"/>
                </a:lnTo>
                <a:lnTo>
                  <a:pt x="6250" y="13785"/>
                </a:lnTo>
                <a:cubicBezTo>
                  <a:pt x="6484" y="14085"/>
                  <a:pt x="6852" y="14269"/>
                  <a:pt x="7253" y="14269"/>
                </a:cubicBezTo>
                <a:cubicBezTo>
                  <a:pt x="7637" y="14269"/>
                  <a:pt x="8004" y="14085"/>
                  <a:pt x="8238" y="13768"/>
                </a:cubicBezTo>
                <a:lnTo>
                  <a:pt x="9675" y="11947"/>
                </a:lnTo>
                <a:lnTo>
                  <a:pt x="12232" y="11947"/>
                </a:lnTo>
                <a:cubicBezTo>
                  <a:pt x="13485" y="11947"/>
                  <a:pt x="14504" y="10927"/>
                  <a:pt x="14504" y="9674"/>
                </a:cubicBezTo>
                <a:cubicBezTo>
                  <a:pt x="14529" y="9273"/>
                  <a:pt x="14233" y="9073"/>
                  <a:pt x="13936" y="9073"/>
                </a:cubicBezTo>
                <a:cubicBezTo>
                  <a:pt x="13639" y="9073"/>
                  <a:pt x="13343" y="9273"/>
                  <a:pt x="13368" y="9674"/>
                </a:cubicBezTo>
                <a:cubicBezTo>
                  <a:pt x="13368" y="10292"/>
                  <a:pt x="12867" y="10810"/>
                  <a:pt x="12232" y="10810"/>
                </a:cubicBezTo>
                <a:lnTo>
                  <a:pt x="9408" y="10810"/>
                </a:lnTo>
                <a:cubicBezTo>
                  <a:pt x="9224" y="10810"/>
                  <a:pt x="9057" y="10877"/>
                  <a:pt x="8957" y="11011"/>
                </a:cubicBezTo>
                <a:lnTo>
                  <a:pt x="7353" y="13066"/>
                </a:lnTo>
                <a:cubicBezTo>
                  <a:pt x="7319" y="13099"/>
                  <a:pt x="7286" y="13116"/>
                  <a:pt x="7253" y="13116"/>
                </a:cubicBezTo>
                <a:cubicBezTo>
                  <a:pt x="7202" y="13116"/>
                  <a:pt x="7169" y="13099"/>
                  <a:pt x="7152" y="13066"/>
                </a:cubicBezTo>
                <a:lnTo>
                  <a:pt x="5515" y="11011"/>
                </a:lnTo>
                <a:cubicBezTo>
                  <a:pt x="5423" y="10889"/>
                  <a:pt x="5275" y="10808"/>
                  <a:pt x="5123" y="10808"/>
                </a:cubicBezTo>
                <a:cubicBezTo>
                  <a:pt x="5109" y="10808"/>
                  <a:pt x="5095" y="10809"/>
                  <a:pt x="5080" y="10810"/>
                </a:cubicBezTo>
                <a:lnTo>
                  <a:pt x="2257" y="10810"/>
                </a:lnTo>
                <a:cubicBezTo>
                  <a:pt x="1638" y="10794"/>
                  <a:pt x="1120" y="10292"/>
                  <a:pt x="1120" y="9674"/>
                </a:cubicBezTo>
                <a:lnTo>
                  <a:pt x="1120" y="2272"/>
                </a:lnTo>
                <a:cubicBezTo>
                  <a:pt x="1120" y="1637"/>
                  <a:pt x="1638" y="1136"/>
                  <a:pt x="2257" y="1136"/>
                </a:cubicBezTo>
                <a:lnTo>
                  <a:pt x="12248" y="1136"/>
                </a:lnTo>
                <a:cubicBezTo>
                  <a:pt x="12867" y="1136"/>
                  <a:pt x="13368" y="1637"/>
                  <a:pt x="13368" y="2272"/>
                </a:cubicBezTo>
                <a:lnTo>
                  <a:pt x="13368" y="6834"/>
                </a:lnTo>
                <a:cubicBezTo>
                  <a:pt x="13343" y="7235"/>
                  <a:pt x="13639" y="7435"/>
                  <a:pt x="13936" y="7435"/>
                </a:cubicBezTo>
                <a:cubicBezTo>
                  <a:pt x="14233" y="7435"/>
                  <a:pt x="14529" y="7235"/>
                  <a:pt x="14504" y="6834"/>
                </a:cubicBezTo>
                <a:lnTo>
                  <a:pt x="14504" y="2272"/>
                </a:lnTo>
                <a:cubicBezTo>
                  <a:pt x="14504" y="1019"/>
                  <a:pt x="13485" y="0"/>
                  <a:pt x="1224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1" name="Google Shape;1451;p76"/>
          <p:cNvSpPr/>
          <p:nvPr/>
        </p:nvSpPr>
        <p:spPr>
          <a:xfrm>
            <a:off x="5372541" y="1947267"/>
            <a:ext cx="390160" cy="369754"/>
          </a:xfrm>
          <a:custGeom>
            <a:rect b="b" l="l" r="r" t="t"/>
            <a:pathLst>
              <a:path extrusionOk="0" h="13953" w="14723">
                <a:moveTo>
                  <a:pt x="2257" y="1"/>
                </a:moveTo>
                <a:cubicBezTo>
                  <a:pt x="1004" y="1"/>
                  <a:pt x="1" y="1020"/>
                  <a:pt x="1" y="2273"/>
                </a:cubicBezTo>
                <a:lnTo>
                  <a:pt x="1" y="7570"/>
                </a:lnTo>
                <a:lnTo>
                  <a:pt x="1" y="11028"/>
                </a:lnTo>
                <a:cubicBezTo>
                  <a:pt x="1" y="12282"/>
                  <a:pt x="1004" y="13301"/>
                  <a:pt x="2257" y="13301"/>
                </a:cubicBezTo>
                <a:lnTo>
                  <a:pt x="8088" y="13301"/>
                </a:lnTo>
                <a:cubicBezTo>
                  <a:pt x="8104" y="13302"/>
                  <a:pt x="8120" y="13302"/>
                  <a:pt x="8135" y="13302"/>
                </a:cubicBezTo>
                <a:cubicBezTo>
                  <a:pt x="8874" y="13302"/>
                  <a:pt x="8874" y="12163"/>
                  <a:pt x="8135" y="12163"/>
                </a:cubicBezTo>
                <a:cubicBezTo>
                  <a:pt x="8120" y="12163"/>
                  <a:pt x="8104" y="12164"/>
                  <a:pt x="8088" y="12165"/>
                </a:cubicBezTo>
                <a:lnTo>
                  <a:pt x="2257" y="12165"/>
                </a:lnTo>
                <a:cubicBezTo>
                  <a:pt x="1638" y="12165"/>
                  <a:pt x="1120" y="11647"/>
                  <a:pt x="1120" y="11028"/>
                </a:cubicBezTo>
                <a:lnTo>
                  <a:pt x="1120" y="6033"/>
                </a:lnTo>
                <a:lnTo>
                  <a:pt x="1120" y="2273"/>
                </a:lnTo>
                <a:cubicBezTo>
                  <a:pt x="1120" y="1638"/>
                  <a:pt x="1638" y="1137"/>
                  <a:pt x="2257" y="1137"/>
                </a:cubicBezTo>
                <a:lnTo>
                  <a:pt x="4429" y="1137"/>
                </a:lnTo>
                <a:cubicBezTo>
                  <a:pt x="5047" y="1137"/>
                  <a:pt x="5548" y="1638"/>
                  <a:pt x="5548" y="2273"/>
                </a:cubicBezTo>
                <a:lnTo>
                  <a:pt x="5548" y="2323"/>
                </a:lnTo>
                <a:cubicBezTo>
                  <a:pt x="5548" y="2641"/>
                  <a:pt x="5816" y="2891"/>
                  <a:pt x="6116" y="2891"/>
                </a:cubicBezTo>
                <a:lnTo>
                  <a:pt x="12800" y="2891"/>
                </a:lnTo>
                <a:cubicBezTo>
                  <a:pt x="12950" y="2891"/>
                  <a:pt x="13101" y="2941"/>
                  <a:pt x="13201" y="3058"/>
                </a:cubicBezTo>
                <a:cubicBezTo>
                  <a:pt x="13318" y="3159"/>
                  <a:pt x="13368" y="3309"/>
                  <a:pt x="13368" y="3459"/>
                </a:cubicBezTo>
                <a:lnTo>
                  <a:pt x="13368" y="4028"/>
                </a:lnTo>
                <a:lnTo>
                  <a:pt x="3259" y="4028"/>
                </a:lnTo>
                <a:cubicBezTo>
                  <a:pt x="3243" y="4027"/>
                  <a:pt x="3228" y="4026"/>
                  <a:pt x="3212" y="4026"/>
                </a:cubicBezTo>
                <a:cubicBezTo>
                  <a:pt x="2473" y="4026"/>
                  <a:pt x="2473" y="5165"/>
                  <a:pt x="3212" y="5165"/>
                </a:cubicBezTo>
                <a:cubicBezTo>
                  <a:pt x="3228" y="5165"/>
                  <a:pt x="3243" y="5165"/>
                  <a:pt x="3259" y="5164"/>
                </a:cubicBezTo>
                <a:lnTo>
                  <a:pt x="13368" y="5164"/>
                </a:lnTo>
                <a:lnTo>
                  <a:pt x="13368" y="8957"/>
                </a:lnTo>
                <a:cubicBezTo>
                  <a:pt x="13343" y="9358"/>
                  <a:pt x="13639" y="9558"/>
                  <a:pt x="13936" y="9558"/>
                </a:cubicBezTo>
                <a:cubicBezTo>
                  <a:pt x="14233" y="9558"/>
                  <a:pt x="14529" y="9358"/>
                  <a:pt x="14504" y="8957"/>
                </a:cubicBezTo>
                <a:lnTo>
                  <a:pt x="14504" y="3459"/>
                </a:lnTo>
                <a:cubicBezTo>
                  <a:pt x="14504" y="2524"/>
                  <a:pt x="13735" y="1755"/>
                  <a:pt x="12800" y="1755"/>
                </a:cubicBezTo>
                <a:lnTo>
                  <a:pt x="6618" y="1755"/>
                </a:lnTo>
                <a:cubicBezTo>
                  <a:pt x="6384" y="736"/>
                  <a:pt x="5465" y="1"/>
                  <a:pt x="4412" y="1"/>
                </a:cubicBezTo>
                <a:close/>
                <a:moveTo>
                  <a:pt x="11814" y="8564"/>
                </a:moveTo>
                <a:cubicBezTo>
                  <a:pt x="11542" y="8564"/>
                  <a:pt x="11271" y="8739"/>
                  <a:pt x="11246" y="9090"/>
                </a:cubicBezTo>
                <a:lnTo>
                  <a:pt x="11246" y="10661"/>
                </a:lnTo>
                <a:lnTo>
                  <a:pt x="9692" y="10661"/>
                </a:lnTo>
                <a:cubicBezTo>
                  <a:pt x="8973" y="10694"/>
                  <a:pt x="8973" y="11747"/>
                  <a:pt x="9692" y="11780"/>
                </a:cubicBezTo>
                <a:lnTo>
                  <a:pt x="11246" y="11780"/>
                </a:lnTo>
                <a:lnTo>
                  <a:pt x="11246" y="13351"/>
                </a:lnTo>
                <a:cubicBezTo>
                  <a:pt x="11221" y="13752"/>
                  <a:pt x="11517" y="13952"/>
                  <a:pt x="11814" y="13952"/>
                </a:cubicBezTo>
                <a:cubicBezTo>
                  <a:pt x="12111" y="13952"/>
                  <a:pt x="12407" y="13752"/>
                  <a:pt x="12382" y="13351"/>
                </a:cubicBezTo>
                <a:lnTo>
                  <a:pt x="12382" y="11780"/>
                </a:lnTo>
                <a:lnTo>
                  <a:pt x="13936" y="11780"/>
                </a:lnTo>
                <a:cubicBezTo>
                  <a:pt x="13952" y="11781"/>
                  <a:pt x="13968" y="11782"/>
                  <a:pt x="13983" y="11782"/>
                </a:cubicBezTo>
                <a:cubicBezTo>
                  <a:pt x="14722" y="11782"/>
                  <a:pt x="14722" y="10659"/>
                  <a:pt x="13983" y="10659"/>
                </a:cubicBezTo>
                <a:cubicBezTo>
                  <a:pt x="13968" y="10659"/>
                  <a:pt x="13952" y="10660"/>
                  <a:pt x="13936" y="10661"/>
                </a:cubicBezTo>
                <a:lnTo>
                  <a:pt x="12382" y="10661"/>
                </a:lnTo>
                <a:lnTo>
                  <a:pt x="12382" y="9090"/>
                </a:lnTo>
                <a:cubicBezTo>
                  <a:pt x="12357" y="8739"/>
                  <a:pt x="12085" y="8564"/>
                  <a:pt x="11814" y="856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2" name="Google Shape;1452;p76"/>
          <p:cNvSpPr/>
          <p:nvPr/>
        </p:nvSpPr>
        <p:spPr>
          <a:xfrm>
            <a:off x="3383976" y="1947267"/>
            <a:ext cx="384807" cy="369754"/>
          </a:xfrm>
          <a:custGeom>
            <a:rect b="b" l="l" r="r" t="t"/>
            <a:pathLst>
              <a:path extrusionOk="0" h="13953" w="14521">
                <a:moveTo>
                  <a:pt x="10527" y="1136"/>
                </a:moveTo>
                <a:cubicBezTo>
                  <a:pt x="11028" y="1136"/>
                  <a:pt x="11279" y="1754"/>
                  <a:pt x="10911" y="2105"/>
                </a:cubicBezTo>
                <a:cubicBezTo>
                  <a:pt x="10798" y="2218"/>
                  <a:pt x="10658" y="2269"/>
                  <a:pt x="10519" y="2269"/>
                </a:cubicBezTo>
                <a:cubicBezTo>
                  <a:pt x="10227" y="2269"/>
                  <a:pt x="9942" y="2044"/>
                  <a:pt x="9942" y="1704"/>
                </a:cubicBezTo>
                <a:cubicBezTo>
                  <a:pt x="9959" y="1387"/>
                  <a:pt x="10210" y="1136"/>
                  <a:pt x="10527" y="1136"/>
                </a:cubicBezTo>
                <a:close/>
                <a:moveTo>
                  <a:pt x="12783" y="1136"/>
                </a:moveTo>
                <a:cubicBezTo>
                  <a:pt x="13100" y="1136"/>
                  <a:pt x="13351" y="1387"/>
                  <a:pt x="13351" y="1704"/>
                </a:cubicBezTo>
                <a:cubicBezTo>
                  <a:pt x="13351" y="2044"/>
                  <a:pt x="13074" y="2269"/>
                  <a:pt x="12782" y="2269"/>
                </a:cubicBezTo>
                <a:cubicBezTo>
                  <a:pt x="12643" y="2269"/>
                  <a:pt x="12500" y="2218"/>
                  <a:pt x="12382" y="2105"/>
                </a:cubicBezTo>
                <a:cubicBezTo>
                  <a:pt x="12031" y="1738"/>
                  <a:pt x="12282" y="1136"/>
                  <a:pt x="12783" y="1136"/>
                </a:cubicBezTo>
                <a:close/>
                <a:moveTo>
                  <a:pt x="8923" y="1136"/>
                </a:moveTo>
                <a:cubicBezTo>
                  <a:pt x="8773" y="1504"/>
                  <a:pt x="8773" y="1921"/>
                  <a:pt x="8923" y="2306"/>
                </a:cubicBezTo>
                <a:lnTo>
                  <a:pt x="1137" y="2306"/>
                </a:lnTo>
                <a:lnTo>
                  <a:pt x="1137" y="1704"/>
                </a:lnTo>
                <a:cubicBezTo>
                  <a:pt x="1137" y="1387"/>
                  <a:pt x="1388" y="1136"/>
                  <a:pt x="1705" y="1136"/>
                </a:cubicBezTo>
                <a:close/>
                <a:moveTo>
                  <a:pt x="9725" y="8755"/>
                </a:moveTo>
                <a:lnTo>
                  <a:pt x="9725" y="8755"/>
                </a:lnTo>
                <a:cubicBezTo>
                  <a:pt x="9625" y="9156"/>
                  <a:pt x="9558" y="9557"/>
                  <a:pt x="9541" y="9975"/>
                </a:cubicBezTo>
                <a:lnTo>
                  <a:pt x="8906" y="9975"/>
                </a:lnTo>
                <a:cubicBezTo>
                  <a:pt x="9040" y="9490"/>
                  <a:pt x="9324" y="9056"/>
                  <a:pt x="9725" y="8755"/>
                </a:cubicBezTo>
                <a:close/>
                <a:moveTo>
                  <a:pt x="11112" y="8338"/>
                </a:moveTo>
                <a:cubicBezTo>
                  <a:pt x="11262" y="8555"/>
                  <a:pt x="11479" y="9106"/>
                  <a:pt x="11563" y="9975"/>
                </a:cubicBezTo>
                <a:lnTo>
                  <a:pt x="10677" y="9975"/>
                </a:lnTo>
                <a:cubicBezTo>
                  <a:pt x="10744" y="9106"/>
                  <a:pt x="10962" y="8538"/>
                  <a:pt x="11112" y="8338"/>
                </a:cubicBezTo>
                <a:close/>
                <a:moveTo>
                  <a:pt x="12499" y="8755"/>
                </a:moveTo>
                <a:cubicBezTo>
                  <a:pt x="12900" y="9056"/>
                  <a:pt x="13184" y="9490"/>
                  <a:pt x="13317" y="9975"/>
                </a:cubicBezTo>
                <a:lnTo>
                  <a:pt x="12683" y="9975"/>
                </a:lnTo>
                <a:cubicBezTo>
                  <a:pt x="12666" y="9557"/>
                  <a:pt x="12599" y="9156"/>
                  <a:pt x="12499" y="8755"/>
                </a:cubicBezTo>
                <a:close/>
                <a:moveTo>
                  <a:pt x="9541" y="11111"/>
                </a:moveTo>
                <a:cubicBezTo>
                  <a:pt x="9575" y="11529"/>
                  <a:pt x="9642" y="11947"/>
                  <a:pt x="9742" y="12348"/>
                </a:cubicBezTo>
                <a:cubicBezTo>
                  <a:pt x="9341" y="12030"/>
                  <a:pt x="9057" y="11596"/>
                  <a:pt x="8923" y="11111"/>
                </a:cubicBezTo>
                <a:close/>
                <a:moveTo>
                  <a:pt x="13317" y="11111"/>
                </a:moveTo>
                <a:cubicBezTo>
                  <a:pt x="13184" y="11596"/>
                  <a:pt x="12900" y="12030"/>
                  <a:pt x="12499" y="12348"/>
                </a:cubicBezTo>
                <a:cubicBezTo>
                  <a:pt x="12599" y="11947"/>
                  <a:pt x="12666" y="11529"/>
                  <a:pt x="12699" y="11111"/>
                </a:cubicBezTo>
                <a:close/>
                <a:moveTo>
                  <a:pt x="11546" y="11111"/>
                </a:moveTo>
                <a:cubicBezTo>
                  <a:pt x="11479" y="11997"/>
                  <a:pt x="11262" y="12548"/>
                  <a:pt x="11112" y="12749"/>
                </a:cubicBezTo>
                <a:cubicBezTo>
                  <a:pt x="10962" y="12548"/>
                  <a:pt x="10744" y="11997"/>
                  <a:pt x="10677" y="11111"/>
                </a:cubicBezTo>
                <a:close/>
                <a:moveTo>
                  <a:pt x="1705" y="0"/>
                </a:moveTo>
                <a:cubicBezTo>
                  <a:pt x="769" y="0"/>
                  <a:pt x="1" y="769"/>
                  <a:pt x="1" y="1704"/>
                </a:cubicBezTo>
                <a:lnTo>
                  <a:pt x="1" y="11111"/>
                </a:lnTo>
                <a:cubicBezTo>
                  <a:pt x="1" y="12364"/>
                  <a:pt x="1020" y="13384"/>
                  <a:pt x="2273" y="13384"/>
                </a:cubicBezTo>
                <a:lnTo>
                  <a:pt x="6450" y="13384"/>
                </a:lnTo>
                <a:cubicBezTo>
                  <a:pt x="7152" y="13333"/>
                  <a:pt x="7152" y="12297"/>
                  <a:pt x="6450" y="12247"/>
                </a:cubicBezTo>
                <a:lnTo>
                  <a:pt x="2273" y="12247"/>
                </a:lnTo>
                <a:cubicBezTo>
                  <a:pt x="1638" y="12247"/>
                  <a:pt x="1137" y="11746"/>
                  <a:pt x="1137" y="11111"/>
                </a:cubicBezTo>
                <a:lnTo>
                  <a:pt x="1137" y="3425"/>
                </a:lnTo>
                <a:lnTo>
                  <a:pt x="13384" y="3425"/>
                </a:lnTo>
                <a:lnTo>
                  <a:pt x="13384" y="6349"/>
                </a:lnTo>
                <a:cubicBezTo>
                  <a:pt x="13401" y="6708"/>
                  <a:pt x="13672" y="6888"/>
                  <a:pt x="13946" y="6888"/>
                </a:cubicBezTo>
                <a:cubicBezTo>
                  <a:pt x="14220" y="6888"/>
                  <a:pt x="14495" y="6708"/>
                  <a:pt x="14520" y="6349"/>
                </a:cubicBezTo>
                <a:lnTo>
                  <a:pt x="14520" y="1704"/>
                </a:lnTo>
                <a:cubicBezTo>
                  <a:pt x="14504" y="769"/>
                  <a:pt x="13752" y="0"/>
                  <a:pt x="12816" y="0"/>
                </a:cubicBezTo>
                <a:close/>
                <a:moveTo>
                  <a:pt x="11112" y="7151"/>
                </a:moveTo>
                <a:cubicBezTo>
                  <a:pt x="8088" y="7151"/>
                  <a:pt x="6567" y="10810"/>
                  <a:pt x="8706" y="12949"/>
                </a:cubicBezTo>
                <a:cubicBezTo>
                  <a:pt x="9404" y="13642"/>
                  <a:pt x="10260" y="13952"/>
                  <a:pt x="11098" y="13952"/>
                </a:cubicBezTo>
                <a:cubicBezTo>
                  <a:pt x="12848" y="13952"/>
                  <a:pt x="14520" y="12599"/>
                  <a:pt x="14520" y="10543"/>
                </a:cubicBezTo>
                <a:cubicBezTo>
                  <a:pt x="14520" y="8672"/>
                  <a:pt x="13000" y="7151"/>
                  <a:pt x="11112" y="715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3" name="Google Shape;1453;p76"/>
          <p:cNvSpPr/>
          <p:nvPr/>
        </p:nvSpPr>
        <p:spPr>
          <a:xfrm>
            <a:off x="1393186" y="1939688"/>
            <a:ext cx="383905" cy="384913"/>
          </a:xfrm>
          <a:custGeom>
            <a:rect b="b" l="l" r="r" t="t"/>
            <a:pathLst>
              <a:path extrusionOk="0" h="14525" w="14487">
                <a:moveTo>
                  <a:pt x="2824" y="2160"/>
                </a:moveTo>
                <a:cubicBezTo>
                  <a:pt x="2072" y="2160"/>
                  <a:pt x="2072" y="3296"/>
                  <a:pt x="2824" y="3296"/>
                </a:cubicBezTo>
                <a:lnTo>
                  <a:pt x="4244" y="3296"/>
                </a:lnTo>
                <a:cubicBezTo>
                  <a:pt x="4996" y="3296"/>
                  <a:pt x="4996" y="2160"/>
                  <a:pt x="4244" y="2160"/>
                </a:cubicBezTo>
                <a:close/>
                <a:moveTo>
                  <a:pt x="2824" y="4332"/>
                </a:moveTo>
                <a:cubicBezTo>
                  <a:pt x="2072" y="4332"/>
                  <a:pt x="2072" y="5468"/>
                  <a:pt x="2824" y="5468"/>
                </a:cubicBezTo>
                <a:lnTo>
                  <a:pt x="4244" y="5468"/>
                </a:lnTo>
                <a:cubicBezTo>
                  <a:pt x="4996" y="5468"/>
                  <a:pt x="4996" y="4332"/>
                  <a:pt x="4244" y="4332"/>
                </a:cubicBezTo>
                <a:close/>
                <a:moveTo>
                  <a:pt x="2824" y="6504"/>
                </a:moveTo>
                <a:cubicBezTo>
                  <a:pt x="2072" y="6504"/>
                  <a:pt x="2072" y="7641"/>
                  <a:pt x="2824" y="7641"/>
                </a:cubicBezTo>
                <a:lnTo>
                  <a:pt x="4244" y="7641"/>
                </a:lnTo>
                <a:cubicBezTo>
                  <a:pt x="4562" y="7641"/>
                  <a:pt x="4812" y="7390"/>
                  <a:pt x="4812" y="7072"/>
                </a:cubicBezTo>
                <a:cubicBezTo>
                  <a:pt x="4812" y="6755"/>
                  <a:pt x="4562" y="6504"/>
                  <a:pt x="4244" y="6504"/>
                </a:cubicBezTo>
                <a:close/>
                <a:moveTo>
                  <a:pt x="9625" y="5769"/>
                </a:moveTo>
                <a:lnTo>
                  <a:pt x="10844" y="6989"/>
                </a:lnTo>
                <a:cubicBezTo>
                  <a:pt x="10945" y="7106"/>
                  <a:pt x="10945" y="7290"/>
                  <a:pt x="10844" y="7407"/>
                </a:cubicBezTo>
                <a:lnTo>
                  <a:pt x="9625" y="8626"/>
                </a:lnTo>
                <a:lnTo>
                  <a:pt x="9625" y="5769"/>
                </a:lnTo>
                <a:close/>
                <a:moveTo>
                  <a:pt x="2824" y="8693"/>
                </a:moveTo>
                <a:cubicBezTo>
                  <a:pt x="2072" y="8693"/>
                  <a:pt x="2072" y="9829"/>
                  <a:pt x="2824" y="9829"/>
                </a:cubicBezTo>
                <a:lnTo>
                  <a:pt x="4244" y="9829"/>
                </a:lnTo>
                <a:cubicBezTo>
                  <a:pt x="4996" y="9829"/>
                  <a:pt x="4996" y="8693"/>
                  <a:pt x="4244" y="8693"/>
                </a:cubicBezTo>
                <a:close/>
                <a:moveTo>
                  <a:pt x="9567" y="4562"/>
                </a:moveTo>
                <a:cubicBezTo>
                  <a:pt x="9015" y="4562"/>
                  <a:pt x="8488" y="4992"/>
                  <a:pt x="8488" y="5636"/>
                </a:cubicBezTo>
                <a:lnTo>
                  <a:pt x="8488" y="8743"/>
                </a:lnTo>
                <a:cubicBezTo>
                  <a:pt x="8488" y="9178"/>
                  <a:pt x="8739" y="9579"/>
                  <a:pt x="9157" y="9746"/>
                </a:cubicBezTo>
                <a:cubicBezTo>
                  <a:pt x="9290" y="9796"/>
                  <a:pt x="9424" y="9829"/>
                  <a:pt x="9574" y="9829"/>
                </a:cubicBezTo>
                <a:cubicBezTo>
                  <a:pt x="9858" y="9829"/>
                  <a:pt x="10126" y="9712"/>
                  <a:pt x="10326" y="9512"/>
                </a:cubicBezTo>
                <a:lnTo>
                  <a:pt x="11646" y="8209"/>
                </a:lnTo>
                <a:cubicBezTo>
                  <a:pt x="12198" y="7641"/>
                  <a:pt x="12198" y="6755"/>
                  <a:pt x="11646" y="6187"/>
                </a:cubicBezTo>
                <a:lnTo>
                  <a:pt x="10326" y="4884"/>
                </a:lnTo>
                <a:cubicBezTo>
                  <a:pt x="10104" y="4661"/>
                  <a:pt x="9833" y="4562"/>
                  <a:pt x="9567" y="4562"/>
                </a:cubicBezTo>
                <a:close/>
                <a:moveTo>
                  <a:pt x="5949" y="1174"/>
                </a:moveTo>
                <a:lnTo>
                  <a:pt x="5949" y="13388"/>
                </a:lnTo>
                <a:lnTo>
                  <a:pt x="2256" y="13388"/>
                </a:lnTo>
                <a:cubicBezTo>
                  <a:pt x="1638" y="13388"/>
                  <a:pt x="1137" y="12887"/>
                  <a:pt x="1137" y="12269"/>
                </a:cubicBezTo>
                <a:lnTo>
                  <a:pt x="1137" y="2311"/>
                </a:lnTo>
                <a:cubicBezTo>
                  <a:pt x="1137" y="1676"/>
                  <a:pt x="1638" y="1174"/>
                  <a:pt x="2256" y="1174"/>
                </a:cubicBezTo>
                <a:close/>
                <a:moveTo>
                  <a:pt x="6508" y="1"/>
                </a:moveTo>
                <a:cubicBezTo>
                  <a:pt x="6450" y="1"/>
                  <a:pt x="6391" y="13"/>
                  <a:pt x="6333" y="38"/>
                </a:cubicBezTo>
                <a:lnTo>
                  <a:pt x="2256" y="38"/>
                </a:lnTo>
                <a:cubicBezTo>
                  <a:pt x="1020" y="38"/>
                  <a:pt x="0" y="1041"/>
                  <a:pt x="0" y="2294"/>
                </a:cubicBezTo>
                <a:lnTo>
                  <a:pt x="0" y="12252"/>
                </a:lnTo>
                <a:cubicBezTo>
                  <a:pt x="0" y="13505"/>
                  <a:pt x="1020" y="14508"/>
                  <a:pt x="2256" y="14524"/>
                </a:cubicBezTo>
                <a:lnTo>
                  <a:pt x="12231" y="14524"/>
                </a:lnTo>
                <a:cubicBezTo>
                  <a:pt x="13468" y="14508"/>
                  <a:pt x="14487" y="13505"/>
                  <a:pt x="14487" y="12252"/>
                </a:cubicBezTo>
                <a:cubicBezTo>
                  <a:pt x="14487" y="11876"/>
                  <a:pt x="14203" y="11688"/>
                  <a:pt x="13919" y="11688"/>
                </a:cubicBezTo>
                <a:cubicBezTo>
                  <a:pt x="13635" y="11688"/>
                  <a:pt x="13351" y="11876"/>
                  <a:pt x="13351" y="12252"/>
                </a:cubicBezTo>
                <a:cubicBezTo>
                  <a:pt x="13351" y="12887"/>
                  <a:pt x="12849" y="13388"/>
                  <a:pt x="12231" y="13388"/>
                </a:cubicBezTo>
                <a:lnTo>
                  <a:pt x="7068" y="13388"/>
                </a:lnTo>
                <a:lnTo>
                  <a:pt x="7068" y="1158"/>
                </a:lnTo>
                <a:lnTo>
                  <a:pt x="12231" y="1158"/>
                </a:lnTo>
                <a:cubicBezTo>
                  <a:pt x="12849" y="1158"/>
                  <a:pt x="13351" y="1676"/>
                  <a:pt x="13351" y="2294"/>
                </a:cubicBezTo>
                <a:lnTo>
                  <a:pt x="13351" y="9428"/>
                </a:lnTo>
                <a:cubicBezTo>
                  <a:pt x="13351" y="9804"/>
                  <a:pt x="13635" y="9992"/>
                  <a:pt x="13919" y="9992"/>
                </a:cubicBezTo>
                <a:cubicBezTo>
                  <a:pt x="14203" y="9992"/>
                  <a:pt x="14487" y="9804"/>
                  <a:pt x="14487" y="9428"/>
                </a:cubicBezTo>
                <a:lnTo>
                  <a:pt x="14487" y="2294"/>
                </a:lnTo>
                <a:cubicBezTo>
                  <a:pt x="14487" y="1041"/>
                  <a:pt x="13468" y="38"/>
                  <a:pt x="12231" y="38"/>
                </a:cubicBezTo>
                <a:lnTo>
                  <a:pt x="6684" y="38"/>
                </a:lnTo>
                <a:cubicBezTo>
                  <a:pt x="6625" y="13"/>
                  <a:pt x="6567" y="1"/>
                  <a:pt x="650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7" name="Shape 1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8" name="Google Shape;1458;p77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59" name="Google Shape;1459;p77"/>
          <p:cNvGrpSpPr/>
          <p:nvPr/>
        </p:nvGrpSpPr>
        <p:grpSpPr>
          <a:xfrm>
            <a:off x="8214848" y="774926"/>
            <a:ext cx="822125" cy="619150"/>
            <a:chOff x="1574625" y="624700"/>
            <a:chExt cx="822125" cy="619150"/>
          </a:xfrm>
        </p:grpSpPr>
        <p:sp>
          <p:nvSpPr>
            <p:cNvPr id="1460" name="Google Shape;1460;p77"/>
            <p:cNvSpPr/>
            <p:nvPr/>
          </p:nvSpPr>
          <p:spPr>
            <a:xfrm>
              <a:off x="1574625" y="624700"/>
              <a:ext cx="822125" cy="547350"/>
            </a:xfrm>
            <a:custGeom>
              <a:rect b="b" l="l" r="r" t="t"/>
              <a:pathLst>
                <a:path extrusionOk="0" h="21894" w="32885">
                  <a:moveTo>
                    <a:pt x="13561" y="1"/>
                  </a:moveTo>
                  <a:cubicBezTo>
                    <a:pt x="13302" y="1"/>
                    <a:pt x="13040" y="16"/>
                    <a:pt x="12776" y="48"/>
                  </a:cubicBezTo>
                  <a:cubicBezTo>
                    <a:pt x="9474" y="415"/>
                    <a:pt x="6972" y="3217"/>
                    <a:pt x="6972" y="6553"/>
                  </a:cubicBezTo>
                  <a:lnTo>
                    <a:pt x="6972" y="6920"/>
                  </a:lnTo>
                  <a:cubicBezTo>
                    <a:pt x="6372" y="6686"/>
                    <a:pt x="5771" y="6553"/>
                    <a:pt x="5138" y="6553"/>
                  </a:cubicBezTo>
                  <a:cubicBezTo>
                    <a:pt x="2336" y="6553"/>
                    <a:pt x="34" y="8788"/>
                    <a:pt x="34" y="11590"/>
                  </a:cubicBezTo>
                  <a:cubicBezTo>
                    <a:pt x="1" y="14392"/>
                    <a:pt x="2236" y="16693"/>
                    <a:pt x="5071" y="16727"/>
                  </a:cubicBezTo>
                  <a:cubicBezTo>
                    <a:pt x="4771" y="18962"/>
                    <a:pt x="6172" y="21097"/>
                    <a:pt x="8373" y="21730"/>
                  </a:cubicBezTo>
                  <a:cubicBezTo>
                    <a:pt x="8777" y="21840"/>
                    <a:pt x="9185" y="21893"/>
                    <a:pt x="9588" y="21893"/>
                  </a:cubicBezTo>
                  <a:cubicBezTo>
                    <a:pt x="11383" y="21893"/>
                    <a:pt x="13075" y="20845"/>
                    <a:pt x="13811" y="19128"/>
                  </a:cubicBezTo>
                  <a:cubicBezTo>
                    <a:pt x="14381" y="20490"/>
                    <a:pt x="15588" y="21125"/>
                    <a:pt x="16793" y="21125"/>
                  </a:cubicBezTo>
                  <a:cubicBezTo>
                    <a:pt x="18335" y="21125"/>
                    <a:pt x="19876" y="20085"/>
                    <a:pt x="20082" y="18194"/>
                  </a:cubicBezTo>
                  <a:cubicBezTo>
                    <a:pt x="21408" y="19659"/>
                    <a:pt x="23175" y="20351"/>
                    <a:pt x="24925" y="20351"/>
                  </a:cubicBezTo>
                  <a:cubicBezTo>
                    <a:pt x="27401" y="20351"/>
                    <a:pt x="29842" y="18967"/>
                    <a:pt x="30956" y="16426"/>
                  </a:cubicBezTo>
                  <a:cubicBezTo>
                    <a:pt x="32884" y="12071"/>
                    <a:pt x="29677" y="7186"/>
                    <a:pt x="24966" y="7186"/>
                  </a:cubicBezTo>
                  <a:cubicBezTo>
                    <a:pt x="24950" y="7186"/>
                    <a:pt x="24934" y="7186"/>
                    <a:pt x="24918" y="7187"/>
                  </a:cubicBezTo>
                  <a:cubicBezTo>
                    <a:pt x="24585" y="7187"/>
                    <a:pt x="24251" y="7220"/>
                    <a:pt x="23918" y="7253"/>
                  </a:cubicBezTo>
                  <a:cubicBezTo>
                    <a:pt x="24785" y="5474"/>
                    <a:pt x="23311" y="3944"/>
                    <a:pt x="21803" y="3944"/>
                  </a:cubicBezTo>
                  <a:cubicBezTo>
                    <a:pt x="21105" y="3944"/>
                    <a:pt x="20400" y="4271"/>
                    <a:pt x="19915" y="5052"/>
                  </a:cubicBezTo>
                  <a:cubicBezTo>
                    <a:pt x="19209" y="2074"/>
                    <a:pt x="16554" y="1"/>
                    <a:pt x="13561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1" name="Google Shape;1461;p77"/>
            <p:cNvSpPr/>
            <p:nvPr/>
          </p:nvSpPr>
          <p:spPr>
            <a:xfrm>
              <a:off x="1790625" y="837925"/>
              <a:ext cx="274375" cy="405925"/>
            </a:xfrm>
            <a:custGeom>
              <a:rect b="b" l="l" r="r" t="t"/>
              <a:pathLst>
                <a:path extrusionOk="0" h="16237" w="10975">
                  <a:moveTo>
                    <a:pt x="5471" y="0"/>
                  </a:moveTo>
                  <a:cubicBezTo>
                    <a:pt x="5196" y="0"/>
                    <a:pt x="4920" y="109"/>
                    <a:pt x="4704" y="325"/>
                  </a:cubicBezTo>
                  <a:lnTo>
                    <a:pt x="601" y="4462"/>
                  </a:lnTo>
                  <a:cubicBezTo>
                    <a:pt x="0" y="5062"/>
                    <a:pt x="167" y="5996"/>
                    <a:pt x="1268" y="5996"/>
                  </a:cubicBezTo>
                  <a:lnTo>
                    <a:pt x="3269" y="5996"/>
                  </a:lnTo>
                  <a:lnTo>
                    <a:pt x="3269" y="15169"/>
                  </a:lnTo>
                  <a:cubicBezTo>
                    <a:pt x="3269" y="15736"/>
                    <a:pt x="3736" y="16237"/>
                    <a:pt x="4337" y="16237"/>
                  </a:cubicBezTo>
                  <a:lnTo>
                    <a:pt x="6572" y="16237"/>
                  </a:lnTo>
                  <a:cubicBezTo>
                    <a:pt x="7172" y="16237"/>
                    <a:pt x="7672" y="15770"/>
                    <a:pt x="7672" y="15169"/>
                  </a:cubicBezTo>
                  <a:lnTo>
                    <a:pt x="7672" y="5996"/>
                  </a:lnTo>
                  <a:lnTo>
                    <a:pt x="9674" y="5996"/>
                  </a:lnTo>
                  <a:cubicBezTo>
                    <a:pt x="10775" y="5996"/>
                    <a:pt x="10975" y="5062"/>
                    <a:pt x="10374" y="4462"/>
                  </a:cubicBezTo>
                  <a:lnTo>
                    <a:pt x="6238" y="325"/>
                  </a:lnTo>
                  <a:cubicBezTo>
                    <a:pt x="6021" y="109"/>
                    <a:pt x="5746" y="0"/>
                    <a:pt x="5471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62" name="Google Shape;1462;p77"/>
          <p:cNvGrpSpPr/>
          <p:nvPr/>
        </p:nvGrpSpPr>
        <p:grpSpPr>
          <a:xfrm>
            <a:off x="136001" y="144004"/>
            <a:ext cx="620006" cy="527370"/>
            <a:chOff x="3475975" y="624225"/>
            <a:chExt cx="737225" cy="627150"/>
          </a:xfrm>
        </p:grpSpPr>
        <p:sp>
          <p:nvSpPr>
            <p:cNvPr id="1463" name="Google Shape;1463;p77"/>
            <p:cNvSpPr/>
            <p:nvPr/>
          </p:nvSpPr>
          <p:spPr>
            <a:xfrm>
              <a:off x="3475975" y="624225"/>
              <a:ext cx="737225" cy="627150"/>
            </a:xfrm>
            <a:custGeom>
              <a:rect b="b" l="l" r="r" t="t"/>
              <a:pathLst>
                <a:path extrusionOk="0" h="25086" w="29489">
                  <a:moveTo>
                    <a:pt x="2369" y="0"/>
                  </a:moveTo>
                  <a:cubicBezTo>
                    <a:pt x="1068" y="0"/>
                    <a:pt x="1" y="1068"/>
                    <a:pt x="1" y="2369"/>
                  </a:cubicBezTo>
                  <a:lnTo>
                    <a:pt x="1" y="14611"/>
                  </a:lnTo>
                  <a:cubicBezTo>
                    <a:pt x="1" y="15912"/>
                    <a:pt x="1068" y="16979"/>
                    <a:pt x="2369" y="16979"/>
                  </a:cubicBezTo>
                  <a:lnTo>
                    <a:pt x="11276" y="16979"/>
                  </a:lnTo>
                  <a:lnTo>
                    <a:pt x="9274" y="25085"/>
                  </a:lnTo>
                  <a:lnTo>
                    <a:pt x="19115" y="16979"/>
                  </a:lnTo>
                  <a:lnTo>
                    <a:pt x="27120" y="16979"/>
                  </a:lnTo>
                  <a:cubicBezTo>
                    <a:pt x="28421" y="16979"/>
                    <a:pt x="29489" y="15912"/>
                    <a:pt x="29489" y="14611"/>
                  </a:cubicBezTo>
                  <a:lnTo>
                    <a:pt x="29489" y="2369"/>
                  </a:lnTo>
                  <a:cubicBezTo>
                    <a:pt x="29489" y="1068"/>
                    <a:pt x="28421" y="0"/>
                    <a:pt x="27120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4" name="Google Shape;1464;p77"/>
            <p:cNvSpPr/>
            <p:nvPr/>
          </p:nvSpPr>
          <p:spPr>
            <a:xfrm>
              <a:off x="36169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8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3" y="2201"/>
                    <a:pt x="3203" y="1368"/>
                  </a:cubicBezTo>
                  <a:cubicBezTo>
                    <a:pt x="3203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5" name="Google Shape;1465;p77"/>
            <p:cNvSpPr/>
            <p:nvPr/>
          </p:nvSpPr>
          <p:spPr>
            <a:xfrm>
              <a:off x="37987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7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2" y="2201"/>
                    <a:pt x="3202" y="1368"/>
                  </a:cubicBezTo>
                  <a:cubicBezTo>
                    <a:pt x="3202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6" name="Google Shape;1466;p77"/>
            <p:cNvSpPr/>
            <p:nvPr/>
          </p:nvSpPr>
          <p:spPr>
            <a:xfrm>
              <a:off x="39805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0" y="0"/>
                    <a:pt x="0" y="1502"/>
                    <a:pt x="867" y="2335"/>
                  </a:cubicBezTo>
                  <a:cubicBezTo>
                    <a:pt x="1139" y="2618"/>
                    <a:pt x="1481" y="2745"/>
                    <a:pt x="1819" y="2745"/>
                  </a:cubicBezTo>
                  <a:cubicBezTo>
                    <a:pt x="2520" y="2745"/>
                    <a:pt x="3202" y="2201"/>
                    <a:pt x="3202" y="1368"/>
                  </a:cubicBezTo>
                  <a:cubicBezTo>
                    <a:pt x="3202" y="634"/>
                    <a:pt x="2569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67" name="Google Shape;1467;p77"/>
          <p:cNvSpPr txBox="1"/>
          <p:nvPr>
            <p:ph idx="2" type="body"/>
          </p:nvPr>
        </p:nvSpPr>
        <p:spPr>
          <a:xfrm>
            <a:off x="720012" y="1377100"/>
            <a:ext cx="3763500" cy="308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2200"/>
              <a:t>Becoming so engrossed in current problems that insufficient time is spent on long-range planning &amp; the process become discredited</a:t>
            </a:r>
            <a:endParaRPr sz="2200"/>
          </a:p>
          <a:p>
            <a:pPr indent="0" lvl="0" marL="45720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t/>
            </a:r>
            <a:endParaRPr/>
          </a:p>
        </p:txBody>
      </p:sp>
      <p:sp>
        <p:nvSpPr>
          <p:cNvPr id="1468" name="Google Shape;1468;p77"/>
          <p:cNvSpPr txBox="1"/>
          <p:nvPr>
            <p:ph idx="1" type="body"/>
          </p:nvPr>
        </p:nvSpPr>
        <p:spPr>
          <a:xfrm>
            <a:off x="4660488" y="1377100"/>
            <a:ext cx="3763500" cy="308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 sz="2200"/>
              <a:t>Failing to assume the necessary involvement in the planning process by other association committees</a:t>
            </a:r>
            <a:endParaRPr/>
          </a:p>
        </p:txBody>
      </p:sp>
      <p:sp>
        <p:nvSpPr>
          <p:cNvPr id="1469" name="Google Shape;1469;p77"/>
          <p:cNvSpPr txBox="1"/>
          <p:nvPr>
            <p:ph type="title"/>
          </p:nvPr>
        </p:nvSpPr>
        <p:spPr>
          <a:xfrm>
            <a:off x="720000" y="271300"/>
            <a:ext cx="7704000" cy="7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PITFALLS TO BE AVOIDED IN THE LONG-RANGE PLANNING PROCESS:</a:t>
            </a:r>
            <a:endParaRPr sz="2600"/>
          </a:p>
        </p:txBody>
      </p:sp>
      <p:grpSp>
        <p:nvGrpSpPr>
          <p:cNvPr id="1470" name="Google Shape;1470;p77"/>
          <p:cNvGrpSpPr/>
          <p:nvPr/>
        </p:nvGrpSpPr>
        <p:grpSpPr>
          <a:xfrm>
            <a:off x="182054" y="4030800"/>
            <a:ext cx="527900" cy="434500"/>
            <a:chOff x="4559250" y="2583950"/>
            <a:chExt cx="527900" cy="434500"/>
          </a:xfrm>
        </p:grpSpPr>
        <p:sp>
          <p:nvSpPr>
            <p:cNvPr id="1471" name="Google Shape;1471;p77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2" name="Google Shape;1472;p77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6" name="Shape 1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7" name="Google Shape;1477;p78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78" name="Google Shape;1478;p78"/>
          <p:cNvGrpSpPr/>
          <p:nvPr/>
        </p:nvGrpSpPr>
        <p:grpSpPr>
          <a:xfrm>
            <a:off x="8214848" y="774926"/>
            <a:ext cx="822125" cy="619150"/>
            <a:chOff x="1574625" y="624700"/>
            <a:chExt cx="822125" cy="619150"/>
          </a:xfrm>
        </p:grpSpPr>
        <p:sp>
          <p:nvSpPr>
            <p:cNvPr id="1479" name="Google Shape;1479;p78"/>
            <p:cNvSpPr/>
            <p:nvPr/>
          </p:nvSpPr>
          <p:spPr>
            <a:xfrm>
              <a:off x="1574625" y="624700"/>
              <a:ext cx="822125" cy="547350"/>
            </a:xfrm>
            <a:custGeom>
              <a:rect b="b" l="l" r="r" t="t"/>
              <a:pathLst>
                <a:path extrusionOk="0" h="21894" w="32885">
                  <a:moveTo>
                    <a:pt x="13561" y="1"/>
                  </a:moveTo>
                  <a:cubicBezTo>
                    <a:pt x="13302" y="1"/>
                    <a:pt x="13040" y="16"/>
                    <a:pt x="12776" y="48"/>
                  </a:cubicBezTo>
                  <a:cubicBezTo>
                    <a:pt x="9474" y="415"/>
                    <a:pt x="6972" y="3217"/>
                    <a:pt x="6972" y="6553"/>
                  </a:cubicBezTo>
                  <a:lnTo>
                    <a:pt x="6972" y="6920"/>
                  </a:lnTo>
                  <a:cubicBezTo>
                    <a:pt x="6372" y="6686"/>
                    <a:pt x="5771" y="6553"/>
                    <a:pt x="5138" y="6553"/>
                  </a:cubicBezTo>
                  <a:cubicBezTo>
                    <a:pt x="2336" y="6553"/>
                    <a:pt x="34" y="8788"/>
                    <a:pt x="34" y="11590"/>
                  </a:cubicBezTo>
                  <a:cubicBezTo>
                    <a:pt x="1" y="14392"/>
                    <a:pt x="2236" y="16693"/>
                    <a:pt x="5071" y="16727"/>
                  </a:cubicBezTo>
                  <a:cubicBezTo>
                    <a:pt x="4771" y="18962"/>
                    <a:pt x="6172" y="21097"/>
                    <a:pt x="8373" y="21730"/>
                  </a:cubicBezTo>
                  <a:cubicBezTo>
                    <a:pt x="8777" y="21840"/>
                    <a:pt x="9185" y="21893"/>
                    <a:pt x="9588" y="21893"/>
                  </a:cubicBezTo>
                  <a:cubicBezTo>
                    <a:pt x="11383" y="21893"/>
                    <a:pt x="13075" y="20845"/>
                    <a:pt x="13811" y="19128"/>
                  </a:cubicBezTo>
                  <a:cubicBezTo>
                    <a:pt x="14381" y="20490"/>
                    <a:pt x="15588" y="21125"/>
                    <a:pt x="16793" y="21125"/>
                  </a:cubicBezTo>
                  <a:cubicBezTo>
                    <a:pt x="18335" y="21125"/>
                    <a:pt x="19876" y="20085"/>
                    <a:pt x="20082" y="18194"/>
                  </a:cubicBezTo>
                  <a:cubicBezTo>
                    <a:pt x="21408" y="19659"/>
                    <a:pt x="23175" y="20351"/>
                    <a:pt x="24925" y="20351"/>
                  </a:cubicBezTo>
                  <a:cubicBezTo>
                    <a:pt x="27401" y="20351"/>
                    <a:pt x="29842" y="18967"/>
                    <a:pt x="30956" y="16426"/>
                  </a:cubicBezTo>
                  <a:cubicBezTo>
                    <a:pt x="32884" y="12071"/>
                    <a:pt x="29677" y="7186"/>
                    <a:pt x="24966" y="7186"/>
                  </a:cubicBezTo>
                  <a:cubicBezTo>
                    <a:pt x="24950" y="7186"/>
                    <a:pt x="24934" y="7186"/>
                    <a:pt x="24918" y="7187"/>
                  </a:cubicBezTo>
                  <a:cubicBezTo>
                    <a:pt x="24585" y="7187"/>
                    <a:pt x="24251" y="7220"/>
                    <a:pt x="23918" y="7253"/>
                  </a:cubicBezTo>
                  <a:cubicBezTo>
                    <a:pt x="24785" y="5474"/>
                    <a:pt x="23311" y="3944"/>
                    <a:pt x="21803" y="3944"/>
                  </a:cubicBezTo>
                  <a:cubicBezTo>
                    <a:pt x="21105" y="3944"/>
                    <a:pt x="20400" y="4271"/>
                    <a:pt x="19915" y="5052"/>
                  </a:cubicBezTo>
                  <a:cubicBezTo>
                    <a:pt x="19209" y="2074"/>
                    <a:pt x="16554" y="1"/>
                    <a:pt x="13561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0" name="Google Shape;1480;p78"/>
            <p:cNvSpPr/>
            <p:nvPr/>
          </p:nvSpPr>
          <p:spPr>
            <a:xfrm>
              <a:off x="1790625" y="837925"/>
              <a:ext cx="274375" cy="405925"/>
            </a:xfrm>
            <a:custGeom>
              <a:rect b="b" l="l" r="r" t="t"/>
              <a:pathLst>
                <a:path extrusionOk="0" h="16237" w="10975">
                  <a:moveTo>
                    <a:pt x="5471" y="0"/>
                  </a:moveTo>
                  <a:cubicBezTo>
                    <a:pt x="5196" y="0"/>
                    <a:pt x="4920" y="109"/>
                    <a:pt x="4704" y="325"/>
                  </a:cubicBezTo>
                  <a:lnTo>
                    <a:pt x="601" y="4462"/>
                  </a:lnTo>
                  <a:cubicBezTo>
                    <a:pt x="0" y="5062"/>
                    <a:pt x="167" y="5996"/>
                    <a:pt x="1268" y="5996"/>
                  </a:cubicBezTo>
                  <a:lnTo>
                    <a:pt x="3269" y="5996"/>
                  </a:lnTo>
                  <a:lnTo>
                    <a:pt x="3269" y="15169"/>
                  </a:lnTo>
                  <a:cubicBezTo>
                    <a:pt x="3269" y="15736"/>
                    <a:pt x="3736" y="16237"/>
                    <a:pt x="4337" y="16237"/>
                  </a:cubicBezTo>
                  <a:lnTo>
                    <a:pt x="6572" y="16237"/>
                  </a:lnTo>
                  <a:cubicBezTo>
                    <a:pt x="7172" y="16237"/>
                    <a:pt x="7672" y="15770"/>
                    <a:pt x="7672" y="15169"/>
                  </a:cubicBezTo>
                  <a:lnTo>
                    <a:pt x="7672" y="5996"/>
                  </a:lnTo>
                  <a:lnTo>
                    <a:pt x="9674" y="5996"/>
                  </a:lnTo>
                  <a:cubicBezTo>
                    <a:pt x="10775" y="5996"/>
                    <a:pt x="10975" y="5062"/>
                    <a:pt x="10374" y="4462"/>
                  </a:cubicBezTo>
                  <a:lnTo>
                    <a:pt x="6238" y="325"/>
                  </a:lnTo>
                  <a:cubicBezTo>
                    <a:pt x="6021" y="109"/>
                    <a:pt x="5746" y="0"/>
                    <a:pt x="5471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81" name="Google Shape;1481;p78"/>
          <p:cNvGrpSpPr/>
          <p:nvPr/>
        </p:nvGrpSpPr>
        <p:grpSpPr>
          <a:xfrm>
            <a:off x="136001" y="144004"/>
            <a:ext cx="620006" cy="527370"/>
            <a:chOff x="3475975" y="624225"/>
            <a:chExt cx="737225" cy="627150"/>
          </a:xfrm>
        </p:grpSpPr>
        <p:sp>
          <p:nvSpPr>
            <p:cNvPr id="1482" name="Google Shape;1482;p78"/>
            <p:cNvSpPr/>
            <p:nvPr/>
          </p:nvSpPr>
          <p:spPr>
            <a:xfrm>
              <a:off x="3475975" y="624225"/>
              <a:ext cx="737225" cy="627150"/>
            </a:xfrm>
            <a:custGeom>
              <a:rect b="b" l="l" r="r" t="t"/>
              <a:pathLst>
                <a:path extrusionOk="0" h="25086" w="29489">
                  <a:moveTo>
                    <a:pt x="2369" y="0"/>
                  </a:moveTo>
                  <a:cubicBezTo>
                    <a:pt x="1068" y="0"/>
                    <a:pt x="1" y="1068"/>
                    <a:pt x="1" y="2369"/>
                  </a:cubicBezTo>
                  <a:lnTo>
                    <a:pt x="1" y="14611"/>
                  </a:lnTo>
                  <a:cubicBezTo>
                    <a:pt x="1" y="15912"/>
                    <a:pt x="1068" y="16979"/>
                    <a:pt x="2369" y="16979"/>
                  </a:cubicBezTo>
                  <a:lnTo>
                    <a:pt x="11276" y="16979"/>
                  </a:lnTo>
                  <a:lnTo>
                    <a:pt x="9274" y="25085"/>
                  </a:lnTo>
                  <a:lnTo>
                    <a:pt x="19115" y="16979"/>
                  </a:lnTo>
                  <a:lnTo>
                    <a:pt x="27120" y="16979"/>
                  </a:lnTo>
                  <a:cubicBezTo>
                    <a:pt x="28421" y="16979"/>
                    <a:pt x="29489" y="15912"/>
                    <a:pt x="29489" y="14611"/>
                  </a:cubicBezTo>
                  <a:lnTo>
                    <a:pt x="29489" y="2369"/>
                  </a:lnTo>
                  <a:cubicBezTo>
                    <a:pt x="29489" y="1068"/>
                    <a:pt x="28421" y="0"/>
                    <a:pt x="27120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3" name="Google Shape;1483;p78"/>
            <p:cNvSpPr/>
            <p:nvPr/>
          </p:nvSpPr>
          <p:spPr>
            <a:xfrm>
              <a:off x="36169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8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3" y="2201"/>
                    <a:pt x="3203" y="1368"/>
                  </a:cubicBezTo>
                  <a:cubicBezTo>
                    <a:pt x="3203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4" name="Google Shape;1484;p78"/>
            <p:cNvSpPr/>
            <p:nvPr/>
          </p:nvSpPr>
          <p:spPr>
            <a:xfrm>
              <a:off x="37987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7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2" y="2201"/>
                    <a:pt x="3202" y="1368"/>
                  </a:cubicBezTo>
                  <a:cubicBezTo>
                    <a:pt x="3202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5" name="Google Shape;1485;p78"/>
            <p:cNvSpPr/>
            <p:nvPr/>
          </p:nvSpPr>
          <p:spPr>
            <a:xfrm>
              <a:off x="39805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0" y="0"/>
                    <a:pt x="0" y="1502"/>
                    <a:pt x="867" y="2335"/>
                  </a:cubicBezTo>
                  <a:cubicBezTo>
                    <a:pt x="1139" y="2618"/>
                    <a:pt x="1481" y="2745"/>
                    <a:pt x="1819" y="2745"/>
                  </a:cubicBezTo>
                  <a:cubicBezTo>
                    <a:pt x="2520" y="2745"/>
                    <a:pt x="3202" y="2201"/>
                    <a:pt x="3202" y="1368"/>
                  </a:cubicBezTo>
                  <a:cubicBezTo>
                    <a:pt x="3202" y="634"/>
                    <a:pt x="2569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86" name="Google Shape;1486;p78"/>
          <p:cNvSpPr txBox="1"/>
          <p:nvPr>
            <p:ph idx="2" type="body"/>
          </p:nvPr>
        </p:nvSpPr>
        <p:spPr>
          <a:xfrm>
            <a:off x="720012" y="1377100"/>
            <a:ext cx="3763500" cy="308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2200"/>
              <a:t>Failing to use plans as standards </a:t>
            </a:r>
            <a:r>
              <a:rPr lang="en" sz="2200"/>
              <a:t>for</a:t>
            </a:r>
            <a:r>
              <a:rPr lang="en" sz="2200"/>
              <a:t> measuring performance</a:t>
            </a:r>
            <a:endParaRPr sz="2200"/>
          </a:p>
          <a:p>
            <a:pPr indent="0" lvl="0" marL="45720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t/>
            </a:r>
            <a:endParaRPr/>
          </a:p>
        </p:txBody>
      </p:sp>
      <p:sp>
        <p:nvSpPr>
          <p:cNvPr id="1487" name="Google Shape;1487;p78"/>
          <p:cNvSpPr txBox="1"/>
          <p:nvPr>
            <p:ph idx="1" type="body"/>
          </p:nvPr>
        </p:nvSpPr>
        <p:spPr>
          <a:xfrm>
            <a:off x="4483500" y="1377100"/>
            <a:ext cx="3586500" cy="308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 sz="2200"/>
              <a:t>Consistently rejecting the formal planning mechanism by making </a:t>
            </a:r>
            <a:r>
              <a:rPr lang="en" sz="2200"/>
              <a:t>intuitive</a:t>
            </a:r>
            <a:r>
              <a:rPr lang="en" sz="2200"/>
              <a:t> decisions which conflict with the formal long-range plan</a:t>
            </a:r>
            <a:endParaRPr/>
          </a:p>
        </p:txBody>
      </p:sp>
      <p:sp>
        <p:nvSpPr>
          <p:cNvPr id="1488" name="Google Shape;1488;p78"/>
          <p:cNvSpPr txBox="1"/>
          <p:nvPr>
            <p:ph type="title"/>
          </p:nvPr>
        </p:nvSpPr>
        <p:spPr>
          <a:xfrm>
            <a:off x="720000" y="271300"/>
            <a:ext cx="7704000" cy="7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PITFALLS TO BE AVOIDED IN THE LONG-RANGE PLANNING PROCESS:</a:t>
            </a:r>
            <a:endParaRPr sz="2600"/>
          </a:p>
        </p:txBody>
      </p:sp>
      <p:grpSp>
        <p:nvGrpSpPr>
          <p:cNvPr id="1489" name="Google Shape;1489;p78"/>
          <p:cNvGrpSpPr/>
          <p:nvPr/>
        </p:nvGrpSpPr>
        <p:grpSpPr>
          <a:xfrm>
            <a:off x="182054" y="4030800"/>
            <a:ext cx="527900" cy="434500"/>
            <a:chOff x="4559250" y="2583950"/>
            <a:chExt cx="527900" cy="434500"/>
          </a:xfrm>
        </p:grpSpPr>
        <p:sp>
          <p:nvSpPr>
            <p:cNvPr id="1490" name="Google Shape;1490;p78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1" name="Google Shape;1491;p78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5" name="Shape 1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6" name="Google Shape;1496;p79"/>
          <p:cNvSpPr/>
          <p:nvPr/>
        </p:nvSpPr>
        <p:spPr>
          <a:xfrm>
            <a:off x="365700" y="365700"/>
            <a:ext cx="8412600" cy="718800"/>
          </a:xfrm>
          <a:prstGeom prst="roundRect">
            <a:avLst>
              <a:gd fmla="val 20371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97" name="Google Shape;1497;p79"/>
          <p:cNvGrpSpPr/>
          <p:nvPr/>
        </p:nvGrpSpPr>
        <p:grpSpPr>
          <a:xfrm>
            <a:off x="8214848" y="774926"/>
            <a:ext cx="822125" cy="619150"/>
            <a:chOff x="1574625" y="624700"/>
            <a:chExt cx="822125" cy="619150"/>
          </a:xfrm>
        </p:grpSpPr>
        <p:sp>
          <p:nvSpPr>
            <p:cNvPr id="1498" name="Google Shape;1498;p79"/>
            <p:cNvSpPr/>
            <p:nvPr/>
          </p:nvSpPr>
          <p:spPr>
            <a:xfrm>
              <a:off x="1574625" y="624700"/>
              <a:ext cx="822125" cy="547350"/>
            </a:xfrm>
            <a:custGeom>
              <a:rect b="b" l="l" r="r" t="t"/>
              <a:pathLst>
                <a:path extrusionOk="0" h="21894" w="32885">
                  <a:moveTo>
                    <a:pt x="13561" y="1"/>
                  </a:moveTo>
                  <a:cubicBezTo>
                    <a:pt x="13302" y="1"/>
                    <a:pt x="13040" y="16"/>
                    <a:pt x="12776" y="48"/>
                  </a:cubicBezTo>
                  <a:cubicBezTo>
                    <a:pt x="9474" y="415"/>
                    <a:pt x="6972" y="3217"/>
                    <a:pt x="6972" y="6553"/>
                  </a:cubicBezTo>
                  <a:lnTo>
                    <a:pt x="6972" y="6920"/>
                  </a:lnTo>
                  <a:cubicBezTo>
                    <a:pt x="6372" y="6686"/>
                    <a:pt x="5771" y="6553"/>
                    <a:pt x="5138" y="6553"/>
                  </a:cubicBezTo>
                  <a:cubicBezTo>
                    <a:pt x="2336" y="6553"/>
                    <a:pt x="34" y="8788"/>
                    <a:pt x="34" y="11590"/>
                  </a:cubicBezTo>
                  <a:cubicBezTo>
                    <a:pt x="1" y="14392"/>
                    <a:pt x="2236" y="16693"/>
                    <a:pt x="5071" y="16727"/>
                  </a:cubicBezTo>
                  <a:cubicBezTo>
                    <a:pt x="4771" y="18962"/>
                    <a:pt x="6172" y="21097"/>
                    <a:pt x="8373" y="21730"/>
                  </a:cubicBezTo>
                  <a:cubicBezTo>
                    <a:pt x="8777" y="21840"/>
                    <a:pt x="9185" y="21893"/>
                    <a:pt x="9588" y="21893"/>
                  </a:cubicBezTo>
                  <a:cubicBezTo>
                    <a:pt x="11383" y="21893"/>
                    <a:pt x="13075" y="20845"/>
                    <a:pt x="13811" y="19128"/>
                  </a:cubicBezTo>
                  <a:cubicBezTo>
                    <a:pt x="14381" y="20490"/>
                    <a:pt x="15588" y="21125"/>
                    <a:pt x="16793" y="21125"/>
                  </a:cubicBezTo>
                  <a:cubicBezTo>
                    <a:pt x="18335" y="21125"/>
                    <a:pt x="19876" y="20085"/>
                    <a:pt x="20082" y="18194"/>
                  </a:cubicBezTo>
                  <a:cubicBezTo>
                    <a:pt x="21408" y="19659"/>
                    <a:pt x="23175" y="20351"/>
                    <a:pt x="24925" y="20351"/>
                  </a:cubicBezTo>
                  <a:cubicBezTo>
                    <a:pt x="27401" y="20351"/>
                    <a:pt x="29842" y="18967"/>
                    <a:pt x="30956" y="16426"/>
                  </a:cubicBezTo>
                  <a:cubicBezTo>
                    <a:pt x="32884" y="12071"/>
                    <a:pt x="29677" y="7186"/>
                    <a:pt x="24966" y="7186"/>
                  </a:cubicBezTo>
                  <a:cubicBezTo>
                    <a:pt x="24950" y="7186"/>
                    <a:pt x="24934" y="7186"/>
                    <a:pt x="24918" y="7187"/>
                  </a:cubicBezTo>
                  <a:cubicBezTo>
                    <a:pt x="24585" y="7187"/>
                    <a:pt x="24251" y="7220"/>
                    <a:pt x="23918" y="7253"/>
                  </a:cubicBezTo>
                  <a:cubicBezTo>
                    <a:pt x="24785" y="5474"/>
                    <a:pt x="23311" y="3944"/>
                    <a:pt x="21803" y="3944"/>
                  </a:cubicBezTo>
                  <a:cubicBezTo>
                    <a:pt x="21105" y="3944"/>
                    <a:pt x="20400" y="4271"/>
                    <a:pt x="19915" y="5052"/>
                  </a:cubicBezTo>
                  <a:cubicBezTo>
                    <a:pt x="19209" y="2074"/>
                    <a:pt x="16554" y="1"/>
                    <a:pt x="13561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9" name="Google Shape;1499;p79"/>
            <p:cNvSpPr/>
            <p:nvPr/>
          </p:nvSpPr>
          <p:spPr>
            <a:xfrm>
              <a:off x="1790625" y="837925"/>
              <a:ext cx="274375" cy="405925"/>
            </a:xfrm>
            <a:custGeom>
              <a:rect b="b" l="l" r="r" t="t"/>
              <a:pathLst>
                <a:path extrusionOk="0" h="16237" w="10975">
                  <a:moveTo>
                    <a:pt x="5471" y="0"/>
                  </a:moveTo>
                  <a:cubicBezTo>
                    <a:pt x="5196" y="0"/>
                    <a:pt x="4920" y="109"/>
                    <a:pt x="4704" y="325"/>
                  </a:cubicBezTo>
                  <a:lnTo>
                    <a:pt x="601" y="4462"/>
                  </a:lnTo>
                  <a:cubicBezTo>
                    <a:pt x="0" y="5062"/>
                    <a:pt x="167" y="5996"/>
                    <a:pt x="1268" y="5996"/>
                  </a:cubicBezTo>
                  <a:lnTo>
                    <a:pt x="3269" y="5996"/>
                  </a:lnTo>
                  <a:lnTo>
                    <a:pt x="3269" y="15169"/>
                  </a:lnTo>
                  <a:cubicBezTo>
                    <a:pt x="3269" y="15736"/>
                    <a:pt x="3736" y="16237"/>
                    <a:pt x="4337" y="16237"/>
                  </a:cubicBezTo>
                  <a:lnTo>
                    <a:pt x="6572" y="16237"/>
                  </a:lnTo>
                  <a:cubicBezTo>
                    <a:pt x="7172" y="16237"/>
                    <a:pt x="7672" y="15770"/>
                    <a:pt x="7672" y="15169"/>
                  </a:cubicBezTo>
                  <a:lnTo>
                    <a:pt x="7672" y="5996"/>
                  </a:lnTo>
                  <a:lnTo>
                    <a:pt x="9674" y="5996"/>
                  </a:lnTo>
                  <a:cubicBezTo>
                    <a:pt x="10775" y="5996"/>
                    <a:pt x="10975" y="5062"/>
                    <a:pt x="10374" y="4462"/>
                  </a:cubicBezTo>
                  <a:lnTo>
                    <a:pt x="6238" y="325"/>
                  </a:lnTo>
                  <a:cubicBezTo>
                    <a:pt x="6021" y="109"/>
                    <a:pt x="5746" y="0"/>
                    <a:pt x="5471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00" name="Google Shape;1500;p79"/>
          <p:cNvGrpSpPr/>
          <p:nvPr/>
        </p:nvGrpSpPr>
        <p:grpSpPr>
          <a:xfrm>
            <a:off x="136001" y="144004"/>
            <a:ext cx="620006" cy="527370"/>
            <a:chOff x="3475975" y="624225"/>
            <a:chExt cx="737225" cy="627150"/>
          </a:xfrm>
        </p:grpSpPr>
        <p:sp>
          <p:nvSpPr>
            <p:cNvPr id="1501" name="Google Shape;1501;p79"/>
            <p:cNvSpPr/>
            <p:nvPr/>
          </p:nvSpPr>
          <p:spPr>
            <a:xfrm>
              <a:off x="3475975" y="624225"/>
              <a:ext cx="737225" cy="627150"/>
            </a:xfrm>
            <a:custGeom>
              <a:rect b="b" l="l" r="r" t="t"/>
              <a:pathLst>
                <a:path extrusionOk="0" h="25086" w="29489">
                  <a:moveTo>
                    <a:pt x="2369" y="0"/>
                  </a:moveTo>
                  <a:cubicBezTo>
                    <a:pt x="1068" y="0"/>
                    <a:pt x="1" y="1068"/>
                    <a:pt x="1" y="2369"/>
                  </a:cubicBezTo>
                  <a:lnTo>
                    <a:pt x="1" y="14611"/>
                  </a:lnTo>
                  <a:cubicBezTo>
                    <a:pt x="1" y="15912"/>
                    <a:pt x="1068" y="16979"/>
                    <a:pt x="2369" y="16979"/>
                  </a:cubicBezTo>
                  <a:lnTo>
                    <a:pt x="11276" y="16979"/>
                  </a:lnTo>
                  <a:lnTo>
                    <a:pt x="9274" y="25085"/>
                  </a:lnTo>
                  <a:lnTo>
                    <a:pt x="19115" y="16979"/>
                  </a:lnTo>
                  <a:lnTo>
                    <a:pt x="27120" y="16979"/>
                  </a:lnTo>
                  <a:cubicBezTo>
                    <a:pt x="28421" y="16979"/>
                    <a:pt x="29489" y="15912"/>
                    <a:pt x="29489" y="14611"/>
                  </a:cubicBezTo>
                  <a:lnTo>
                    <a:pt x="29489" y="2369"/>
                  </a:lnTo>
                  <a:cubicBezTo>
                    <a:pt x="29489" y="1068"/>
                    <a:pt x="28421" y="0"/>
                    <a:pt x="27120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2" name="Google Shape;1502;p79"/>
            <p:cNvSpPr/>
            <p:nvPr/>
          </p:nvSpPr>
          <p:spPr>
            <a:xfrm>
              <a:off x="36169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8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3" y="2201"/>
                    <a:pt x="3203" y="1368"/>
                  </a:cubicBezTo>
                  <a:cubicBezTo>
                    <a:pt x="3203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3" name="Google Shape;1503;p79"/>
            <p:cNvSpPr/>
            <p:nvPr/>
          </p:nvSpPr>
          <p:spPr>
            <a:xfrm>
              <a:off x="37987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1" y="0"/>
                    <a:pt x="0" y="1502"/>
                    <a:pt x="867" y="2335"/>
                  </a:cubicBezTo>
                  <a:cubicBezTo>
                    <a:pt x="1150" y="2618"/>
                    <a:pt x="1496" y="2745"/>
                    <a:pt x="1834" y="2745"/>
                  </a:cubicBezTo>
                  <a:cubicBezTo>
                    <a:pt x="2535" y="2745"/>
                    <a:pt x="3202" y="2201"/>
                    <a:pt x="3202" y="1368"/>
                  </a:cubicBezTo>
                  <a:cubicBezTo>
                    <a:pt x="3202" y="634"/>
                    <a:pt x="2602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4" name="Google Shape;1504;p79"/>
            <p:cNvSpPr/>
            <p:nvPr/>
          </p:nvSpPr>
          <p:spPr>
            <a:xfrm>
              <a:off x="3980525" y="801850"/>
              <a:ext cx="80075" cy="68625"/>
            </a:xfrm>
            <a:custGeom>
              <a:rect b="b" l="l" r="r" t="t"/>
              <a:pathLst>
                <a:path extrusionOk="0" h="2745" w="3203">
                  <a:moveTo>
                    <a:pt x="1835" y="0"/>
                  </a:moveTo>
                  <a:cubicBezTo>
                    <a:pt x="600" y="0"/>
                    <a:pt x="0" y="1502"/>
                    <a:pt x="867" y="2335"/>
                  </a:cubicBezTo>
                  <a:cubicBezTo>
                    <a:pt x="1139" y="2618"/>
                    <a:pt x="1481" y="2745"/>
                    <a:pt x="1819" y="2745"/>
                  </a:cubicBezTo>
                  <a:cubicBezTo>
                    <a:pt x="2520" y="2745"/>
                    <a:pt x="3202" y="2201"/>
                    <a:pt x="3202" y="1368"/>
                  </a:cubicBezTo>
                  <a:cubicBezTo>
                    <a:pt x="3202" y="634"/>
                    <a:pt x="2569" y="0"/>
                    <a:pt x="1835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05" name="Google Shape;1505;p79"/>
          <p:cNvSpPr txBox="1"/>
          <p:nvPr>
            <p:ph idx="2" type="body"/>
          </p:nvPr>
        </p:nvSpPr>
        <p:spPr>
          <a:xfrm>
            <a:off x="720012" y="1377100"/>
            <a:ext cx="3763500" cy="308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2200"/>
              <a:t>Failing to develop association goals suitable as a basis for </a:t>
            </a:r>
            <a:r>
              <a:rPr lang="en" sz="2200"/>
              <a:t>formulating</a:t>
            </a:r>
            <a:r>
              <a:rPr lang="en" sz="2200"/>
              <a:t> long-range plans</a:t>
            </a:r>
            <a:endParaRPr sz="2200"/>
          </a:p>
          <a:p>
            <a:pPr indent="0" lvl="0" marL="45720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t/>
            </a:r>
            <a:endParaRPr/>
          </a:p>
        </p:txBody>
      </p:sp>
      <p:sp>
        <p:nvSpPr>
          <p:cNvPr id="1506" name="Google Shape;1506;p79"/>
          <p:cNvSpPr txBox="1"/>
          <p:nvPr>
            <p:ph type="title"/>
          </p:nvPr>
        </p:nvSpPr>
        <p:spPr>
          <a:xfrm>
            <a:off x="720000" y="271300"/>
            <a:ext cx="7704000" cy="7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/>
              <a:t>PITFALLS TO BE AVOIDED IN THE LONG-RANGE PLANNING PROCESS:</a:t>
            </a:r>
            <a:endParaRPr sz="2700"/>
          </a:p>
        </p:txBody>
      </p:sp>
      <p:grpSp>
        <p:nvGrpSpPr>
          <p:cNvPr id="1507" name="Google Shape;1507;p79"/>
          <p:cNvGrpSpPr/>
          <p:nvPr/>
        </p:nvGrpSpPr>
        <p:grpSpPr>
          <a:xfrm>
            <a:off x="182054" y="4030800"/>
            <a:ext cx="527900" cy="434500"/>
            <a:chOff x="4559250" y="2583950"/>
            <a:chExt cx="527900" cy="434500"/>
          </a:xfrm>
        </p:grpSpPr>
        <p:sp>
          <p:nvSpPr>
            <p:cNvPr id="1508" name="Google Shape;1508;p79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9" name="Google Shape;1509;p79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A47"/>
        </a:solidFill>
      </p:bgPr>
    </p:bg>
    <p:spTree>
      <p:nvGrpSpPr>
        <p:cNvPr id="1513" name="Shape 1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4" name="Google Shape;1514;p80"/>
          <p:cNvSpPr txBox="1"/>
          <p:nvPr>
            <p:ph idx="4294967295" type="body"/>
          </p:nvPr>
        </p:nvSpPr>
        <p:spPr>
          <a:xfrm>
            <a:off x="1068100" y="289078"/>
            <a:ext cx="7047300" cy="257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70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Textbooks:</a:t>
            </a:r>
            <a:endParaRPr b="1" sz="270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270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  <a:p>
            <a:pPr indent="-304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Roboto"/>
              <a:buChar char="●"/>
            </a:pPr>
            <a:r>
              <a:rPr b="1" lang="en" sz="2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Strategic Marketing Management, Naval, Girly H. Mindshapers Co, Inc. 2021</a:t>
            </a:r>
            <a:endParaRPr b="1" sz="200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  <a:p>
            <a:pPr indent="-304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Roboto"/>
              <a:buChar char="●"/>
            </a:pPr>
            <a:r>
              <a:rPr b="1" lang="en" sz="2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Strategic Marketing Management, Butler, Dane ED-TECH Press 2019</a:t>
            </a:r>
            <a:endParaRPr b="1" sz="200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0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EFEFE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5" name="Google Shape;1515;p80"/>
          <p:cNvSpPr/>
          <p:nvPr/>
        </p:nvSpPr>
        <p:spPr>
          <a:xfrm>
            <a:off x="2052650" y="2988225"/>
            <a:ext cx="791400" cy="754200"/>
          </a:xfrm>
          <a:prstGeom prst="roundRect">
            <a:avLst>
              <a:gd fmla="val 16667" name="adj"/>
            </a:avLst>
          </a:prstGeom>
          <a:solidFill>
            <a:srgbClr val="281101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6" name="Google Shape;1516;p80"/>
          <p:cNvSpPr/>
          <p:nvPr/>
        </p:nvSpPr>
        <p:spPr>
          <a:xfrm>
            <a:off x="3114470" y="2988225"/>
            <a:ext cx="791400" cy="754200"/>
          </a:xfrm>
          <a:prstGeom prst="roundRect">
            <a:avLst>
              <a:gd fmla="val 16667" name="adj"/>
            </a:avLst>
          </a:prstGeom>
          <a:solidFill>
            <a:srgbClr val="FFF7DC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7" name="Google Shape;1517;p80"/>
          <p:cNvSpPr/>
          <p:nvPr/>
        </p:nvSpPr>
        <p:spPr>
          <a:xfrm>
            <a:off x="4176289" y="2988225"/>
            <a:ext cx="791400" cy="754200"/>
          </a:xfrm>
          <a:prstGeom prst="roundRect">
            <a:avLst>
              <a:gd fmla="val 16667" name="adj"/>
            </a:avLst>
          </a:prstGeom>
          <a:solidFill>
            <a:srgbClr val="F9D656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8" name="Google Shape;1518;p80"/>
          <p:cNvSpPr txBox="1"/>
          <p:nvPr/>
        </p:nvSpPr>
        <p:spPr>
          <a:xfrm>
            <a:off x="2052650" y="3145275"/>
            <a:ext cx="791400" cy="440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rgbClr val="FFFFFF"/>
              </a:solidFill>
            </a:endParaRPr>
          </a:p>
        </p:txBody>
      </p:sp>
      <p:sp>
        <p:nvSpPr>
          <p:cNvPr id="1519" name="Google Shape;1519;p80"/>
          <p:cNvSpPr txBox="1"/>
          <p:nvPr/>
        </p:nvSpPr>
        <p:spPr>
          <a:xfrm>
            <a:off x="3114475" y="3145275"/>
            <a:ext cx="791400" cy="440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/>
          </a:p>
        </p:txBody>
      </p:sp>
      <p:sp>
        <p:nvSpPr>
          <p:cNvPr id="1520" name="Google Shape;1520;p80"/>
          <p:cNvSpPr txBox="1"/>
          <p:nvPr/>
        </p:nvSpPr>
        <p:spPr>
          <a:xfrm>
            <a:off x="4176300" y="3145275"/>
            <a:ext cx="791400" cy="440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/>
          </a:p>
        </p:txBody>
      </p:sp>
      <p:sp>
        <p:nvSpPr>
          <p:cNvPr id="1521" name="Google Shape;1521;p80"/>
          <p:cNvSpPr/>
          <p:nvPr/>
        </p:nvSpPr>
        <p:spPr>
          <a:xfrm>
            <a:off x="5238125" y="2988225"/>
            <a:ext cx="791400" cy="754200"/>
          </a:xfrm>
          <a:prstGeom prst="roundRect">
            <a:avLst>
              <a:gd fmla="val 16667" name="adj"/>
            </a:avLst>
          </a:prstGeom>
          <a:solidFill>
            <a:srgbClr val="FE7443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2" name="Google Shape;1522;p80"/>
          <p:cNvSpPr txBox="1"/>
          <p:nvPr/>
        </p:nvSpPr>
        <p:spPr>
          <a:xfrm>
            <a:off x="5238125" y="3145275"/>
            <a:ext cx="791400" cy="440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rgbClr val="FFFFFF"/>
              </a:solidFill>
            </a:endParaRPr>
          </a:p>
        </p:txBody>
      </p:sp>
      <p:sp>
        <p:nvSpPr>
          <p:cNvPr id="1523" name="Google Shape;1523;p80"/>
          <p:cNvSpPr/>
          <p:nvPr/>
        </p:nvSpPr>
        <p:spPr>
          <a:xfrm>
            <a:off x="3645388" y="3919325"/>
            <a:ext cx="791400" cy="754200"/>
          </a:xfrm>
          <a:prstGeom prst="roundRect">
            <a:avLst>
              <a:gd fmla="val 16667" name="adj"/>
            </a:avLst>
          </a:prstGeom>
          <a:solidFill>
            <a:srgbClr val="F0787A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4" name="Google Shape;1524;p80"/>
          <p:cNvSpPr/>
          <p:nvPr/>
        </p:nvSpPr>
        <p:spPr>
          <a:xfrm>
            <a:off x="4707207" y="3919325"/>
            <a:ext cx="791400" cy="754200"/>
          </a:xfrm>
          <a:prstGeom prst="roundRect">
            <a:avLst>
              <a:gd fmla="val 16667" name="adj"/>
            </a:avLst>
          </a:prstGeom>
          <a:solidFill>
            <a:srgbClr val="EDF6F7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5" name="Google Shape;1525;p80"/>
          <p:cNvSpPr txBox="1"/>
          <p:nvPr/>
        </p:nvSpPr>
        <p:spPr>
          <a:xfrm>
            <a:off x="3645388" y="4076375"/>
            <a:ext cx="791400" cy="440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rgbClr val="FFFFFF"/>
              </a:solidFill>
            </a:endParaRPr>
          </a:p>
        </p:txBody>
      </p:sp>
      <p:sp>
        <p:nvSpPr>
          <p:cNvPr id="1526" name="Google Shape;1526;p80"/>
          <p:cNvSpPr txBox="1"/>
          <p:nvPr/>
        </p:nvSpPr>
        <p:spPr>
          <a:xfrm>
            <a:off x="4707213" y="4076375"/>
            <a:ext cx="791400" cy="440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/>
          </a:p>
        </p:txBody>
      </p:sp>
      <p:sp>
        <p:nvSpPr>
          <p:cNvPr id="1527" name="Google Shape;1527;p80"/>
          <p:cNvSpPr/>
          <p:nvPr/>
        </p:nvSpPr>
        <p:spPr>
          <a:xfrm>
            <a:off x="6299950" y="2988225"/>
            <a:ext cx="791400" cy="754200"/>
          </a:xfrm>
          <a:prstGeom prst="roundRect">
            <a:avLst>
              <a:gd fmla="val 16667" name="adj"/>
            </a:avLst>
          </a:prstGeom>
          <a:solidFill>
            <a:srgbClr val="68CDE9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8" name="Google Shape;1528;p80"/>
          <p:cNvSpPr txBox="1"/>
          <p:nvPr/>
        </p:nvSpPr>
        <p:spPr>
          <a:xfrm>
            <a:off x="6299950" y="3145275"/>
            <a:ext cx="791400" cy="440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2" name="Shape 1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3" name="Google Shape;1533;p81"/>
          <p:cNvSpPr/>
          <p:nvPr/>
        </p:nvSpPr>
        <p:spPr>
          <a:xfrm>
            <a:off x="1724250" y="675600"/>
            <a:ext cx="5695500" cy="2934600"/>
          </a:xfrm>
          <a:prstGeom prst="roundRect">
            <a:avLst>
              <a:gd fmla="val 6416" name="adj"/>
            </a:avLst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4" name="Google Shape;1534;p81"/>
          <p:cNvSpPr txBox="1"/>
          <p:nvPr/>
        </p:nvSpPr>
        <p:spPr>
          <a:xfrm>
            <a:off x="1724250" y="4286400"/>
            <a:ext cx="5695500" cy="25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Please keep this slide for attribution</a:t>
            </a:r>
            <a:endParaRPr b="1" sz="1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35" name="Google Shape;1535;p81"/>
          <p:cNvSpPr txBox="1"/>
          <p:nvPr>
            <p:ph type="title"/>
          </p:nvPr>
        </p:nvSpPr>
        <p:spPr>
          <a:xfrm>
            <a:off x="2646000" y="776974"/>
            <a:ext cx="3852000" cy="97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THANKS!</a:t>
            </a:r>
            <a:endParaRPr/>
          </a:p>
        </p:txBody>
      </p:sp>
      <p:sp>
        <p:nvSpPr>
          <p:cNvPr id="1536" name="Google Shape;1536;p81"/>
          <p:cNvSpPr txBox="1"/>
          <p:nvPr>
            <p:ph idx="1" type="subTitle"/>
          </p:nvPr>
        </p:nvSpPr>
        <p:spPr>
          <a:xfrm>
            <a:off x="2646000" y="1614939"/>
            <a:ext cx="3852000" cy="97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For Listening</a:t>
            </a:r>
            <a:endParaRPr sz="3600"/>
          </a:p>
        </p:txBody>
      </p:sp>
      <p:sp>
        <p:nvSpPr>
          <p:cNvPr id="1537" name="Google Shape;1537;p81"/>
          <p:cNvSpPr/>
          <p:nvPr/>
        </p:nvSpPr>
        <p:spPr>
          <a:xfrm>
            <a:off x="2869550" y="2719659"/>
            <a:ext cx="548700" cy="5448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8" name="Google Shape;1538;p81"/>
          <p:cNvSpPr/>
          <p:nvPr/>
        </p:nvSpPr>
        <p:spPr>
          <a:xfrm>
            <a:off x="3583600" y="2719659"/>
            <a:ext cx="548700" cy="5448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9" name="Google Shape;1539;p81"/>
          <p:cNvSpPr/>
          <p:nvPr/>
        </p:nvSpPr>
        <p:spPr>
          <a:xfrm>
            <a:off x="4297650" y="2719659"/>
            <a:ext cx="548700" cy="5448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0" name="Google Shape;1540;p81"/>
          <p:cNvSpPr/>
          <p:nvPr/>
        </p:nvSpPr>
        <p:spPr>
          <a:xfrm>
            <a:off x="5011700" y="2719659"/>
            <a:ext cx="548700" cy="5448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1" name="Google Shape;1541;p81"/>
          <p:cNvSpPr/>
          <p:nvPr/>
        </p:nvSpPr>
        <p:spPr>
          <a:xfrm>
            <a:off x="5725750" y="2719659"/>
            <a:ext cx="548700" cy="544800"/>
          </a:xfrm>
          <a:prstGeom prst="roundRect">
            <a:avLst>
              <a:gd fmla="val 16667" name="adj"/>
            </a:avLst>
          </a:prstGeom>
          <a:solidFill>
            <a:schemeClr val="accen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542" name="Google Shape;1542;p81"/>
          <p:cNvGrpSpPr/>
          <p:nvPr/>
        </p:nvGrpSpPr>
        <p:grpSpPr>
          <a:xfrm>
            <a:off x="3669413" y="2803522"/>
            <a:ext cx="377073" cy="377073"/>
            <a:chOff x="5012603" y="2571753"/>
            <a:chExt cx="417024" cy="417024"/>
          </a:xfrm>
        </p:grpSpPr>
        <p:sp>
          <p:nvSpPr>
            <p:cNvPr id="1543" name="Google Shape;1543;p81"/>
            <p:cNvSpPr/>
            <p:nvPr/>
          </p:nvSpPr>
          <p:spPr>
            <a:xfrm>
              <a:off x="5133124" y="2631210"/>
              <a:ext cx="180818" cy="300048"/>
            </a:xfrm>
            <a:custGeom>
              <a:rect b="b" l="l" r="r" t="t"/>
              <a:pathLst>
                <a:path extrusionOk="0" h="14377" w="8664">
                  <a:moveTo>
                    <a:pt x="4683" y="1171"/>
                  </a:moveTo>
                  <a:lnTo>
                    <a:pt x="4683" y="3395"/>
                  </a:lnTo>
                  <a:cubicBezTo>
                    <a:pt x="4683" y="3719"/>
                    <a:pt x="4945" y="3980"/>
                    <a:pt x="5269" y="3980"/>
                  </a:cubicBezTo>
                  <a:lnTo>
                    <a:pt x="7493" y="3980"/>
                  </a:lnTo>
                  <a:lnTo>
                    <a:pt x="7493" y="5620"/>
                  </a:lnTo>
                  <a:lnTo>
                    <a:pt x="5269" y="5620"/>
                  </a:lnTo>
                  <a:cubicBezTo>
                    <a:pt x="4945" y="5620"/>
                    <a:pt x="4683" y="5882"/>
                    <a:pt x="4683" y="6206"/>
                  </a:cubicBezTo>
                  <a:lnTo>
                    <a:pt x="4683" y="9859"/>
                  </a:lnTo>
                  <a:cubicBezTo>
                    <a:pt x="4683" y="10227"/>
                    <a:pt x="4706" y="10648"/>
                    <a:pt x="4975" y="10986"/>
                  </a:cubicBezTo>
                  <a:cubicBezTo>
                    <a:pt x="5327" y="11423"/>
                    <a:pt x="5899" y="11474"/>
                    <a:pt x="6299" y="11474"/>
                  </a:cubicBezTo>
                  <a:lnTo>
                    <a:pt x="7494" y="11474"/>
                  </a:lnTo>
                  <a:lnTo>
                    <a:pt x="7494" y="13158"/>
                  </a:lnTo>
                  <a:cubicBezTo>
                    <a:pt x="7137" y="13183"/>
                    <a:pt x="6635" y="13207"/>
                    <a:pt x="6113" y="13207"/>
                  </a:cubicBezTo>
                  <a:cubicBezTo>
                    <a:pt x="3848" y="13207"/>
                    <a:pt x="3044" y="11806"/>
                    <a:pt x="3044" y="10607"/>
                  </a:cubicBezTo>
                  <a:lnTo>
                    <a:pt x="3044" y="6206"/>
                  </a:lnTo>
                  <a:cubicBezTo>
                    <a:pt x="3044" y="5882"/>
                    <a:pt x="2782" y="5620"/>
                    <a:pt x="2460" y="5620"/>
                  </a:cubicBezTo>
                  <a:lnTo>
                    <a:pt x="1172" y="5620"/>
                  </a:lnTo>
                  <a:lnTo>
                    <a:pt x="1172" y="4090"/>
                  </a:lnTo>
                  <a:cubicBezTo>
                    <a:pt x="2035" y="3913"/>
                    <a:pt x="2690" y="3487"/>
                    <a:pt x="3120" y="2820"/>
                  </a:cubicBezTo>
                  <a:cubicBezTo>
                    <a:pt x="3463" y="2289"/>
                    <a:pt x="3608" y="1697"/>
                    <a:pt x="3703" y="1171"/>
                  </a:cubicBezTo>
                  <a:close/>
                  <a:moveTo>
                    <a:pt x="3208" y="0"/>
                  </a:moveTo>
                  <a:cubicBezTo>
                    <a:pt x="2922" y="0"/>
                    <a:pt x="2677" y="207"/>
                    <a:pt x="2631" y="490"/>
                  </a:cubicBezTo>
                  <a:cubicBezTo>
                    <a:pt x="2409" y="1822"/>
                    <a:pt x="2209" y="2861"/>
                    <a:pt x="537" y="3000"/>
                  </a:cubicBezTo>
                  <a:cubicBezTo>
                    <a:pt x="234" y="3025"/>
                    <a:pt x="1" y="3278"/>
                    <a:pt x="1" y="3582"/>
                  </a:cubicBezTo>
                  <a:lnTo>
                    <a:pt x="1" y="6206"/>
                  </a:lnTo>
                  <a:cubicBezTo>
                    <a:pt x="1" y="6529"/>
                    <a:pt x="263" y="6791"/>
                    <a:pt x="586" y="6791"/>
                  </a:cubicBezTo>
                  <a:lnTo>
                    <a:pt x="1874" y="6791"/>
                  </a:lnTo>
                  <a:lnTo>
                    <a:pt x="1874" y="10607"/>
                  </a:lnTo>
                  <a:cubicBezTo>
                    <a:pt x="1874" y="12618"/>
                    <a:pt x="3355" y="14377"/>
                    <a:pt x="6111" y="14377"/>
                  </a:cubicBezTo>
                  <a:cubicBezTo>
                    <a:pt x="7158" y="14377"/>
                    <a:pt x="8098" y="14285"/>
                    <a:pt x="8137" y="14281"/>
                  </a:cubicBezTo>
                  <a:cubicBezTo>
                    <a:pt x="8436" y="14251"/>
                    <a:pt x="8664" y="14000"/>
                    <a:pt x="8664" y="13699"/>
                  </a:cubicBezTo>
                  <a:lnTo>
                    <a:pt x="8664" y="10888"/>
                  </a:lnTo>
                  <a:cubicBezTo>
                    <a:pt x="8664" y="10565"/>
                    <a:pt x="8402" y="10303"/>
                    <a:pt x="8078" y="10303"/>
                  </a:cubicBezTo>
                  <a:lnTo>
                    <a:pt x="6299" y="10303"/>
                  </a:lnTo>
                  <a:cubicBezTo>
                    <a:pt x="5828" y="10303"/>
                    <a:pt x="5855" y="10292"/>
                    <a:pt x="5855" y="9859"/>
                  </a:cubicBezTo>
                  <a:lnTo>
                    <a:pt x="5855" y="6791"/>
                  </a:lnTo>
                  <a:lnTo>
                    <a:pt x="8078" y="6791"/>
                  </a:lnTo>
                  <a:cubicBezTo>
                    <a:pt x="8402" y="6791"/>
                    <a:pt x="8664" y="6529"/>
                    <a:pt x="8664" y="6206"/>
                  </a:cubicBezTo>
                  <a:lnTo>
                    <a:pt x="8664" y="3397"/>
                  </a:lnTo>
                  <a:cubicBezTo>
                    <a:pt x="8664" y="3073"/>
                    <a:pt x="8402" y="2811"/>
                    <a:pt x="8078" y="2811"/>
                  </a:cubicBezTo>
                  <a:lnTo>
                    <a:pt x="5855" y="2811"/>
                  </a:lnTo>
                  <a:lnTo>
                    <a:pt x="5855" y="586"/>
                  </a:lnTo>
                  <a:cubicBezTo>
                    <a:pt x="5855" y="262"/>
                    <a:pt x="5593" y="0"/>
                    <a:pt x="526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4" name="Google Shape;1544;p81"/>
            <p:cNvSpPr/>
            <p:nvPr/>
          </p:nvSpPr>
          <p:spPr>
            <a:xfrm>
              <a:off x="5012603" y="2571753"/>
              <a:ext cx="417024" cy="417024"/>
            </a:xfrm>
            <a:custGeom>
              <a:rect b="b" l="l" r="r" t="t"/>
              <a:pathLst>
                <a:path extrusionOk="0" h="19982" w="19982">
                  <a:moveTo>
                    <a:pt x="17053" y="1172"/>
                  </a:moveTo>
                  <a:cubicBezTo>
                    <a:pt x="18007" y="1172"/>
                    <a:pt x="18810" y="1993"/>
                    <a:pt x="18810" y="2966"/>
                  </a:cubicBezTo>
                  <a:lnTo>
                    <a:pt x="18810" y="17017"/>
                  </a:lnTo>
                  <a:cubicBezTo>
                    <a:pt x="18810" y="17990"/>
                    <a:pt x="18007" y="18811"/>
                    <a:pt x="17053" y="18811"/>
                  </a:cubicBezTo>
                  <a:lnTo>
                    <a:pt x="2965" y="18811"/>
                  </a:lnTo>
                  <a:cubicBezTo>
                    <a:pt x="1992" y="18811"/>
                    <a:pt x="1169" y="17990"/>
                    <a:pt x="1169" y="17017"/>
                  </a:cubicBezTo>
                  <a:lnTo>
                    <a:pt x="1169" y="2966"/>
                  </a:lnTo>
                  <a:cubicBezTo>
                    <a:pt x="1169" y="1993"/>
                    <a:pt x="1992" y="1172"/>
                    <a:pt x="2965" y="1172"/>
                  </a:cubicBezTo>
                  <a:close/>
                  <a:moveTo>
                    <a:pt x="2965" y="1"/>
                  </a:moveTo>
                  <a:cubicBezTo>
                    <a:pt x="1346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6"/>
                    <a:pt x="1348" y="19982"/>
                    <a:pt x="2965" y="19982"/>
                  </a:cubicBezTo>
                  <a:lnTo>
                    <a:pt x="17053" y="19982"/>
                  </a:lnTo>
                  <a:cubicBezTo>
                    <a:pt x="18672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9"/>
                    <a:pt x="18672" y="1"/>
                    <a:pt x="1705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45" name="Google Shape;1545;p81"/>
          <p:cNvSpPr/>
          <p:nvPr/>
        </p:nvSpPr>
        <p:spPr>
          <a:xfrm>
            <a:off x="2955395" y="2803529"/>
            <a:ext cx="377010" cy="377060"/>
          </a:xfrm>
          <a:custGeom>
            <a:rect b="b" l="l" r="r" t="t"/>
            <a:pathLst>
              <a:path extrusionOk="0" h="19982" w="19982">
                <a:moveTo>
                  <a:pt x="14602" y="3500"/>
                </a:moveTo>
                <a:cubicBezTo>
                  <a:pt x="15137" y="3500"/>
                  <a:pt x="15682" y="3563"/>
                  <a:pt x="16247" y="3689"/>
                </a:cubicBezTo>
                <a:cubicBezTo>
                  <a:pt x="16179" y="4154"/>
                  <a:pt x="16095" y="4705"/>
                  <a:pt x="16033" y="5120"/>
                </a:cubicBezTo>
                <a:cubicBezTo>
                  <a:pt x="15810" y="5075"/>
                  <a:pt x="15484" y="5035"/>
                  <a:pt x="15150" y="5035"/>
                </a:cubicBezTo>
                <a:cubicBezTo>
                  <a:pt x="14968" y="5035"/>
                  <a:pt x="14783" y="5047"/>
                  <a:pt x="14611" y="5076"/>
                </a:cubicBezTo>
                <a:cubicBezTo>
                  <a:pt x="13536" y="5258"/>
                  <a:pt x="12918" y="5925"/>
                  <a:pt x="12918" y="6907"/>
                </a:cubicBezTo>
                <a:lnTo>
                  <a:pt x="12918" y="8819"/>
                </a:lnTo>
                <a:cubicBezTo>
                  <a:pt x="12918" y="9143"/>
                  <a:pt x="13180" y="9405"/>
                  <a:pt x="13504" y="9405"/>
                </a:cubicBezTo>
                <a:lnTo>
                  <a:pt x="15681" y="9405"/>
                </a:lnTo>
                <a:lnTo>
                  <a:pt x="15388" y="10576"/>
                </a:lnTo>
                <a:lnTo>
                  <a:pt x="13504" y="10576"/>
                </a:lnTo>
                <a:cubicBezTo>
                  <a:pt x="13180" y="10576"/>
                  <a:pt x="12918" y="10838"/>
                  <a:pt x="12918" y="11161"/>
                </a:cubicBezTo>
                <a:lnTo>
                  <a:pt x="12918" y="18811"/>
                </a:lnTo>
                <a:lnTo>
                  <a:pt x="11162" y="18811"/>
                </a:lnTo>
                <a:lnTo>
                  <a:pt x="11162" y="11161"/>
                </a:lnTo>
                <a:cubicBezTo>
                  <a:pt x="11162" y="10838"/>
                  <a:pt x="10900" y="10576"/>
                  <a:pt x="10576" y="10576"/>
                </a:cubicBezTo>
                <a:lnTo>
                  <a:pt x="9407" y="10576"/>
                </a:lnTo>
                <a:lnTo>
                  <a:pt x="9407" y="9405"/>
                </a:lnTo>
                <a:lnTo>
                  <a:pt x="10576" y="9405"/>
                </a:lnTo>
                <a:cubicBezTo>
                  <a:pt x="10900" y="9405"/>
                  <a:pt x="11162" y="9143"/>
                  <a:pt x="11162" y="8821"/>
                </a:cubicBezTo>
                <a:cubicBezTo>
                  <a:pt x="11162" y="7215"/>
                  <a:pt x="11162" y="6481"/>
                  <a:pt x="11162" y="6143"/>
                </a:cubicBezTo>
                <a:cubicBezTo>
                  <a:pt x="11162" y="5520"/>
                  <a:pt x="11163" y="4843"/>
                  <a:pt x="11770" y="4324"/>
                </a:cubicBezTo>
                <a:cubicBezTo>
                  <a:pt x="12234" y="3928"/>
                  <a:pt x="12823" y="3687"/>
                  <a:pt x="13628" y="3571"/>
                </a:cubicBezTo>
                <a:cubicBezTo>
                  <a:pt x="13950" y="3524"/>
                  <a:pt x="14274" y="3500"/>
                  <a:pt x="14602" y="3500"/>
                </a:cubicBezTo>
                <a:close/>
                <a:moveTo>
                  <a:pt x="17017" y="1170"/>
                </a:moveTo>
                <a:cubicBezTo>
                  <a:pt x="17990" y="1170"/>
                  <a:pt x="18811" y="1975"/>
                  <a:pt x="18811" y="2927"/>
                </a:cubicBezTo>
                <a:lnTo>
                  <a:pt x="18811" y="17056"/>
                </a:lnTo>
                <a:cubicBezTo>
                  <a:pt x="18811" y="18023"/>
                  <a:pt x="18024" y="18811"/>
                  <a:pt x="17056" y="18811"/>
                </a:cubicBezTo>
                <a:lnTo>
                  <a:pt x="14089" y="18811"/>
                </a:lnTo>
                <a:lnTo>
                  <a:pt x="14089" y="11747"/>
                </a:lnTo>
                <a:lnTo>
                  <a:pt x="15846" y="11747"/>
                </a:lnTo>
                <a:cubicBezTo>
                  <a:pt x="16115" y="11747"/>
                  <a:pt x="16348" y="11565"/>
                  <a:pt x="16414" y="11305"/>
                </a:cubicBezTo>
                <a:lnTo>
                  <a:pt x="16999" y="8963"/>
                </a:lnTo>
                <a:cubicBezTo>
                  <a:pt x="17042" y="8787"/>
                  <a:pt x="17003" y="8602"/>
                  <a:pt x="16893" y="8460"/>
                </a:cubicBezTo>
                <a:cubicBezTo>
                  <a:pt x="16782" y="8317"/>
                  <a:pt x="16612" y="8235"/>
                  <a:pt x="16431" y="8235"/>
                </a:cubicBezTo>
                <a:lnTo>
                  <a:pt x="14089" y="8235"/>
                </a:lnTo>
                <a:lnTo>
                  <a:pt x="14089" y="6909"/>
                </a:lnTo>
                <a:cubicBezTo>
                  <a:pt x="14089" y="6638"/>
                  <a:pt x="14144" y="6343"/>
                  <a:pt x="14808" y="6229"/>
                </a:cubicBezTo>
                <a:cubicBezTo>
                  <a:pt x="14936" y="6208"/>
                  <a:pt x="15061" y="6199"/>
                  <a:pt x="15182" y="6199"/>
                </a:cubicBezTo>
                <a:cubicBezTo>
                  <a:pt x="15552" y="6199"/>
                  <a:pt x="15890" y="6283"/>
                  <a:pt x="16198" y="6360"/>
                </a:cubicBezTo>
                <a:cubicBezTo>
                  <a:pt x="16304" y="6387"/>
                  <a:pt x="16415" y="6421"/>
                  <a:pt x="16532" y="6421"/>
                </a:cubicBezTo>
                <a:cubicBezTo>
                  <a:pt x="16632" y="6421"/>
                  <a:pt x="16736" y="6396"/>
                  <a:pt x="16847" y="6321"/>
                </a:cubicBezTo>
                <a:cubicBezTo>
                  <a:pt x="16983" y="6229"/>
                  <a:pt x="17074" y="6084"/>
                  <a:pt x="17098" y="5923"/>
                </a:cubicBezTo>
                <a:cubicBezTo>
                  <a:pt x="17098" y="5923"/>
                  <a:pt x="17362" y="4156"/>
                  <a:pt x="17482" y="3339"/>
                </a:cubicBezTo>
                <a:cubicBezTo>
                  <a:pt x="17525" y="3049"/>
                  <a:pt x="17346" y="2769"/>
                  <a:pt x="17063" y="2690"/>
                </a:cubicBezTo>
                <a:cubicBezTo>
                  <a:pt x="16267" y="2463"/>
                  <a:pt x="15346" y="2343"/>
                  <a:pt x="14504" y="2343"/>
                </a:cubicBezTo>
                <a:cubicBezTo>
                  <a:pt x="14137" y="2343"/>
                  <a:pt x="13786" y="2365"/>
                  <a:pt x="13467" y="2412"/>
                </a:cubicBezTo>
                <a:cubicBezTo>
                  <a:pt x="12434" y="2562"/>
                  <a:pt x="11646" y="2888"/>
                  <a:pt x="11009" y="3434"/>
                </a:cubicBezTo>
                <a:cubicBezTo>
                  <a:pt x="10121" y="4193"/>
                  <a:pt x="10010" y="5168"/>
                  <a:pt x="9999" y="5833"/>
                </a:cubicBezTo>
                <a:cubicBezTo>
                  <a:pt x="9999" y="5847"/>
                  <a:pt x="9999" y="7029"/>
                  <a:pt x="9999" y="8235"/>
                </a:cubicBezTo>
                <a:lnTo>
                  <a:pt x="8821" y="8235"/>
                </a:lnTo>
                <a:cubicBezTo>
                  <a:pt x="8497" y="8235"/>
                  <a:pt x="8236" y="8497"/>
                  <a:pt x="8236" y="8819"/>
                </a:cubicBezTo>
                <a:lnTo>
                  <a:pt x="8236" y="11161"/>
                </a:lnTo>
                <a:cubicBezTo>
                  <a:pt x="8236" y="11485"/>
                  <a:pt x="8497" y="11747"/>
                  <a:pt x="8821" y="11747"/>
                </a:cubicBezTo>
                <a:lnTo>
                  <a:pt x="9991" y="11747"/>
                </a:lnTo>
                <a:lnTo>
                  <a:pt x="9991" y="18811"/>
                </a:lnTo>
                <a:lnTo>
                  <a:pt x="2927" y="18811"/>
                </a:lnTo>
                <a:cubicBezTo>
                  <a:pt x="1959" y="18811"/>
                  <a:pt x="1172" y="18023"/>
                  <a:pt x="1172" y="17054"/>
                </a:cubicBezTo>
                <a:lnTo>
                  <a:pt x="1172" y="2927"/>
                </a:lnTo>
                <a:cubicBezTo>
                  <a:pt x="1172" y="1959"/>
                  <a:pt x="1959" y="1170"/>
                  <a:pt x="2927" y="1170"/>
                </a:cubicBezTo>
                <a:close/>
                <a:moveTo>
                  <a:pt x="2927" y="1"/>
                </a:moveTo>
                <a:cubicBezTo>
                  <a:pt x="1314" y="1"/>
                  <a:pt x="1" y="1313"/>
                  <a:pt x="1" y="2927"/>
                </a:cubicBezTo>
                <a:lnTo>
                  <a:pt x="1" y="17056"/>
                </a:lnTo>
                <a:cubicBezTo>
                  <a:pt x="1" y="18669"/>
                  <a:pt x="1314" y="19982"/>
                  <a:pt x="2927" y="19982"/>
                </a:cubicBezTo>
                <a:lnTo>
                  <a:pt x="17054" y="19982"/>
                </a:lnTo>
                <a:cubicBezTo>
                  <a:pt x="18669" y="19982"/>
                  <a:pt x="19982" y="18669"/>
                  <a:pt x="19982" y="17056"/>
                </a:cubicBezTo>
                <a:lnTo>
                  <a:pt x="19982" y="2927"/>
                </a:lnTo>
                <a:cubicBezTo>
                  <a:pt x="19982" y="2145"/>
                  <a:pt x="19669" y="1409"/>
                  <a:pt x="19101" y="853"/>
                </a:cubicBezTo>
                <a:cubicBezTo>
                  <a:pt x="18538" y="303"/>
                  <a:pt x="17797" y="1"/>
                  <a:pt x="17015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546" name="Google Shape;1546;p81"/>
          <p:cNvGrpSpPr/>
          <p:nvPr/>
        </p:nvGrpSpPr>
        <p:grpSpPr>
          <a:xfrm>
            <a:off x="4383444" y="2803522"/>
            <a:ext cx="377111" cy="377073"/>
            <a:chOff x="812101" y="2571761"/>
            <a:chExt cx="417066" cy="417024"/>
          </a:xfrm>
        </p:grpSpPr>
        <p:sp>
          <p:nvSpPr>
            <p:cNvPr id="1547" name="Google Shape;1547;p81"/>
            <p:cNvSpPr/>
            <p:nvPr/>
          </p:nvSpPr>
          <p:spPr>
            <a:xfrm>
              <a:off x="935084" y="2694744"/>
              <a:ext cx="171071" cy="171071"/>
            </a:xfrm>
            <a:custGeom>
              <a:rect b="b" l="l" r="r" t="t"/>
              <a:pathLst>
                <a:path extrusionOk="0" h="8197" w="8197">
                  <a:moveTo>
                    <a:pt x="4099" y="1171"/>
                  </a:moveTo>
                  <a:cubicBezTo>
                    <a:pt x="5712" y="1171"/>
                    <a:pt x="7027" y="2484"/>
                    <a:pt x="7027" y="4097"/>
                  </a:cubicBezTo>
                  <a:cubicBezTo>
                    <a:pt x="7027" y="5712"/>
                    <a:pt x="5712" y="7025"/>
                    <a:pt x="4099" y="7025"/>
                  </a:cubicBezTo>
                  <a:cubicBezTo>
                    <a:pt x="2486" y="7025"/>
                    <a:pt x="1171" y="5712"/>
                    <a:pt x="1171" y="4097"/>
                  </a:cubicBezTo>
                  <a:cubicBezTo>
                    <a:pt x="1171" y="2484"/>
                    <a:pt x="2486" y="1171"/>
                    <a:pt x="4099" y="1171"/>
                  </a:cubicBezTo>
                  <a:close/>
                  <a:moveTo>
                    <a:pt x="4099" y="0"/>
                  </a:moveTo>
                  <a:cubicBezTo>
                    <a:pt x="1840" y="0"/>
                    <a:pt x="0" y="1838"/>
                    <a:pt x="0" y="4097"/>
                  </a:cubicBezTo>
                  <a:cubicBezTo>
                    <a:pt x="0" y="6358"/>
                    <a:pt x="1840" y="8196"/>
                    <a:pt x="4099" y="8196"/>
                  </a:cubicBezTo>
                  <a:cubicBezTo>
                    <a:pt x="6358" y="8196"/>
                    <a:pt x="8196" y="6358"/>
                    <a:pt x="8196" y="4097"/>
                  </a:cubicBezTo>
                  <a:cubicBezTo>
                    <a:pt x="8196" y="1838"/>
                    <a:pt x="6358" y="0"/>
                    <a:pt x="409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8" name="Google Shape;1548;p81"/>
            <p:cNvSpPr/>
            <p:nvPr/>
          </p:nvSpPr>
          <p:spPr>
            <a:xfrm>
              <a:off x="860977" y="2620616"/>
              <a:ext cx="319311" cy="319290"/>
            </a:xfrm>
            <a:custGeom>
              <a:rect b="b" l="l" r="r" t="t"/>
              <a:pathLst>
                <a:path extrusionOk="0" h="15299" w="15300">
                  <a:moveTo>
                    <a:pt x="12333" y="1171"/>
                  </a:moveTo>
                  <a:cubicBezTo>
                    <a:pt x="13306" y="1171"/>
                    <a:pt x="14128" y="1994"/>
                    <a:pt x="14128" y="2967"/>
                  </a:cubicBezTo>
                  <a:lnTo>
                    <a:pt x="14128" y="12334"/>
                  </a:lnTo>
                  <a:cubicBezTo>
                    <a:pt x="14128" y="13307"/>
                    <a:pt x="13306" y="14129"/>
                    <a:pt x="12333" y="14129"/>
                  </a:cubicBezTo>
                  <a:lnTo>
                    <a:pt x="2968" y="14129"/>
                  </a:lnTo>
                  <a:cubicBezTo>
                    <a:pt x="1993" y="14129"/>
                    <a:pt x="1172" y="13307"/>
                    <a:pt x="1172" y="12334"/>
                  </a:cubicBezTo>
                  <a:lnTo>
                    <a:pt x="1172" y="2967"/>
                  </a:lnTo>
                  <a:cubicBezTo>
                    <a:pt x="1172" y="1994"/>
                    <a:pt x="1993" y="1171"/>
                    <a:pt x="2968" y="1171"/>
                  </a:cubicBezTo>
                  <a:close/>
                  <a:moveTo>
                    <a:pt x="2968" y="0"/>
                  </a:moveTo>
                  <a:cubicBezTo>
                    <a:pt x="1351" y="0"/>
                    <a:pt x="1" y="1346"/>
                    <a:pt x="1" y="2967"/>
                  </a:cubicBezTo>
                  <a:lnTo>
                    <a:pt x="1" y="12334"/>
                  </a:lnTo>
                  <a:cubicBezTo>
                    <a:pt x="1" y="13952"/>
                    <a:pt x="1349" y="15299"/>
                    <a:pt x="2968" y="15299"/>
                  </a:cubicBezTo>
                  <a:lnTo>
                    <a:pt x="12333" y="15299"/>
                  </a:lnTo>
                  <a:cubicBezTo>
                    <a:pt x="13953" y="15299"/>
                    <a:pt x="15299" y="13951"/>
                    <a:pt x="15299" y="12334"/>
                  </a:cubicBezTo>
                  <a:lnTo>
                    <a:pt x="15299" y="2967"/>
                  </a:lnTo>
                  <a:cubicBezTo>
                    <a:pt x="15299" y="1345"/>
                    <a:pt x="13948" y="0"/>
                    <a:pt x="1233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9" name="Google Shape;1549;p81"/>
            <p:cNvSpPr/>
            <p:nvPr/>
          </p:nvSpPr>
          <p:spPr>
            <a:xfrm>
              <a:off x="812101" y="2571761"/>
              <a:ext cx="417066" cy="417024"/>
            </a:xfrm>
            <a:custGeom>
              <a:rect b="b" l="l" r="r" t="t"/>
              <a:pathLst>
                <a:path extrusionOk="0" h="19982" w="19984">
                  <a:moveTo>
                    <a:pt x="17056" y="1172"/>
                  </a:moveTo>
                  <a:cubicBezTo>
                    <a:pt x="18025" y="1172"/>
                    <a:pt x="18812" y="1959"/>
                    <a:pt x="18812" y="2927"/>
                  </a:cubicBezTo>
                  <a:lnTo>
                    <a:pt x="18812" y="17056"/>
                  </a:lnTo>
                  <a:cubicBezTo>
                    <a:pt x="18812" y="18023"/>
                    <a:pt x="18025" y="18811"/>
                    <a:pt x="17056" y="18811"/>
                  </a:cubicBezTo>
                  <a:lnTo>
                    <a:pt x="2928" y="18811"/>
                  </a:lnTo>
                  <a:cubicBezTo>
                    <a:pt x="1961" y="18811"/>
                    <a:pt x="1172" y="18023"/>
                    <a:pt x="1172" y="17056"/>
                  </a:cubicBezTo>
                  <a:lnTo>
                    <a:pt x="1172" y="2927"/>
                  </a:lnTo>
                  <a:cubicBezTo>
                    <a:pt x="1172" y="1959"/>
                    <a:pt x="1961" y="1172"/>
                    <a:pt x="2928" y="1172"/>
                  </a:cubicBezTo>
                  <a:close/>
                  <a:moveTo>
                    <a:pt x="2928" y="1"/>
                  </a:moveTo>
                  <a:cubicBezTo>
                    <a:pt x="1313" y="1"/>
                    <a:pt x="1" y="1313"/>
                    <a:pt x="1" y="2927"/>
                  </a:cubicBezTo>
                  <a:lnTo>
                    <a:pt x="1" y="17056"/>
                  </a:lnTo>
                  <a:cubicBezTo>
                    <a:pt x="1" y="18669"/>
                    <a:pt x="1313" y="19982"/>
                    <a:pt x="2928" y="19982"/>
                  </a:cubicBezTo>
                  <a:lnTo>
                    <a:pt x="17056" y="19982"/>
                  </a:lnTo>
                  <a:cubicBezTo>
                    <a:pt x="18669" y="19982"/>
                    <a:pt x="19984" y="18669"/>
                    <a:pt x="19984" y="17056"/>
                  </a:cubicBezTo>
                  <a:lnTo>
                    <a:pt x="19984" y="2927"/>
                  </a:lnTo>
                  <a:cubicBezTo>
                    <a:pt x="19984" y="1313"/>
                    <a:pt x="18669" y="1"/>
                    <a:pt x="1705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0" name="Google Shape;1550;p81"/>
            <p:cNvSpPr/>
            <p:nvPr/>
          </p:nvSpPr>
          <p:spPr>
            <a:xfrm>
              <a:off x="1081712" y="2670306"/>
              <a:ext cx="48878" cy="48898"/>
            </a:xfrm>
            <a:custGeom>
              <a:rect b="b" l="l" r="r" t="t"/>
              <a:pathLst>
                <a:path extrusionOk="0" h="2343" w="2342">
                  <a:moveTo>
                    <a:pt x="1170" y="0"/>
                  </a:moveTo>
                  <a:cubicBezTo>
                    <a:pt x="524" y="0"/>
                    <a:pt x="1" y="526"/>
                    <a:pt x="1" y="1171"/>
                  </a:cubicBezTo>
                  <a:cubicBezTo>
                    <a:pt x="1" y="1817"/>
                    <a:pt x="524" y="2342"/>
                    <a:pt x="1170" y="2342"/>
                  </a:cubicBezTo>
                  <a:cubicBezTo>
                    <a:pt x="1816" y="2342"/>
                    <a:pt x="2341" y="1817"/>
                    <a:pt x="2341" y="1171"/>
                  </a:cubicBezTo>
                  <a:cubicBezTo>
                    <a:pt x="2341" y="526"/>
                    <a:pt x="1816" y="0"/>
                    <a:pt x="117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51" name="Google Shape;1551;p81"/>
          <p:cNvGrpSpPr/>
          <p:nvPr/>
        </p:nvGrpSpPr>
        <p:grpSpPr>
          <a:xfrm>
            <a:off x="5097513" y="2803522"/>
            <a:ext cx="377073" cy="377073"/>
            <a:chOff x="1323129" y="2571761"/>
            <a:chExt cx="417024" cy="417024"/>
          </a:xfrm>
        </p:grpSpPr>
        <p:sp>
          <p:nvSpPr>
            <p:cNvPr id="1552" name="Google Shape;1552;p81"/>
            <p:cNvSpPr/>
            <p:nvPr/>
          </p:nvSpPr>
          <p:spPr>
            <a:xfrm>
              <a:off x="1385007" y="2719183"/>
              <a:ext cx="73337" cy="219907"/>
            </a:xfrm>
            <a:custGeom>
              <a:rect b="b" l="l" r="r" t="t"/>
              <a:pathLst>
                <a:path extrusionOk="0" h="10537" w="3514">
                  <a:moveTo>
                    <a:pt x="2342" y="1171"/>
                  </a:moveTo>
                  <a:lnTo>
                    <a:pt x="2342" y="9367"/>
                  </a:lnTo>
                  <a:lnTo>
                    <a:pt x="1171" y="9367"/>
                  </a:lnTo>
                  <a:lnTo>
                    <a:pt x="1171" y="1171"/>
                  </a:lnTo>
                  <a:close/>
                  <a:moveTo>
                    <a:pt x="586" y="0"/>
                  </a:moveTo>
                  <a:cubicBezTo>
                    <a:pt x="264" y="0"/>
                    <a:pt x="0" y="262"/>
                    <a:pt x="0" y="586"/>
                  </a:cubicBezTo>
                  <a:lnTo>
                    <a:pt x="0" y="9951"/>
                  </a:lnTo>
                  <a:cubicBezTo>
                    <a:pt x="0" y="10275"/>
                    <a:pt x="264" y="10537"/>
                    <a:pt x="586" y="10537"/>
                  </a:cubicBezTo>
                  <a:lnTo>
                    <a:pt x="2928" y="10537"/>
                  </a:lnTo>
                  <a:cubicBezTo>
                    <a:pt x="3252" y="10537"/>
                    <a:pt x="3514" y="10275"/>
                    <a:pt x="3514" y="9951"/>
                  </a:cubicBezTo>
                  <a:lnTo>
                    <a:pt x="3514" y="586"/>
                  </a:lnTo>
                  <a:cubicBezTo>
                    <a:pt x="3514" y="262"/>
                    <a:pt x="3252" y="0"/>
                    <a:pt x="292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3" name="Google Shape;1553;p81"/>
            <p:cNvSpPr/>
            <p:nvPr/>
          </p:nvSpPr>
          <p:spPr>
            <a:xfrm>
              <a:off x="1385007" y="2621430"/>
              <a:ext cx="73337" cy="73337"/>
            </a:xfrm>
            <a:custGeom>
              <a:rect b="b" l="l" r="r" t="t"/>
              <a:pathLst>
                <a:path extrusionOk="0" h="3514" w="3514">
                  <a:moveTo>
                    <a:pt x="1757" y="1171"/>
                  </a:moveTo>
                  <a:cubicBezTo>
                    <a:pt x="2081" y="1171"/>
                    <a:pt x="2342" y="1435"/>
                    <a:pt x="2342" y="1757"/>
                  </a:cubicBezTo>
                  <a:cubicBezTo>
                    <a:pt x="2342" y="2080"/>
                    <a:pt x="2081" y="2342"/>
                    <a:pt x="1757" y="2342"/>
                  </a:cubicBezTo>
                  <a:cubicBezTo>
                    <a:pt x="1435" y="2342"/>
                    <a:pt x="1171" y="2080"/>
                    <a:pt x="1171" y="1757"/>
                  </a:cubicBezTo>
                  <a:cubicBezTo>
                    <a:pt x="1171" y="1435"/>
                    <a:pt x="1435" y="1171"/>
                    <a:pt x="1757" y="1171"/>
                  </a:cubicBezTo>
                  <a:close/>
                  <a:moveTo>
                    <a:pt x="1757" y="0"/>
                  </a:moveTo>
                  <a:cubicBezTo>
                    <a:pt x="789" y="0"/>
                    <a:pt x="0" y="789"/>
                    <a:pt x="0" y="1757"/>
                  </a:cubicBezTo>
                  <a:cubicBezTo>
                    <a:pt x="0" y="2726"/>
                    <a:pt x="789" y="3513"/>
                    <a:pt x="1757" y="3513"/>
                  </a:cubicBezTo>
                  <a:cubicBezTo>
                    <a:pt x="2726" y="3513"/>
                    <a:pt x="3514" y="2726"/>
                    <a:pt x="3514" y="1757"/>
                  </a:cubicBezTo>
                  <a:cubicBezTo>
                    <a:pt x="3514" y="789"/>
                    <a:pt x="2726" y="0"/>
                    <a:pt x="175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4" name="Google Shape;1554;p81"/>
            <p:cNvSpPr/>
            <p:nvPr/>
          </p:nvSpPr>
          <p:spPr>
            <a:xfrm>
              <a:off x="1482759" y="2718786"/>
              <a:ext cx="195510" cy="220304"/>
            </a:xfrm>
            <a:custGeom>
              <a:rect b="b" l="l" r="r" t="t"/>
              <a:pathLst>
                <a:path extrusionOk="0" h="10556" w="9368">
                  <a:moveTo>
                    <a:pt x="5559" y="1173"/>
                  </a:moveTo>
                  <a:cubicBezTo>
                    <a:pt x="5720" y="1173"/>
                    <a:pt x="5883" y="1186"/>
                    <a:pt x="6044" y="1212"/>
                  </a:cubicBezTo>
                  <a:cubicBezTo>
                    <a:pt x="7422" y="1435"/>
                    <a:pt x="8196" y="2535"/>
                    <a:pt x="8196" y="3669"/>
                  </a:cubicBezTo>
                  <a:lnTo>
                    <a:pt x="8196" y="9386"/>
                  </a:lnTo>
                  <a:lnTo>
                    <a:pt x="7025" y="9386"/>
                  </a:lnTo>
                  <a:lnTo>
                    <a:pt x="7025" y="4702"/>
                  </a:lnTo>
                  <a:cubicBezTo>
                    <a:pt x="7025" y="3411"/>
                    <a:pt x="5975" y="2360"/>
                    <a:pt x="4683" y="2360"/>
                  </a:cubicBezTo>
                  <a:cubicBezTo>
                    <a:pt x="3392" y="2360"/>
                    <a:pt x="2341" y="3411"/>
                    <a:pt x="2341" y="4702"/>
                  </a:cubicBezTo>
                  <a:lnTo>
                    <a:pt x="2341" y="9386"/>
                  </a:lnTo>
                  <a:lnTo>
                    <a:pt x="1170" y="9386"/>
                  </a:lnTo>
                  <a:lnTo>
                    <a:pt x="1170" y="1190"/>
                  </a:lnTo>
                  <a:lnTo>
                    <a:pt x="2341" y="1190"/>
                  </a:lnTo>
                  <a:lnTo>
                    <a:pt x="2341" y="1776"/>
                  </a:lnTo>
                  <a:cubicBezTo>
                    <a:pt x="2341" y="2011"/>
                    <a:pt x="2484" y="2225"/>
                    <a:pt x="2704" y="2316"/>
                  </a:cubicBezTo>
                  <a:cubicBezTo>
                    <a:pt x="2776" y="2346"/>
                    <a:pt x="2852" y="2361"/>
                    <a:pt x="2928" y="2361"/>
                  </a:cubicBezTo>
                  <a:cubicBezTo>
                    <a:pt x="3080" y="2361"/>
                    <a:pt x="3229" y="2301"/>
                    <a:pt x="3341" y="2190"/>
                  </a:cubicBezTo>
                  <a:lnTo>
                    <a:pt x="3615" y="1916"/>
                  </a:lnTo>
                  <a:cubicBezTo>
                    <a:pt x="4086" y="1443"/>
                    <a:pt x="4813" y="1173"/>
                    <a:pt x="5559" y="1173"/>
                  </a:cubicBezTo>
                  <a:close/>
                  <a:moveTo>
                    <a:pt x="5553" y="0"/>
                  </a:moveTo>
                  <a:cubicBezTo>
                    <a:pt x="4823" y="0"/>
                    <a:pt x="4110" y="189"/>
                    <a:pt x="3509" y="536"/>
                  </a:cubicBezTo>
                  <a:cubicBezTo>
                    <a:pt x="3475" y="246"/>
                    <a:pt x="3227" y="19"/>
                    <a:pt x="2927" y="19"/>
                  </a:cubicBezTo>
                  <a:lnTo>
                    <a:pt x="586" y="19"/>
                  </a:lnTo>
                  <a:cubicBezTo>
                    <a:pt x="262" y="19"/>
                    <a:pt x="1" y="281"/>
                    <a:pt x="1" y="605"/>
                  </a:cubicBezTo>
                  <a:lnTo>
                    <a:pt x="1" y="9970"/>
                  </a:lnTo>
                  <a:cubicBezTo>
                    <a:pt x="1" y="10294"/>
                    <a:pt x="262" y="10556"/>
                    <a:pt x="586" y="10556"/>
                  </a:cubicBezTo>
                  <a:lnTo>
                    <a:pt x="2927" y="10556"/>
                  </a:lnTo>
                  <a:cubicBezTo>
                    <a:pt x="3250" y="10556"/>
                    <a:pt x="3512" y="10294"/>
                    <a:pt x="3512" y="9970"/>
                  </a:cubicBezTo>
                  <a:lnTo>
                    <a:pt x="3512" y="4702"/>
                  </a:lnTo>
                  <a:cubicBezTo>
                    <a:pt x="3512" y="4056"/>
                    <a:pt x="4038" y="3531"/>
                    <a:pt x="4683" y="3531"/>
                  </a:cubicBezTo>
                  <a:cubicBezTo>
                    <a:pt x="5329" y="3531"/>
                    <a:pt x="5854" y="4056"/>
                    <a:pt x="5854" y="4702"/>
                  </a:cubicBezTo>
                  <a:lnTo>
                    <a:pt x="5854" y="9970"/>
                  </a:lnTo>
                  <a:cubicBezTo>
                    <a:pt x="5854" y="10294"/>
                    <a:pt x="6116" y="10556"/>
                    <a:pt x="6440" y="10556"/>
                  </a:cubicBezTo>
                  <a:lnTo>
                    <a:pt x="8782" y="10556"/>
                  </a:lnTo>
                  <a:cubicBezTo>
                    <a:pt x="9104" y="10556"/>
                    <a:pt x="9368" y="10294"/>
                    <a:pt x="9368" y="9970"/>
                  </a:cubicBezTo>
                  <a:lnTo>
                    <a:pt x="9368" y="3669"/>
                  </a:lnTo>
                  <a:cubicBezTo>
                    <a:pt x="9368" y="1921"/>
                    <a:pt x="8131" y="364"/>
                    <a:pt x="6231" y="55"/>
                  </a:cubicBezTo>
                  <a:cubicBezTo>
                    <a:pt x="6005" y="18"/>
                    <a:pt x="5779" y="0"/>
                    <a:pt x="555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5" name="Google Shape;1555;p81"/>
            <p:cNvSpPr/>
            <p:nvPr/>
          </p:nvSpPr>
          <p:spPr>
            <a:xfrm>
              <a:off x="1323129" y="2571761"/>
              <a:ext cx="417024" cy="417024"/>
            </a:xfrm>
            <a:custGeom>
              <a:rect b="b" l="l" r="r" t="t"/>
              <a:pathLst>
                <a:path extrusionOk="0" h="19982" w="19982">
                  <a:moveTo>
                    <a:pt x="17015" y="1170"/>
                  </a:moveTo>
                  <a:cubicBezTo>
                    <a:pt x="17989" y="1170"/>
                    <a:pt x="18810" y="1993"/>
                    <a:pt x="18810" y="2966"/>
                  </a:cubicBezTo>
                  <a:lnTo>
                    <a:pt x="18810" y="17015"/>
                  </a:lnTo>
                  <a:cubicBezTo>
                    <a:pt x="18810" y="17990"/>
                    <a:pt x="17989" y="18811"/>
                    <a:pt x="17015" y="18811"/>
                  </a:cubicBezTo>
                  <a:lnTo>
                    <a:pt x="2965" y="18811"/>
                  </a:lnTo>
                  <a:cubicBezTo>
                    <a:pt x="1992" y="18811"/>
                    <a:pt x="1170" y="17990"/>
                    <a:pt x="1170" y="17015"/>
                  </a:cubicBezTo>
                  <a:lnTo>
                    <a:pt x="1170" y="2966"/>
                  </a:lnTo>
                  <a:cubicBezTo>
                    <a:pt x="1170" y="1993"/>
                    <a:pt x="1992" y="1170"/>
                    <a:pt x="2965" y="1170"/>
                  </a:cubicBezTo>
                  <a:close/>
                  <a:moveTo>
                    <a:pt x="2965" y="1"/>
                  </a:moveTo>
                  <a:cubicBezTo>
                    <a:pt x="1347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5"/>
                    <a:pt x="1348" y="19982"/>
                    <a:pt x="2965" y="19982"/>
                  </a:cubicBezTo>
                  <a:lnTo>
                    <a:pt x="17017" y="19982"/>
                  </a:lnTo>
                  <a:cubicBezTo>
                    <a:pt x="18635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7"/>
                    <a:pt x="18633" y="1"/>
                    <a:pt x="1701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56" name="Google Shape;1556;p81"/>
          <p:cNvGrpSpPr/>
          <p:nvPr/>
        </p:nvGrpSpPr>
        <p:grpSpPr>
          <a:xfrm>
            <a:off x="5815369" y="2807328"/>
            <a:ext cx="369462" cy="369462"/>
            <a:chOff x="2038375" y="3798025"/>
            <a:chExt cx="841792" cy="841792"/>
          </a:xfrm>
        </p:grpSpPr>
        <p:sp>
          <p:nvSpPr>
            <p:cNvPr id="1557" name="Google Shape;1557;p81"/>
            <p:cNvSpPr/>
            <p:nvPr/>
          </p:nvSpPr>
          <p:spPr>
            <a:xfrm>
              <a:off x="2186646" y="3907135"/>
              <a:ext cx="545341" cy="623694"/>
            </a:xfrm>
            <a:custGeom>
              <a:rect b="b" l="l" r="r" t="t"/>
              <a:pathLst>
                <a:path extrusionOk="0" h="208768" w="182541">
                  <a:moveTo>
                    <a:pt x="124804" y="12232"/>
                  </a:moveTo>
                  <a:cubicBezTo>
                    <a:pt x="127609" y="36012"/>
                    <a:pt x="146529" y="54932"/>
                    <a:pt x="170308" y="57737"/>
                  </a:cubicBezTo>
                  <a:lnTo>
                    <a:pt x="170308" y="78353"/>
                  </a:lnTo>
                  <a:cubicBezTo>
                    <a:pt x="157261" y="77276"/>
                    <a:pt x="144865" y="72710"/>
                    <a:pt x="134166" y="65011"/>
                  </a:cubicBezTo>
                  <a:cubicBezTo>
                    <a:pt x="133084" y="64247"/>
                    <a:pt x="131821" y="63855"/>
                    <a:pt x="130560" y="63855"/>
                  </a:cubicBezTo>
                  <a:cubicBezTo>
                    <a:pt x="129615" y="63855"/>
                    <a:pt x="128671" y="64075"/>
                    <a:pt x="127805" y="64522"/>
                  </a:cubicBezTo>
                  <a:cubicBezTo>
                    <a:pt x="125750" y="65566"/>
                    <a:pt x="124478" y="67686"/>
                    <a:pt x="124478" y="69970"/>
                  </a:cubicBezTo>
                  <a:lnTo>
                    <a:pt x="124478" y="140429"/>
                  </a:lnTo>
                  <a:cubicBezTo>
                    <a:pt x="124478" y="171352"/>
                    <a:pt x="99295" y="196535"/>
                    <a:pt x="68339" y="196535"/>
                  </a:cubicBezTo>
                  <a:cubicBezTo>
                    <a:pt x="37383" y="196535"/>
                    <a:pt x="12233" y="171352"/>
                    <a:pt x="12233" y="140429"/>
                  </a:cubicBezTo>
                  <a:cubicBezTo>
                    <a:pt x="12233" y="111527"/>
                    <a:pt x="34153" y="87682"/>
                    <a:pt x="62239" y="84616"/>
                  </a:cubicBezTo>
                  <a:lnTo>
                    <a:pt x="62239" y="105330"/>
                  </a:lnTo>
                  <a:cubicBezTo>
                    <a:pt x="45505" y="108265"/>
                    <a:pt x="32751" y="122879"/>
                    <a:pt x="32751" y="140429"/>
                  </a:cubicBezTo>
                  <a:cubicBezTo>
                    <a:pt x="32751" y="160033"/>
                    <a:pt x="48702" y="176017"/>
                    <a:pt x="68339" y="176017"/>
                  </a:cubicBezTo>
                  <a:cubicBezTo>
                    <a:pt x="87976" y="176017"/>
                    <a:pt x="103927" y="160033"/>
                    <a:pt x="103927" y="140429"/>
                  </a:cubicBezTo>
                  <a:lnTo>
                    <a:pt x="103927" y="12232"/>
                  </a:lnTo>
                  <a:close/>
                  <a:moveTo>
                    <a:pt x="97827" y="0"/>
                  </a:moveTo>
                  <a:cubicBezTo>
                    <a:pt x="94435" y="0"/>
                    <a:pt x="91695" y="2740"/>
                    <a:pt x="91695" y="6133"/>
                  </a:cubicBezTo>
                  <a:lnTo>
                    <a:pt x="91695" y="140429"/>
                  </a:lnTo>
                  <a:cubicBezTo>
                    <a:pt x="91695" y="153313"/>
                    <a:pt x="81224" y="163784"/>
                    <a:pt x="68339" y="163784"/>
                  </a:cubicBezTo>
                  <a:cubicBezTo>
                    <a:pt x="55454" y="163784"/>
                    <a:pt x="44983" y="153313"/>
                    <a:pt x="44983" y="140429"/>
                  </a:cubicBezTo>
                  <a:cubicBezTo>
                    <a:pt x="44983" y="127544"/>
                    <a:pt x="55454" y="117040"/>
                    <a:pt x="68339" y="117040"/>
                  </a:cubicBezTo>
                  <a:cubicBezTo>
                    <a:pt x="71731" y="117040"/>
                    <a:pt x="74471" y="114300"/>
                    <a:pt x="74471" y="110940"/>
                  </a:cubicBezTo>
                  <a:lnTo>
                    <a:pt x="74471" y="78190"/>
                  </a:lnTo>
                  <a:cubicBezTo>
                    <a:pt x="74471" y="74797"/>
                    <a:pt x="71731" y="72057"/>
                    <a:pt x="68339" y="72057"/>
                  </a:cubicBezTo>
                  <a:cubicBezTo>
                    <a:pt x="30663" y="72057"/>
                    <a:pt x="0" y="102720"/>
                    <a:pt x="0" y="140429"/>
                  </a:cubicBezTo>
                  <a:cubicBezTo>
                    <a:pt x="0" y="178104"/>
                    <a:pt x="30663" y="208767"/>
                    <a:pt x="68339" y="208767"/>
                  </a:cubicBezTo>
                  <a:cubicBezTo>
                    <a:pt x="106047" y="208767"/>
                    <a:pt x="136710" y="178104"/>
                    <a:pt x="136710" y="140429"/>
                  </a:cubicBezTo>
                  <a:lnTo>
                    <a:pt x="136710" y="80963"/>
                  </a:lnTo>
                  <a:cubicBezTo>
                    <a:pt x="148877" y="87454"/>
                    <a:pt x="162414" y="90846"/>
                    <a:pt x="176441" y="90846"/>
                  </a:cubicBezTo>
                  <a:cubicBezTo>
                    <a:pt x="179801" y="90846"/>
                    <a:pt x="182541" y="88106"/>
                    <a:pt x="182541" y="84746"/>
                  </a:cubicBezTo>
                  <a:lnTo>
                    <a:pt x="182541" y="51963"/>
                  </a:lnTo>
                  <a:cubicBezTo>
                    <a:pt x="182541" y="48604"/>
                    <a:pt x="179801" y="45864"/>
                    <a:pt x="176441" y="45864"/>
                  </a:cubicBezTo>
                  <a:cubicBezTo>
                    <a:pt x="154520" y="45864"/>
                    <a:pt x="136710" y="28020"/>
                    <a:pt x="136710" y="6133"/>
                  </a:cubicBezTo>
                  <a:cubicBezTo>
                    <a:pt x="136710" y="2740"/>
                    <a:pt x="133970" y="0"/>
                    <a:pt x="130578" y="0"/>
                  </a:cubicBezTo>
                  <a:close/>
                </a:path>
              </a:pathLst>
            </a:cu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8" name="Google Shape;1558;p81"/>
            <p:cNvSpPr/>
            <p:nvPr/>
          </p:nvSpPr>
          <p:spPr>
            <a:xfrm>
              <a:off x="2038375" y="3798025"/>
              <a:ext cx="841792" cy="841792"/>
            </a:xfrm>
            <a:custGeom>
              <a:rect b="b" l="l" r="r" t="t"/>
              <a:pathLst>
                <a:path extrusionOk="0" h="19982" w="19982">
                  <a:moveTo>
                    <a:pt x="17017" y="1172"/>
                  </a:moveTo>
                  <a:cubicBezTo>
                    <a:pt x="17990" y="1172"/>
                    <a:pt x="18812" y="1975"/>
                    <a:pt x="18812" y="2927"/>
                  </a:cubicBezTo>
                  <a:lnTo>
                    <a:pt x="18812" y="17017"/>
                  </a:lnTo>
                  <a:cubicBezTo>
                    <a:pt x="18812" y="17990"/>
                    <a:pt x="17990" y="18811"/>
                    <a:pt x="17017" y="18811"/>
                  </a:cubicBezTo>
                  <a:lnTo>
                    <a:pt x="2966" y="18811"/>
                  </a:lnTo>
                  <a:cubicBezTo>
                    <a:pt x="1993" y="18811"/>
                    <a:pt x="1172" y="17990"/>
                    <a:pt x="1172" y="17017"/>
                  </a:cubicBezTo>
                  <a:lnTo>
                    <a:pt x="1172" y="2927"/>
                  </a:lnTo>
                  <a:cubicBezTo>
                    <a:pt x="1172" y="1975"/>
                    <a:pt x="1993" y="1172"/>
                    <a:pt x="2966" y="1172"/>
                  </a:cubicBezTo>
                  <a:close/>
                  <a:moveTo>
                    <a:pt x="2966" y="1"/>
                  </a:moveTo>
                  <a:cubicBezTo>
                    <a:pt x="1349" y="1"/>
                    <a:pt x="1" y="1310"/>
                    <a:pt x="1" y="2927"/>
                  </a:cubicBezTo>
                  <a:lnTo>
                    <a:pt x="1" y="17015"/>
                  </a:lnTo>
                  <a:cubicBezTo>
                    <a:pt x="1" y="18636"/>
                    <a:pt x="1349" y="19982"/>
                    <a:pt x="2966" y="19982"/>
                  </a:cubicBezTo>
                  <a:lnTo>
                    <a:pt x="17017" y="19982"/>
                  </a:lnTo>
                  <a:cubicBezTo>
                    <a:pt x="18635" y="19982"/>
                    <a:pt x="19982" y="18634"/>
                    <a:pt x="19982" y="17015"/>
                  </a:cubicBezTo>
                  <a:lnTo>
                    <a:pt x="19982" y="2927"/>
                  </a:lnTo>
                  <a:cubicBezTo>
                    <a:pt x="19982" y="1310"/>
                    <a:pt x="18635" y="1"/>
                    <a:pt x="1701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59" name="Google Shape;1559;p81"/>
          <p:cNvGrpSpPr/>
          <p:nvPr/>
        </p:nvGrpSpPr>
        <p:grpSpPr>
          <a:xfrm>
            <a:off x="7661119" y="675588"/>
            <a:ext cx="624625" cy="830925"/>
            <a:chOff x="4863650" y="3815375"/>
            <a:chExt cx="624625" cy="830925"/>
          </a:xfrm>
        </p:grpSpPr>
        <p:sp>
          <p:nvSpPr>
            <p:cNvPr id="1560" name="Google Shape;1560;p81"/>
            <p:cNvSpPr/>
            <p:nvPr/>
          </p:nvSpPr>
          <p:spPr>
            <a:xfrm>
              <a:off x="5086300" y="4421100"/>
              <a:ext cx="236875" cy="180150"/>
            </a:xfrm>
            <a:custGeom>
              <a:rect b="b" l="l" r="r" t="t"/>
              <a:pathLst>
                <a:path extrusionOk="0" h="7206" w="9475">
                  <a:moveTo>
                    <a:pt x="835" y="1"/>
                  </a:moveTo>
                  <a:cubicBezTo>
                    <a:pt x="301" y="468"/>
                    <a:pt x="1" y="1102"/>
                    <a:pt x="34" y="1802"/>
                  </a:cubicBezTo>
                  <a:lnTo>
                    <a:pt x="34" y="4871"/>
                  </a:lnTo>
                  <a:cubicBezTo>
                    <a:pt x="34" y="6172"/>
                    <a:pt x="1068" y="7206"/>
                    <a:pt x="2369" y="7206"/>
                  </a:cubicBezTo>
                  <a:lnTo>
                    <a:pt x="7106" y="7206"/>
                  </a:lnTo>
                  <a:cubicBezTo>
                    <a:pt x="8407" y="7206"/>
                    <a:pt x="9474" y="6172"/>
                    <a:pt x="9474" y="4871"/>
                  </a:cubicBezTo>
                  <a:lnTo>
                    <a:pt x="9474" y="1802"/>
                  </a:lnTo>
                  <a:cubicBezTo>
                    <a:pt x="9474" y="1102"/>
                    <a:pt x="9174" y="468"/>
                    <a:pt x="8673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1" name="Google Shape;1561;p81"/>
            <p:cNvSpPr/>
            <p:nvPr/>
          </p:nvSpPr>
          <p:spPr>
            <a:xfrm>
              <a:off x="5163850" y="4601225"/>
              <a:ext cx="81750" cy="45075"/>
            </a:xfrm>
            <a:custGeom>
              <a:rect b="b" l="l" r="r" t="t"/>
              <a:pathLst>
                <a:path extrusionOk="0" h="1803" w="3270">
                  <a:moveTo>
                    <a:pt x="1" y="1"/>
                  </a:moveTo>
                  <a:lnTo>
                    <a:pt x="1" y="735"/>
                  </a:lnTo>
                  <a:cubicBezTo>
                    <a:pt x="1" y="1335"/>
                    <a:pt x="468" y="1802"/>
                    <a:pt x="1068" y="1802"/>
                  </a:cubicBezTo>
                  <a:lnTo>
                    <a:pt x="2236" y="1802"/>
                  </a:lnTo>
                  <a:cubicBezTo>
                    <a:pt x="2803" y="1802"/>
                    <a:pt x="3270" y="1335"/>
                    <a:pt x="3270" y="735"/>
                  </a:cubicBezTo>
                  <a:lnTo>
                    <a:pt x="3270" y="1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2" name="Google Shape;1562;p81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3" name="Google Shape;1563;p81"/>
            <p:cNvSpPr/>
            <p:nvPr/>
          </p:nvSpPr>
          <p:spPr>
            <a:xfrm>
              <a:off x="5087125" y="4543700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4" name="Google Shape;1564;p81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solidFill>
              <a:srgbClr val="FBF3D0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5" name="Google Shape;1565;p81"/>
            <p:cNvSpPr/>
            <p:nvPr/>
          </p:nvSpPr>
          <p:spPr>
            <a:xfrm>
              <a:off x="5087125" y="4490325"/>
              <a:ext cx="236050" cy="25"/>
            </a:xfrm>
            <a:custGeom>
              <a:rect b="b" l="l" r="r" t="t"/>
              <a:pathLst>
                <a:path extrusionOk="0" fill="none" h="1" w="9442">
                  <a:moveTo>
                    <a:pt x="1" y="0"/>
                  </a:moveTo>
                  <a:lnTo>
                    <a:pt x="9441" y="0"/>
                  </a:lnTo>
                </a:path>
              </a:pathLst>
            </a:custGeom>
            <a:noFill/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6" name="Google Shape;1566;p81"/>
            <p:cNvSpPr/>
            <p:nvPr/>
          </p:nvSpPr>
          <p:spPr>
            <a:xfrm>
              <a:off x="4863650" y="3815375"/>
              <a:ext cx="624625" cy="620775"/>
            </a:xfrm>
            <a:custGeom>
              <a:rect b="b" l="l" r="r" t="t"/>
              <a:pathLst>
                <a:path extrusionOk="0" h="24831" w="24985">
                  <a:moveTo>
                    <a:pt x="13631" y="0"/>
                  </a:moveTo>
                  <a:cubicBezTo>
                    <a:pt x="11583" y="0"/>
                    <a:pt x="9483" y="567"/>
                    <a:pt x="7539" y="1814"/>
                  </a:cubicBezTo>
                  <a:cubicBezTo>
                    <a:pt x="0" y="6651"/>
                    <a:pt x="767" y="17892"/>
                    <a:pt x="8940" y="21628"/>
                  </a:cubicBezTo>
                  <a:lnTo>
                    <a:pt x="8940" y="22462"/>
                  </a:lnTo>
                  <a:cubicBezTo>
                    <a:pt x="8940" y="23763"/>
                    <a:pt x="9974" y="24830"/>
                    <a:pt x="11275" y="24830"/>
                  </a:cubicBezTo>
                  <a:lnTo>
                    <a:pt x="16012" y="24830"/>
                  </a:lnTo>
                  <a:cubicBezTo>
                    <a:pt x="17313" y="24830"/>
                    <a:pt x="18380" y="23763"/>
                    <a:pt x="18380" y="22462"/>
                  </a:cubicBezTo>
                  <a:lnTo>
                    <a:pt x="18380" y="21628"/>
                  </a:lnTo>
                  <a:cubicBezTo>
                    <a:pt x="22383" y="19793"/>
                    <a:pt x="24985" y="15757"/>
                    <a:pt x="24985" y="11354"/>
                  </a:cubicBezTo>
                  <a:cubicBezTo>
                    <a:pt x="24985" y="4694"/>
                    <a:pt x="19527" y="0"/>
                    <a:pt x="13631" y="0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67" name="Google Shape;1567;p81"/>
          <p:cNvGrpSpPr/>
          <p:nvPr/>
        </p:nvGrpSpPr>
        <p:grpSpPr>
          <a:xfrm>
            <a:off x="7739042" y="2833325"/>
            <a:ext cx="527900" cy="434500"/>
            <a:chOff x="4559250" y="2583950"/>
            <a:chExt cx="527900" cy="434500"/>
          </a:xfrm>
        </p:grpSpPr>
        <p:sp>
          <p:nvSpPr>
            <p:cNvPr id="1568" name="Google Shape;1568;p81"/>
            <p:cNvSpPr/>
            <p:nvPr/>
          </p:nvSpPr>
          <p:spPr>
            <a:xfrm>
              <a:off x="4559250" y="2583950"/>
              <a:ext cx="527900" cy="434500"/>
            </a:xfrm>
            <a:custGeom>
              <a:rect b="b" l="l" r="r" t="t"/>
              <a:pathLst>
                <a:path extrusionOk="0" h="17380" w="21116">
                  <a:moveTo>
                    <a:pt x="2369" y="1"/>
                  </a:moveTo>
                  <a:cubicBezTo>
                    <a:pt x="1035" y="1"/>
                    <a:pt x="1" y="1068"/>
                    <a:pt x="1" y="2369"/>
                  </a:cubicBezTo>
                  <a:lnTo>
                    <a:pt x="1" y="15045"/>
                  </a:lnTo>
                  <a:cubicBezTo>
                    <a:pt x="1" y="16346"/>
                    <a:pt x="1035" y="17380"/>
                    <a:pt x="2369" y="17380"/>
                  </a:cubicBezTo>
                  <a:lnTo>
                    <a:pt x="18781" y="17380"/>
                  </a:lnTo>
                  <a:cubicBezTo>
                    <a:pt x="20082" y="17380"/>
                    <a:pt x="21116" y="16346"/>
                    <a:pt x="21116" y="15045"/>
                  </a:cubicBezTo>
                  <a:lnTo>
                    <a:pt x="21116" y="2369"/>
                  </a:lnTo>
                  <a:cubicBezTo>
                    <a:pt x="21116" y="1068"/>
                    <a:pt x="20082" y="1"/>
                    <a:pt x="18781" y="1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9" name="Google Shape;1569;p81"/>
            <p:cNvSpPr/>
            <p:nvPr/>
          </p:nvSpPr>
          <p:spPr>
            <a:xfrm>
              <a:off x="4754400" y="2694025"/>
              <a:ext cx="179325" cy="215200"/>
            </a:xfrm>
            <a:custGeom>
              <a:rect b="b" l="l" r="r" t="t"/>
              <a:pathLst>
                <a:path extrusionOk="0" h="8608" w="7173">
                  <a:moveTo>
                    <a:pt x="0" y="1"/>
                  </a:moveTo>
                  <a:lnTo>
                    <a:pt x="0" y="8607"/>
                  </a:lnTo>
                  <a:lnTo>
                    <a:pt x="7172" y="43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70" name="Google Shape;1570;p81"/>
          <p:cNvGrpSpPr/>
          <p:nvPr/>
        </p:nvGrpSpPr>
        <p:grpSpPr>
          <a:xfrm>
            <a:off x="798067" y="4031750"/>
            <a:ext cx="527900" cy="433675"/>
            <a:chOff x="2356025" y="3709750"/>
            <a:chExt cx="527900" cy="433675"/>
          </a:xfrm>
        </p:grpSpPr>
        <p:sp>
          <p:nvSpPr>
            <p:cNvPr id="1571" name="Google Shape;1571;p81"/>
            <p:cNvSpPr/>
            <p:nvPr/>
          </p:nvSpPr>
          <p:spPr>
            <a:xfrm>
              <a:off x="2356025" y="3709750"/>
              <a:ext cx="527900" cy="433675"/>
            </a:xfrm>
            <a:custGeom>
              <a:rect b="b" l="l" r="r" t="t"/>
              <a:pathLst>
                <a:path extrusionOk="0" h="17347" w="21116">
                  <a:moveTo>
                    <a:pt x="8114" y="0"/>
                  </a:moveTo>
                  <a:cubicBezTo>
                    <a:pt x="6841" y="0"/>
                    <a:pt x="5838" y="1055"/>
                    <a:pt x="5838" y="2336"/>
                  </a:cubicBezTo>
                  <a:lnTo>
                    <a:pt x="5838" y="4171"/>
                  </a:lnTo>
                  <a:lnTo>
                    <a:pt x="2335" y="4171"/>
                  </a:lnTo>
                  <a:cubicBezTo>
                    <a:pt x="1034" y="4171"/>
                    <a:pt x="0" y="5205"/>
                    <a:pt x="0" y="6506"/>
                  </a:cubicBezTo>
                  <a:lnTo>
                    <a:pt x="0" y="15012"/>
                  </a:lnTo>
                  <a:cubicBezTo>
                    <a:pt x="0" y="16313"/>
                    <a:pt x="1034" y="17347"/>
                    <a:pt x="2335" y="17347"/>
                  </a:cubicBezTo>
                  <a:lnTo>
                    <a:pt x="18747" y="17347"/>
                  </a:lnTo>
                  <a:cubicBezTo>
                    <a:pt x="20048" y="17347"/>
                    <a:pt x="21115" y="16313"/>
                    <a:pt x="21115" y="15012"/>
                  </a:cubicBezTo>
                  <a:lnTo>
                    <a:pt x="21115" y="6506"/>
                  </a:lnTo>
                  <a:cubicBezTo>
                    <a:pt x="21115" y="5225"/>
                    <a:pt x="20080" y="4170"/>
                    <a:pt x="18806" y="4170"/>
                  </a:cubicBezTo>
                  <a:cubicBezTo>
                    <a:pt x="18787" y="4170"/>
                    <a:pt x="18767" y="4170"/>
                    <a:pt x="18747" y="4171"/>
                  </a:cubicBezTo>
                  <a:lnTo>
                    <a:pt x="15278" y="4171"/>
                  </a:lnTo>
                  <a:lnTo>
                    <a:pt x="15278" y="2336"/>
                  </a:lnTo>
                  <a:cubicBezTo>
                    <a:pt x="15278" y="1055"/>
                    <a:pt x="14243" y="0"/>
                    <a:pt x="12969" y="0"/>
                  </a:cubicBezTo>
                  <a:cubicBezTo>
                    <a:pt x="12949" y="0"/>
                    <a:pt x="12929" y="1"/>
                    <a:pt x="12910" y="1"/>
                  </a:cubicBezTo>
                  <a:lnTo>
                    <a:pt x="8173" y="1"/>
                  </a:lnTo>
                  <a:cubicBezTo>
                    <a:pt x="8153" y="1"/>
                    <a:pt x="8133" y="0"/>
                    <a:pt x="8114" y="0"/>
                  </a:cubicBez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2" name="Google Shape;1572;p81"/>
            <p:cNvSpPr/>
            <p:nvPr/>
          </p:nvSpPr>
          <p:spPr>
            <a:xfrm>
              <a:off x="2463600" y="3860700"/>
              <a:ext cx="273550" cy="233750"/>
            </a:xfrm>
            <a:custGeom>
              <a:rect b="b" l="l" r="r" t="t"/>
              <a:pathLst>
                <a:path extrusionOk="0" h="9350" w="10942">
                  <a:moveTo>
                    <a:pt x="6238" y="1"/>
                  </a:moveTo>
                  <a:cubicBezTo>
                    <a:pt x="2102" y="1"/>
                    <a:pt x="0" y="5038"/>
                    <a:pt x="2936" y="7973"/>
                  </a:cubicBezTo>
                  <a:cubicBezTo>
                    <a:pt x="3897" y="8923"/>
                    <a:pt x="5071" y="9349"/>
                    <a:pt x="6221" y="9349"/>
                  </a:cubicBezTo>
                  <a:cubicBezTo>
                    <a:pt x="8623" y="9349"/>
                    <a:pt x="10919" y="7491"/>
                    <a:pt x="10942" y="4671"/>
                  </a:cubicBezTo>
                  <a:cubicBezTo>
                    <a:pt x="10942" y="2102"/>
                    <a:pt x="8840" y="1"/>
                    <a:pt x="6238" y="1"/>
                  </a:cubicBez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3" name="Google Shape;1573;p81"/>
            <p:cNvSpPr/>
            <p:nvPr/>
          </p:nvSpPr>
          <p:spPr>
            <a:xfrm>
              <a:off x="2546150" y="3922425"/>
              <a:ext cx="128450" cy="110225"/>
            </a:xfrm>
            <a:custGeom>
              <a:rect b="b" l="l" r="r" t="t"/>
              <a:pathLst>
                <a:path extrusionOk="0" h="4409" w="5138">
                  <a:moveTo>
                    <a:pt x="2936" y="0"/>
                  </a:moveTo>
                  <a:cubicBezTo>
                    <a:pt x="1001" y="0"/>
                    <a:pt x="1" y="2369"/>
                    <a:pt x="1402" y="3770"/>
                  </a:cubicBezTo>
                  <a:cubicBezTo>
                    <a:pt x="1843" y="4211"/>
                    <a:pt x="2388" y="4409"/>
                    <a:pt x="2925" y="4409"/>
                  </a:cubicBezTo>
                  <a:cubicBezTo>
                    <a:pt x="4051" y="4409"/>
                    <a:pt x="5138" y="3535"/>
                    <a:pt x="5138" y="2202"/>
                  </a:cubicBezTo>
                  <a:cubicBezTo>
                    <a:pt x="5138" y="1001"/>
                    <a:pt x="4170" y="0"/>
                    <a:pt x="2936" y="0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4" name="Google Shape;1574;p81"/>
            <p:cNvSpPr/>
            <p:nvPr/>
          </p:nvSpPr>
          <p:spPr>
            <a:xfrm>
              <a:off x="2553650" y="3753975"/>
              <a:ext cx="132625" cy="51725"/>
            </a:xfrm>
            <a:custGeom>
              <a:rect b="b" l="l" r="r" t="t"/>
              <a:pathLst>
                <a:path extrusionOk="0" h="2069" w="5305">
                  <a:moveTo>
                    <a:pt x="1" y="0"/>
                  </a:moveTo>
                  <a:lnTo>
                    <a:pt x="1" y="2068"/>
                  </a:lnTo>
                  <a:lnTo>
                    <a:pt x="5305" y="2068"/>
                  </a:lnTo>
                  <a:lnTo>
                    <a:pt x="5305" y="0"/>
                  </a:lnTo>
                  <a:close/>
                </a:path>
              </a:pathLst>
            </a:custGeom>
            <a:solidFill>
              <a:schemeClr val="l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75" name="Google Shape;1575;p81"/>
          <p:cNvGrpSpPr/>
          <p:nvPr/>
        </p:nvGrpSpPr>
        <p:grpSpPr>
          <a:xfrm>
            <a:off x="760967" y="2332181"/>
            <a:ext cx="602100" cy="666100"/>
            <a:chOff x="1820650" y="1393100"/>
            <a:chExt cx="602100" cy="666100"/>
          </a:xfrm>
        </p:grpSpPr>
        <p:sp>
          <p:nvSpPr>
            <p:cNvPr id="1576" name="Google Shape;1576;p81"/>
            <p:cNvSpPr/>
            <p:nvPr/>
          </p:nvSpPr>
          <p:spPr>
            <a:xfrm>
              <a:off x="1820650" y="1393100"/>
              <a:ext cx="602100" cy="666100"/>
            </a:xfrm>
            <a:custGeom>
              <a:rect b="b" l="l" r="r" t="t"/>
              <a:pathLst>
                <a:path extrusionOk="0" h="26644" w="24084">
                  <a:moveTo>
                    <a:pt x="11909" y="1"/>
                  </a:moveTo>
                  <a:cubicBezTo>
                    <a:pt x="4637" y="1"/>
                    <a:pt x="0" y="7773"/>
                    <a:pt x="3469" y="14211"/>
                  </a:cubicBezTo>
                  <a:cubicBezTo>
                    <a:pt x="4003" y="15378"/>
                    <a:pt x="9207" y="24285"/>
                    <a:pt x="10641" y="25886"/>
                  </a:cubicBezTo>
                  <a:cubicBezTo>
                    <a:pt x="11138" y="26428"/>
                    <a:pt x="11614" y="26644"/>
                    <a:pt x="12052" y="26644"/>
                  </a:cubicBezTo>
                  <a:cubicBezTo>
                    <a:pt x="12584" y="26644"/>
                    <a:pt x="13059" y="26325"/>
                    <a:pt x="13443" y="25886"/>
                  </a:cubicBezTo>
                  <a:cubicBezTo>
                    <a:pt x="14844" y="24285"/>
                    <a:pt x="20114" y="15378"/>
                    <a:pt x="20615" y="14211"/>
                  </a:cubicBezTo>
                  <a:cubicBezTo>
                    <a:pt x="24084" y="7773"/>
                    <a:pt x="19447" y="1"/>
                    <a:pt x="12142" y="1"/>
                  </a:cubicBezTo>
                  <a:close/>
                </a:path>
              </a:pathLst>
            </a:custGeom>
            <a:solidFill>
              <a:schemeClr val="accen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7" name="Google Shape;1577;p81"/>
            <p:cNvSpPr/>
            <p:nvPr/>
          </p:nvSpPr>
          <p:spPr>
            <a:xfrm>
              <a:off x="1919875" y="1484850"/>
              <a:ext cx="346950" cy="297125"/>
            </a:xfrm>
            <a:custGeom>
              <a:rect b="b" l="l" r="r" t="t"/>
              <a:pathLst>
                <a:path extrusionOk="0" h="11885" w="13878">
                  <a:moveTo>
                    <a:pt x="7940" y="0"/>
                  </a:moveTo>
                  <a:cubicBezTo>
                    <a:pt x="2669" y="0"/>
                    <a:pt x="1" y="6405"/>
                    <a:pt x="3770" y="10141"/>
                  </a:cubicBezTo>
                  <a:cubicBezTo>
                    <a:pt x="4975" y="11346"/>
                    <a:pt x="6454" y="11884"/>
                    <a:pt x="7905" y="11884"/>
                  </a:cubicBezTo>
                  <a:cubicBezTo>
                    <a:pt x="10953" y="11884"/>
                    <a:pt x="13877" y="9508"/>
                    <a:pt x="13877" y="5938"/>
                  </a:cubicBezTo>
                  <a:cubicBezTo>
                    <a:pt x="13877" y="2669"/>
                    <a:pt x="11209" y="0"/>
                    <a:pt x="7940" y="0"/>
                  </a:cubicBez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78" name="Google Shape;1578;p81"/>
          <p:cNvGrpSpPr/>
          <p:nvPr/>
        </p:nvGrpSpPr>
        <p:grpSpPr>
          <a:xfrm>
            <a:off x="7584342" y="3742175"/>
            <a:ext cx="837300" cy="723250"/>
            <a:chOff x="5203050" y="2778050"/>
            <a:chExt cx="837300" cy="723250"/>
          </a:xfrm>
        </p:grpSpPr>
        <p:sp>
          <p:nvSpPr>
            <p:cNvPr id="1579" name="Google Shape;1579;p81"/>
            <p:cNvSpPr/>
            <p:nvPr/>
          </p:nvSpPr>
          <p:spPr>
            <a:xfrm>
              <a:off x="5203050" y="2778050"/>
              <a:ext cx="837300" cy="514375"/>
            </a:xfrm>
            <a:custGeom>
              <a:rect b="b" l="l" r="r" t="t"/>
              <a:pathLst>
                <a:path extrusionOk="0" h="20575" w="33492">
                  <a:moveTo>
                    <a:pt x="14195" y="0"/>
                  </a:moveTo>
                  <a:cubicBezTo>
                    <a:pt x="11003" y="0"/>
                    <a:pt x="8215" y="2192"/>
                    <a:pt x="7539" y="5346"/>
                  </a:cubicBezTo>
                  <a:cubicBezTo>
                    <a:pt x="6956" y="5148"/>
                    <a:pt x="6368" y="5054"/>
                    <a:pt x="5792" y="5054"/>
                  </a:cubicBezTo>
                  <a:cubicBezTo>
                    <a:pt x="3271" y="5054"/>
                    <a:pt x="996" y="6848"/>
                    <a:pt x="534" y="9483"/>
                  </a:cubicBezTo>
                  <a:cubicBezTo>
                    <a:pt x="1" y="12718"/>
                    <a:pt x="2502" y="15687"/>
                    <a:pt x="5805" y="15687"/>
                  </a:cubicBezTo>
                  <a:cubicBezTo>
                    <a:pt x="6172" y="15654"/>
                    <a:pt x="6539" y="15620"/>
                    <a:pt x="6906" y="15554"/>
                  </a:cubicBezTo>
                  <a:lnTo>
                    <a:pt x="6906" y="15887"/>
                  </a:lnTo>
                  <a:cubicBezTo>
                    <a:pt x="6906" y="18784"/>
                    <a:pt x="9249" y="20574"/>
                    <a:pt x="11635" y="20574"/>
                  </a:cubicBezTo>
                  <a:cubicBezTo>
                    <a:pt x="13067" y="20574"/>
                    <a:pt x="14515" y="19928"/>
                    <a:pt x="15478" y="18489"/>
                  </a:cubicBezTo>
                  <a:cubicBezTo>
                    <a:pt x="16191" y="19716"/>
                    <a:pt x="17363" y="20270"/>
                    <a:pt x="18526" y="20270"/>
                  </a:cubicBezTo>
                  <a:cubicBezTo>
                    <a:pt x="20302" y="20270"/>
                    <a:pt x="22056" y="18978"/>
                    <a:pt x="22116" y="16821"/>
                  </a:cubicBezTo>
                  <a:cubicBezTo>
                    <a:pt x="23241" y="17509"/>
                    <a:pt x="24467" y="17829"/>
                    <a:pt x="25670" y="17829"/>
                  </a:cubicBezTo>
                  <a:cubicBezTo>
                    <a:pt x="28606" y="17829"/>
                    <a:pt x="31405" y="15928"/>
                    <a:pt x="32257" y="12852"/>
                  </a:cubicBezTo>
                  <a:cubicBezTo>
                    <a:pt x="33491" y="8482"/>
                    <a:pt x="30222" y="4145"/>
                    <a:pt x="25686" y="4145"/>
                  </a:cubicBezTo>
                  <a:cubicBezTo>
                    <a:pt x="23918" y="4145"/>
                    <a:pt x="22183" y="4846"/>
                    <a:pt x="20916" y="6080"/>
                  </a:cubicBezTo>
                  <a:cubicBezTo>
                    <a:pt x="20549" y="2744"/>
                    <a:pt x="17847" y="209"/>
                    <a:pt x="14544" y="9"/>
                  </a:cubicBezTo>
                  <a:cubicBezTo>
                    <a:pt x="14427" y="3"/>
                    <a:pt x="14311" y="0"/>
                    <a:pt x="14195" y="0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0" name="Google Shape;1580;p81"/>
            <p:cNvSpPr/>
            <p:nvPr/>
          </p:nvSpPr>
          <p:spPr>
            <a:xfrm>
              <a:off x="5611675" y="3095150"/>
              <a:ext cx="274400" cy="406150"/>
            </a:xfrm>
            <a:custGeom>
              <a:rect b="b" l="l" r="r" t="t"/>
              <a:pathLst>
                <a:path extrusionOk="0" h="16246" w="10976">
                  <a:moveTo>
                    <a:pt x="4337" y="1"/>
                  </a:moveTo>
                  <a:cubicBezTo>
                    <a:pt x="3737" y="1"/>
                    <a:pt x="3270" y="501"/>
                    <a:pt x="3270" y="1102"/>
                  </a:cubicBezTo>
                  <a:lnTo>
                    <a:pt x="3270" y="10275"/>
                  </a:lnTo>
                  <a:lnTo>
                    <a:pt x="1268" y="10275"/>
                  </a:lnTo>
                  <a:cubicBezTo>
                    <a:pt x="167" y="10275"/>
                    <a:pt x="1" y="11242"/>
                    <a:pt x="601" y="11809"/>
                  </a:cubicBezTo>
                  <a:lnTo>
                    <a:pt x="4704" y="15946"/>
                  </a:lnTo>
                  <a:cubicBezTo>
                    <a:pt x="4921" y="16146"/>
                    <a:pt x="5196" y="16246"/>
                    <a:pt x="5471" y="16246"/>
                  </a:cubicBezTo>
                  <a:cubicBezTo>
                    <a:pt x="5746" y="16246"/>
                    <a:pt x="6022" y="16146"/>
                    <a:pt x="6238" y="15946"/>
                  </a:cubicBezTo>
                  <a:lnTo>
                    <a:pt x="10375" y="11809"/>
                  </a:lnTo>
                  <a:cubicBezTo>
                    <a:pt x="10975" y="11209"/>
                    <a:pt x="10775" y="10275"/>
                    <a:pt x="9674" y="10275"/>
                  </a:cubicBezTo>
                  <a:lnTo>
                    <a:pt x="7673" y="10275"/>
                  </a:lnTo>
                  <a:lnTo>
                    <a:pt x="7673" y="1102"/>
                  </a:lnTo>
                  <a:cubicBezTo>
                    <a:pt x="7673" y="501"/>
                    <a:pt x="7206" y="1"/>
                    <a:pt x="6605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81" name="Google Shape;1581;p81"/>
          <p:cNvGrpSpPr/>
          <p:nvPr/>
        </p:nvGrpSpPr>
        <p:grpSpPr>
          <a:xfrm>
            <a:off x="722604" y="675588"/>
            <a:ext cx="678825" cy="602975"/>
            <a:chOff x="2696275" y="963625"/>
            <a:chExt cx="678825" cy="602975"/>
          </a:xfrm>
        </p:grpSpPr>
        <p:sp>
          <p:nvSpPr>
            <p:cNvPr id="1582" name="Google Shape;1582;p81"/>
            <p:cNvSpPr/>
            <p:nvPr/>
          </p:nvSpPr>
          <p:spPr>
            <a:xfrm>
              <a:off x="2696275" y="963625"/>
              <a:ext cx="678825" cy="602975"/>
            </a:xfrm>
            <a:custGeom>
              <a:rect b="b" l="l" r="r" t="t"/>
              <a:pathLst>
                <a:path extrusionOk="0" h="24119" w="27153">
                  <a:moveTo>
                    <a:pt x="2335" y="1"/>
                  </a:moveTo>
                  <a:cubicBezTo>
                    <a:pt x="1034" y="1"/>
                    <a:pt x="0" y="1035"/>
                    <a:pt x="0" y="2369"/>
                  </a:cubicBezTo>
                  <a:lnTo>
                    <a:pt x="0" y="21750"/>
                  </a:lnTo>
                  <a:cubicBezTo>
                    <a:pt x="0" y="23051"/>
                    <a:pt x="1034" y="24118"/>
                    <a:pt x="2335" y="24118"/>
                  </a:cubicBezTo>
                  <a:lnTo>
                    <a:pt x="24784" y="24118"/>
                  </a:lnTo>
                  <a:cubicBezTo>
                    <a:pt x="26085" y="24118"/>
                    <a:pt x="27153" y="23051"/>
                    <a:pt x="27153" y="21750"/>
                  </a:cubicBezTo>
                  <a:lnTo>
                    <a:pt x="27153" y="9107"/>
                  </a:lnTo>
                  <a:cubicBezTo>
                    <a:pt x="27153" y="7806"/>
                    <a:pt x="26085" y="6739"/>
                    <a:pt x="24784" y="6739"/>
                  </a:cubicBezTo>
                  <a:lnTo>
                    <a:pt x="13643" y="6739"/>
                  </a:lnTo>
                  <a:cubicBezTo>
                    <a:pt x="12275" y="6706"/>
                    <a:pt x="11108" y="5705"/>
                    <a:pt x="10874" y="4371"/>
                  </a:cubicBezTo>
                  <a:lnTo>
                    <a:pt x="10508" y="2336"/>
                  </a:lnTo>
                  <a:cubicBezTo>
                    <a:pt x="10241" y="1001"/>
                    <a:pt x="9073" y="34"/>
                    <a:pt x="7739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3" name="Google Shape;1583;p81"/>
            <p:cNvSpPr/>
            <p:nvPr/>
          </p:nvSpPr>
          <p:spPr>
            <a:xfrm>
              <a:off x="2957275" y="1015325"/>
              <a:ext cx="365300" cy="116775"/>
            </a:xfrm>
            <a:custGeom>
              <a:rect b="b" l="l" r="r" t="t"/>
              <a:pathLst>
                <a:path extrusionOk="0" h="4671" w="14612">
                  <a:moveTo>
                    <a:pt x="1" y="1"/>
                  </a:moveTo>
                  <a:cubicBezTo>
                    <a:pt x="34" y="101"/>
                    <a:pt x="68" y="201"/>
                    <a:pt x="68" y="268"/>
                  </a:cubicBezTo>
                  <a:lnTo>
                    <a:pt x="434" y="2303"/>
                  </a:lnTo>
                  <a:cubicBezTo>
                    <a:pt x="668" y="3637"/>
                    <a:pt x="1835" y="4638"/>
                    <a:pt x="3203" y="4671"/>
                  </a:cubicBezTo>
                  <a:lnTo>
                    <a:pt x="14611" y="4671"/>
                  </a:lnTo>
                  <a:lnTo>
                    <a:pt x="14611" y="2369"/>
                  </a:lnTo>
                  <a:cubicBezTo>
                    <a:pt x="14611" y="1068"/>
                    <a:pt x="13577" y="1"/>
                    <a:pt x="12276" y="1"/>
                  </a:cubicBez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4" name="Google Shape;1584;p81"/>
            <p:cNvSpPr/>
            <p:nvPr/>
          </p:nvSpPr>
          <p:spPr>
            <a:xfrm>
              <a:off x="2781325" y="1215475"/>
              <a:ext cx="507875" cy="266875"/>
            </a:xfrm>
            <a:custGeom>
              <a:rect b="b" l="l" r="r" t="t"/>
              <a:pathLst>
                <a:path extrusionOk="0" h="10675" w="20315">
                  <a:moveTo>
                    <a:pt x="2369" y="1"/>
                  </a:moveTo>
                  <a:cubicBezTo>
                    <a:pt x="1068" y="1"/>
                    <a:pt x="0" y="1035"/>
                    <a:pt x="0" y="2336"/>
                  </a:cubicBezTo>
                  <a:lnTo>
                    <a:pt x="0" y="8340"/>
                  </a:lnTo>
                  <a:cubicBezTo>
                    <a:pt x="0" y="9641"/>
                    <a:pt x="1068" y="10675"/>
                    <a:pt x="2369" y="10675"/>
                  </a:cubicBezTo>
                  <a:lnTo>
                    <a:pt x="17947" y="10675"/>
                  </a:lnTo>
                  <a:cubicBezTo>
                    <a:pt x="19248" y="10675"/>
                    <a:pt x="20315" y="9641"/>
                    <a:pt x="20315" y="8340"/>
                  </a:cubicBezTo>
                  <a:lnTo>
                    <a:pt x="20315" y="2336"/>
                  </a:lnTo>
                  <a:cubicBezTo>
                    <a:pt x="20315" y="1035"/>
                    <a:pt x="19248" y="1"/>
                    <a:pt x="17947" y="1"/>
                  </a:cubicBezTo>
                  <a:close/>
                </a:path>
              </a:pathLst>
            </a:custGeom>
            <a:solidFill>
              <a:schemeClr val="accent1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85" name="Google Shape;1585;p81"/>
          <p:cNvSpPr/>
          <p:nvPr/>
        </p:nvSpPr>
        <p:spPr>
          <a:xfrm>
            <a:off x="7814437" y="1980863"/>
            <a:ext cx="377109" cy="378112"/>
          </a:xfrm>
          <a:custGeom>
            <a:rect b="b" l="l" r="r" t="t"/>
            <a:pathLst>
              <a:path extrusionOk="0" h="12443" w="12410">
                <a:moveTo>
                  <a:pt x="6152" y="4212"/>
                </a:moveTo>
                <a:cubicBezTo>
                  <a:pt x="7197" y="4212"/>
                  <a:pt x="8207" y="5019"/>
                  <a:pt x="8207" y="6238"/>
                </a:cubicBezTo>
                <a:cubicBezTo>
                  <a:pt x="8174" y="7339"/>
                  <a:pt x="7273" y="8240"/>
                  <a:pt x="6172" y="8240"/>
                </a:cubicBezTo>
                <a:cubicBezTo>
                  <a:pt x="4371" y="8240"/>
                  <a:pt x="3470" y="6072"/>
                  <a:pt x="4738" y="4804"/>
                </a:cubicBezTo>
                <a:cubicBezTo>
                  <a:pt x="5147" y="4395"/>
                  <a:pt x="5653" y="4212"/>
                  <a:pt x="6152" y="4212"/>
                </a:cubicBezTo>
                <a:close/>
                <a:moveTo>
                  <a:pt x="5705" y="1"/>
                </a:moveTo>
                <a:cubicBezTo>
                  <a:pt x="5438" y="1"/>
                  <a:pt x="5205" y="201"/>
                  <a:pt x="5205" y="468"/>
                </a:cubicBezTo>
                <a:lnTo>
                  <a:pt x="5105" y="2236"/>
                </a:lnTo>
                <a:cubicBezTo>
                  <a:pt x="4771" y="2302"/>
                  <a:pt x="4404" y="2436"/>
                  <a:pt x="4104" y="2636"/>
                </a:cubicBezTo>
                <a:lnTo>
                  <a:pt x="2836" y="1468"/>
                </a:lnTo>
                <a:cubicBezTo>
                  <a:pt x="2736" y="1385"/>
                  <a:pt x="2611" y="1343"/>
                  <a:pt x="2490" y="1343"/>
                </a:cubicBezTo>
                <a:cubicBezTo>
                  <a:pt x="2369" y="1343"/>
                  <a:pt x="2253" y="1385"/>
                  <a:pt x="2169" y="1468"/>
                </a:cubicBezTo>
                <a:lnTo>
                  <a:pt x="1469" y="2169"/>
                </a:lnTo>
                <a:cubicBezTo>
                  <a:pt x="1302" y="2369"/>
                  <a:pt x="1269" y="2636"/>
                  <a:pt x="1435" y="2836"/>
                </a:cubicBezTo>
                <a:lnTo>
                  <a:pt x="2636" y="4137"/>
                </a:lnTo>
                <a:cubicBezTo>
                  <a:pt x="2436" y="4471"/>
                  <a:pt x="2303" y="4804"/>
                  <a:pt x="2203" y="5171"/>
                </a:cubicBezTo>
                <a:lnTo>
                  <a:pt x="435" y="5238"/>
                </a:lnTo>
                <a:cubicBezTo>
                  <a:pt x="201" y="5271"/>
                  <a:pt x="1" y="5471"/>
                  <a:pt x="1" y="5738"/>
                </a:cubicBezTo>
                <a:lnTo>
                  <a:pt x="1" y="6705"/>
                </a:lnTo>
                <a:cubicBezTo>
                  <a:pt x="1" y="6972"/>
                  <a:pt x="201" y="7172"/>
                  <a:pt x="435" y="7206"/>
                </a:cubicBezTo>
                <a:lnTo>
                  <a:pt x="2203" y="7306"/>
                </a:lnTo>
                <a:cubicBezTo>
                  <a:pt x="2303" y="7639"/>
                  <a:pt x="2436" y="7973"/>
                  <a:pt x="2636" y="8307"/>
                </a:cubicBezTo>
                <a:lnTo>
                  <a:pt x="1435" y="9608"/>
                </a:lnTo>
                <a:cubicBezTo>
                  <a:pt x="1269" y="9808"/>
                  <a:pt x="1302" y="10075"/>
                  <a:pt x="1469" y="10275"/>
                </a:cubicBezTo>
                <a:lnTo>
                  <a:pt x="2169" y="10975"/>
                </a:lnTo>
                <a:cubicBezTo>
                  <a:pt x="2257" y="11063"/>
                  <a:pt x="2382" y="11105"/>
                  <a:pt x="2511" y="11105"/>
                </a:cubicBezTo>
                <a:cubicBezTo>
                  <a:pt x="2625" y="11105"/>
                  <a:pt x="2742" y="11072"/>
                  <a:pt x="2836" y="11009"/>
                </a:cubicBezTo>
                <a:lnTo>
                  <a:pt x="4137" y="9808"/>
                </a:lnTo>
                <a:cubicBezTo>
                  <a:pt x="4437" y="10008"/>
                  <a:pt x="4771" y="10141"/>
                  <a:pt x="5138" y="10241"/>
                </a:cubicBezTo>
                <a:lnTo>
                  <a:pt x="5238" y="11976"/>
                </a:lnTo>
                <a:cubicBezTo>
                  <a:pt x="5238" y="12243"/>
                  <a:pt x="5472" y="12443"/>
                  <a:pt x="5705" y="12443"/>
                </a:cubicBezTo>
                <a:lnTo>
                  <a:pt x="6706" y="12443"/>
                </a:lnTo>
                <a:cubicBezTo>
                  <a:pt x="6973" y="12443"/>
                  <a:pt x="7173" y="12243"/>
                  <a:pt x="7206" y="11976"/>
                </a:cubicBezTo>
                <a:lnTo>
                  <a:pt x="7273" y="10241"/>
                </a:lnTo>
                <a:cubicBezTo>
                  <a:pt x="7640" y="10141"/>
                  <a:pt x="7973" y="10008"/>
                  <a:pt x="8274" y="9808"/>
                </a:cubicBezTo>
                <a:lnTo>
                  <a:pt x="9575" y="11009"/>
                </a:lnTo>
                <a:cubicBezTo>
                  <a:pt x="9669" y="11072"/>
                  <a:pt x="9786" y="11105"/>
                  <a:pt x="9900" y="11105"/>
                </a:cubicBezTo>
                <a:cubicBezTo>
                  <a:pt x="10028" y="11105"/>
                  <a:pt x="10154" y="11063"/>
                  <a:pt x="10242" y="10975"/>
                </a:cubicBezTo>
                <a:lnTo>
                  <a:pt x="10942" y="10275"/>
                </a:lnTo>
                <a:cubicBezTo>
                  <a:pt x="11142" y="10075"/>
                  <a:pt x="11142" y="9808"/>
                  <a:pt x="10976" y="9608"/>
                </a:cubicBezTo>
                <a:lnTo>
                  <a:pt x="9808" y="8307"/>
                </a:lnTo>
                <a:cubicBezTo>
                  <a:pt x="9975" y="7973"/>
                  <a:pt x="10108" y="7639"/>
                  <a:pt x="10208" y="7306"/>
                </a:cubicBezTo>
                <a:lnTo>
                  <a:pt x="11976" y="7206"/>
                </a:lnTo>
                <a:cubicBezTo>
                  <a:pt x="12210" y="7172"/>
                  <a:pt x="12410" y="6972"/>
                  <a:pt x="12410" y="6705"/>
                </a:cubicBezTo>
                <a:lnTo>
                  <a:pt x="12410" y="5738"/>
                </a:lnTo>
                <a:cubicBezTo>
                  <a:pt x="12410" y="5471"/>
                  <a:pt x="12210" y="5238"/>
                  <a:pt x="11943" y="5238"/>
                </a:cubicBezTo>
                <a:lnTo>
                  <a:pt x="10208" y="5171"/>
                </a:lnTo>
                <a:cubicBezTo>
                  <a:pt x="10108" y="4804"/>
                  <a:pt x="9975" y="4471"/>
                  <a:pt x="9775" y="4137"/>
                </a:cubicBezTo>
                <a:lnTo>
                  <a:pt x="10976" y="2836"/>
                </a:lnTo>
                <a:cubicBezTo>
                  <a:pt x="11109" y="2636"/>
                  <a:pt x="11109" y="2369"/>
                  <a:pt x="10942" y="2169"/>
                </a:cubicBezTo>
                <a:lnTo>
                  <a:pt x="10242" y="1468"/>
                </a:lnTo>
                <a:cubicBezTo>
                  <a:pt x="10136" y="1380"/>
                  <a:pt x="10012" y="1339"/>
                  <a:pt x="9889" y="1339"/>
                </a:cubicBezTo>
                <a:cubicBezTo>
                  <a:pt x="9778" y="1339"/>
                  <a:pt x="9669" y="1372"/>
                  <a:pt x="9575" y="1435"/>
                </a:cubicBezTo>
                <a:lnTo>
                  <a:pt x="8274" y="2636"/>
                </a:lnTo>
                <a:cubicBezTo>
                  <a:pt x="7940" y="2436"/>
                  <a:pt x="7606" y="2302"/>
                  <a:pt x="7240" y="2236"/>
                </a:cubicBezTo>
                <a:lnTo>
                  <a:pt x="7173" y="468"/>
                </a:lnTo>
                <a:cubicBezTo>
                  <a:pt x="7139" y="201"/>
                  <a:pt x="6939" y="1"/>
                  <a:pt x="6672" y="1"/>
                </a:cubicBezTo>
                <a:close/>
              </a:path>
            </a:pathLst>
          </a:custGeom>
          <a:solidFill>
            <a:schemeClr val="accent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6" name="Google Shape;1586;p81"/>
          <p:cNvSpPr/>
          <p:nvPr/>
        </p:nvSpPr>
        <p:spPr>
          <a:xfrm>
            <a:off x="949004" y="3402003"/>
            <a:ext cx="226025" cy="226025"/>
          </a:xfrm>
          <a:custGeom>
            <a:rect b="b" l="l" r="r" t="t"/>
            <a:pathLst>
              <a:path extrusionOk="0" h="9041" w="9041">
                <a:moveTo>
                  <a:pt x="3936" y="0"/>
                </a:moveTo>
                <a:cubicBezTo>
                  <a:pt x="3436" y="0"/>
                  <a:pt x="3036" y="401"/>
                  <a:pt x="3036" y="901"/>
                </a:cubicBezTo>
                <a:lnTo>
                  <a:pt x="3036" y="3036"/>
                </a:lnTo>
                <a:lnTo>
                  <a:pt x="901" y="3036"/>
                </a:lnTo>
                <a:cubicBezTo>
                  <a:pt x="401" y="3036"/>
                  <a:pt x="0" y="3436"/>
                  <a:pt x="0" y="3936"/>
                </a:cubicBezTo>
                <a:lnTo>
                  <a:pt x="0" y="5137"/>
                </a:lnTo>
                <a:cubicBezTo>
                  <a:pt x="0" y="5604"/>
                  <a:pt x="401" y="6038"/>
                  <a:pt x="901" y="6038"/>
                </a:cubicBezTo>
                <a:lnTo>
                  <a:pt x="3036" y="6038"/>
                </a:lnTo>
                <a:lnTo>
                  <a:pt x="3036" y="8140"/>
                </a:lnTo>
                <a:cubicBezTo>
                  <a:pt x="3036" y="8640"/>
                  <a:pt x="3436" y="9040"/>
                  <a:pt x="3936" y="9040"/>
                </a:cubicBezTo>
                <a:lnTo>
                  <a:pt x="5104" y="9040"/>
                </a:lnTo>
                <a:cubicBezTo>
                  <a:pt x="5604" y="9040"/>
                  <a:pt x="6005" y="8640"/>
                  <a:pt x="6005" y="8140"/>
                </a:cubicBezTo>
                <a:lnTo>
                  <a:pt x="6005" y="6038"/>
                </a:lnTo>
                <a:lnTo>
                  <a:pt x="8139" y="6038"/>
                </a:lnTo>
                <a:cubicBezTo>
                  <a:pt x="8640" y="6038"/>
                  <a:pt x="9040" y="5604"/>
                  <a:pt x="9040" y="5137"/>
                </a:cubicBezTo>
                <a:lnTo>
                  <a:pt x="9040" y="3970"/>
                </a:lnTo>
                <a:cubicBezTo>
                  <a:pt x="9040" y="3436"/>
                  <a:pt x="8640" y="3036"/>
                  <a:pt x="8139" y="3036"/>
                </a:cubicBezTo>
                <a:lnTo>
                  <a:pt x="6005" y="3036"/>
                </a:lnTo>
                <a:lnTo>
                  <a:pt x="6005" y="901"/>
                </a:lnTo>
                <a:cubicBezTo>
                  <a:pt x="6005" y="401"/>
                  <a:pt x="5604" y="0"/>
                  <a:pt x="5104" y="0"/>
                </a:cubicBezTo>
                <a:close/>
              </a:path>
            </a:pathLst>
          </a:custGeom>
          <a:solidFill>
            <a:schemeClr val="dk2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7" name="Google Shape;1587;p81"/>
          <p:cNvSpPr/>
          <p:nvPr/>
        </p:nvSpPr>
        <p:spPr>
          <a:xfrm>
            <a:off x="914404" y="1682284"/>
            <a:ext cx="295225" cy="246175"/>
          </a:xfrm>
          <a:custGeom>
            <a:rect b="b" l="l" r="r" t="t"/>
            <a:pathLst>
              <a:path extrusionOk="0" h="9847" w="11809">
                <a:moveTo>
                  <a:pt x="2797" y="1"/>
                </a:moveTo>
                <a:cubicBezTo>
                  <a:pt x="1322" y="1"/>
                  <a:pt x="1" y="1204"/>
                  <a:pt x="468" y="3538"/>
                </a:cubicBezTo>
                <a:cubicBezTo>
                  <a:pt x="868" y="5673"/>
                  <a:pt x="2969" y="8175"/>
                  <a:pt x="5304" y="9576"/>
                </a:cubicBezTo>
                <a:cubicBezTo>
                  <a:pt x="5598" y="9755"/>
                  <a:pt x="5748" y="9847"/>
                  <a:pt x="5903" y="9847"/>
                </a:cubicBezTo>
                <a:cubicBezTo>
                  <a:pt x="6064" y="9847"/>
                  <a:pt x="6231" y="9747"/>
                  <a:pt x="6572" y="9542"/>
                </a:cubicBezTo>
                <a:cubicBezTo>
                  <a:pt x="8907" y="8108"/>
                  <a:pt x="10942" y="5639"/>
                  <a:pt x="11342" y="3538"/>
                </a:cubicBezTo>
                <a:cubicBezTo>
                  <a:pt x="11809" y="1204"/>
                  <a:pt x="10488" y="1"/>
                  <a:pt x="9013" y="1"/>
                </a:cubicBezTo>
                <a:cubicBezTo>
                  <a:pt x="7747" y="1"/>
                  <a:pt x="6367" y="886"/>
                  <a:pt x="5905" y="2704"/>
                </a:cubicBezTo>
                <a:cubicBezTo>
                  <a:pt x="5443" y="886"/>
                  <a:pt x="4063" y="1"/>
                  <a:pt x="2797" y="1"/>
                </a:cubicBezTo>
                <a:close/>
              </a:path>
            </a:pathLst>
          </a:custGeom>
          <a:solidFill>
            <a:schemeClr val="accent1"/>
          </a:solidFill>
          <a:ln cap="rnd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UI/UX Slides for Business by Slidesgo">
  <a:themeElements>
    <a:clrScheme name="Simple Light">
      <a:dk1>
        <a:srgbClr val="281101"/>
      </a:dk1>
      <a:lt1>
        <a:srgbClr val="FFF7DC"/>
      </a:lt1>
      <a:dk2>
        <a:srgbClr val="F9D656"/>
      </a:dk2>
      <a:lt2>
        <a:srgbClr val="FE7443"/>
      </a:lt2>
      <a:accent1>
        <a:srgbClr val="68CDE9"/>
      </a:accent1>
      <a:accent2>
        <a:srgbClr val="F0787A"/>
      </a:accent2>
      <a:accent3>
        <a:srgbClr val="EDF6F7"/>
      </a:accent3>
      <a:accent4>
        <a:srgbClr val="FFFFFF"/>
      </a:accent4>
      <a:accent5>
        <a:srgbClr val="FFFFFF"/>
      </a:accent5>
      <a:accent6>
        <a:srgbClr val="FFFFFF"/>
      </a:accent6>
      <a:hlink>
        <a:srgbClr val="28110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lidesgo Final Page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869FB2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