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6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 id="326" r:id="rId77"/>
    <p:sldId id="327" r:id="rId78"/>
    <p:sldId id="328" r:id="rId79"/>
  </p:sldIdLst>
  <p:sldSz cy="5143500" cx="9144000"/>
  <p:notesSz cx="6858000" cy="9144000"/>
  <p:embeddedFontLst>
    <p:embeddedFont>
      <p:font typeface="Playfair Display"/>
      <p:regular r:id="rId80"/>
      <p:bold r:id="rId81"/>
      <p:italic r:id="rId82"/>
      <p:boldItalic r:id="rId83"/>
    </p:embeddedFont>
    <p:embeddedFont>
      <p:font typeface="Inter"/>
      <p:regular r:id="rId84"/>
      <p:bold r:id="rId85"/>
      <p:italic r:id="rId86"/>
      <p:boldItalic r:id="rId87"/>
    </p:embeddedFont>
    <p:embeddedFont>
      <p:font typeface="Lato"/>
      <p:regular r:id="rId88"/>
      <p:bold r:id="rId89"/>
      <p:italic r:id="rId90"/>
      <p:boldItalic r:id="rId91"/>
    </p:embeddedFont>
    <p:embeddedFont>
      <p:font typeface="Montserrat"/>
      <p:regular r:id="rId92"/>
      <p:bold r:id="rId93"/>
      <p:italic r:id="rId94"/>
      <p:boldItalic r:id="rId9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B114C91-8EF1-45AF-BA34-CFB4AA7B4EDA}">
  <a:tblStyle styleId="{9B114C91-8EF1-45AF-BA34-CFB4AA7B4EDA}" styleName="Table_0">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415DA363-A7C6-468A-8406-A61452E715F4}"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84" Type="http://schemas.openxmlformats.org/officeDocument/2006/relationships/font" Target="fonts/Inter-regular.fntdata"/><Relationship Id="rId83" Type="http://schemas.openxmlformats.org/officeDocument/2006/relationships/font" Target="fonts/PlayfairDisplay-boldItalic.fntdata"/><Relationship Id="rId42" Type="http://schemas.openxmlformats.org/officeDocument/2006/relationships/slide" Target="slides/slide36.xml"/><Relationship Id="rId86" Type="http://schemas.openxmlformats.org/officeDocument/2006/relationships/font" Target="fonts/Inter-italic.fntdata"/><Relationship Id="rId41" Type="http://schemas.openxmlformats.org/officeDocument/2006/relationships/slide" Target="slides/slide35.xml"/><Relationship Id="rId85" Type="http://schemas.openxmlformats.org/officeDocument/2006/relationships/font" Target="fonts/Inter-bold.fntdata"/><Relationship Id="rId44" Type="http://schemas.openxmlformats.org/officeDocument/2006/relationships/slide" Target="slides/slide38.xml"/><Relationship Id="rId88" Type="http://schemas.openxmlformats.org/officeDocument/2006/relationships/font" Target="fonts/Lato-regular.fntdata"/><Relationship Id="rId43" Type="http://schemas.openxmlformats.org/officeDocument/2006/relationships/slide" Target="slides/slide37.xml"/><Relationship Id="rId87" Type="http://schemas.openxmlformats.org/officeDocument/2006/relationships/font" Target="fonts/Inter-boldItalic.fntdata"/><Relationship Id="rId46" Type="http://schemas.openxmlformats.org/officeDocument/2006/relationships/slide" Target="slides/slide40.xml"/><Relationship Id="rId45" Type="http://schemas.openxmlformats.org/officeDocument/2006/relationships/slide" Target="slides/slide39.xml"/><Relationship Id="rId89" Type="http://schemas.openxmlformats.org/officeDocument/2006/relationships/font" Target="fonts/Lato-bold.fntdata"/><Relationship Id="rId80" Type="http://schemas.openxmlformats.org/officeDocument/2006/relationships/font" Target="fonts/PlayfairDisplay-regular.fntdata"/><Relationship Id="rId82" Type="http://schemas.openxmlformats.org/officeDocument/2006/relationships/font" Target="fonts/PlayfairDisplay-italic.fntdata"/><Relationship Id="rId81" Type="http://schemas.openxmlformats.org/officeDocument/2006/relationships/font" Target="fonts/PlayfairDisplay-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slide" Target="slides/slide67.xml"/><Relationship Id="rId72" Type="http://schemas.openxmlformats.org/officeDocument/2006/relationships/slide" Target="slides/slide66.xml"/><Relationship Id="rId31" Type="http://schemas.openxmlformats.org/officeDocument/2006/relationships/slide" Target="slides/slide25.xml"/><Relationship Id="rId75" Type="http://schemas.openxmlformats.org/officeDocument/2006/relationships/slide" Target="slides/slide69.xml"/><Relationship Id="rId30" Type="http://schemas.openxmlformats.org/officeDocument/2006/relationships/slide" Target="slides/slide24.xml"/><Relationship Id="rId74" Type="http://schemas.openxmlformats.org/officeDocument/2006/relationships/slide" Target="slides/slide68.xml"/><Relationship Id="rId33" Type="http://schemas.openxmlformats.org/officeDocument/2006/relationships/slide" Target="slides/slide27.xml"/><Relationship Id="rId77" Type="http://schemas.openxmlformats.org/officeDocument/2006/relationships/slide" Target="slides/slide71.xml"/><Relationship Id="rId32" Type="http://schemas.openxmlformats.org/officeDocument/2006/relationships/slide" Target="slides/slide26.xml"/><Relationship Id="rId76" Type="http://schemas.openxmlformats.org/officeDocument/2006/relationships/slide" Target="slides/slide70.xml"/><Relationship Id="rId35" Type="http://schemas.openxmlformats.org/officeDocument/2006/relationships/slide" Target="slides/slide29.xml"/><Relationship Id="rId79" Type="http://schemas.openxmlformats.org/officeDocument/2006/relationships/slide" Target="slides/slide73.xml"/><Relationship Id="rId34" Type="http://schemas.openxmlformats.org/officeDocument/2006/relationships/slide" Target="slides/slide28.xml"/><Relationship Id="rId78" Type="http://schemas.openxmlformats.org/officeDocument/2006/relationships/slide" Target="slides/slide72.xml"/><Relationship Id="rId71" Type="http://schemas.openxmlformats.org/officeDocument/2006/relationships/slide" Target="slides/slide65.xml"/><Relationship Id="rId70" Type="http://schemas.openxmlformats.org/officeDocument/2006/relationships/slide" Target="slides/slide64.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slide" Target="slides/slide60.xml"/><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slide" Target="slides/slide62.xml"/><Relationship Id="rId23" Type="http://schemas.openxmlformats.org/officeDocument/2006/relationships/slide" Target="slides/slide17.xml"/><Relationship Id="rId67" Type="http://schemas.openxmlformats.org/officeDocument/2006/relationships/slide" Target="slides/slide61.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slide" Target="slides/slide63.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95" Type="http://schemas.openxmlformats.org/officeDocument/2006/relationships/font" Target="fonts/Montserrat-boldItalic.fntdata"/><Relationship Id="rId50" Type="http://schemas.openxmlformats.org/officeDocument/2006/relationships/slide" Target="slides/slide44.xml"/><Relationship Id="rId94" Type="http://schemas.openxmlformats.org/officeDocument/2006/relationships/font" Target="fonts/Montserrat-italic.fntdata"/><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91" Type="http://schemas.openxmlformats.org/officeDocument/2006/relationships/font" Target="fonts/Lato-boldItalic.fntdata"/><Relationship Id="rId90" Type="http://schemas.openxmlformats.org/officeDocument/2006/relationships/font" Target="fonts/Lato-italic.fntdata"/><Relationship Id="rId93" Type="http://schemas.openxmlformats.org/officeDocument/2006/relationships/font" Target="fonts/Montserrat-bold.fntdata"/><Relationship Id="rId92" Type="http://schemas.openxmlformats.org/officeDocument/2006/relationships/font" Target="fonts/Montserrat-regular.fntdata"/><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8" name="Google Shape;7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 name="Google Shape;8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g2f9e965f88d_1_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 name="Google Shape;91;g2f9e965f88d_1_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7" name="Google Shape;9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3" name="Google Shape;103;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2f9e965f88d_1_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8" name="Google Shape;108;g2f9e965f88d_1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2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6" name="Google Shape;116;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4" name="Google Shape;12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0" name="Google Shape;13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g2f9e965f88d_1_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g2f9e965f88d_1_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2f9e965f88d_1_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2" name="Google Shape;142;g2f9e965f88d_1_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g2f9e965f88d_1_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g2f9e965f88d_1_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2f9e965f88d_1_6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g2f9e965f88d_1_6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2f9e965f88d_1_6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g2f9e965f88d_1_6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4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6" name="Google Shape;176;p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f9e965f88d_1_7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7" name="Google Shape;187;g2f9e965f88d_1_7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f9e965f88d_1_8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8" name="Google Shape;198;g2f9e965f88d_1_8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9" name="Google Shape;209;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6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6" name="Google Shape;216;p6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0" name="Google Shape;230;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2f9e965f88d_1_1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g2f9e965f88d_1_1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1" name="Google Shape;261;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7" name="Google Shape;26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2f9e965f88d_1_10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3" name="Google Shape;273;g2f9e965f88d_1_10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2f9e965f88d_1_1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1" name="Google Shape;281;g2f9e965f88d_1_1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9" name="Google Shape;289;p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2f9e965f88d_1_14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5" name="Google Shape;295;g2f9e965f88d_1_14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1" name="Google Shape;301;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7" name="Google Shape;30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2f9e965f88d_1_15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3" name="Google Shape;313;g2f9e965f88d_1_1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5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1" name="Google Shape;321;p5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2f9e965f88d_1_16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5" name="Google Shape;335;g2f9e965f88d_1_1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g2f9e965f88d_1_17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9" name="Google Shape;349;g2f9e965f88d_1_17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3" name="Google Shape;363;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9" name="Google Shape;369;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5" name="Google Shape;375;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7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8" name="Google Shape;388;p7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2f9e965f88d_1_20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4" name="Google Shape;394;g2f9e965f88d_1_20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2f9e965f88d_1_20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0" name="Google Shape;400;g2f9e965f88d_1_20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g2f9e965f88d_1_2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6" name="Google Shape;406;g2f9e965f88d_1_2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2" name="Google Shape;412;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8" name="Google Shape;418;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g2f9e965f88d_1_4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4" name="Google Shape;424;g2f9e965f88d_1_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 name="Shape 428"/>
        <p:cNvGrpSpPr/>
        <p:nvPr/>
      </p:nvGrpSpPr>
      <p:grpSpPr>
        <a:xfrm>
          <a:off x="0" y="0"/>
          <a:ext cx="0" cy="0"/>
          <a:chOff x="0" y="0"/>
          <a:chExt cx="0" cy="0"/>
        </a:xfrm>
      </p:grpSpPr>
      <p:sp>
        <p:nvSpPr>
          <p:cNvPr id="429" name="Google Shape;429;g2f9e965f88d_1_2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0" name="Google Shape;430;g2f9e965f88d_1_2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5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4" name="Google Shape;444;p5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g2f9e965f88d_1_24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7" name="Google Shape;457;g2f9e965f88d_1_24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g2f9e965f88d_1_2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0" name="Google Shape;470;g2f9e965f88d_1_2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g2f9e965f88d_1_26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2" name="Google Shape;482;g2f9e965f88d_1_26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g2f9e965f88d_1_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4" name="Google Shape;494;g2f9e965f88d_1_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g2f9e965f88d_1_2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0" name="Google Shape;500;g2f9e965f88d_1_2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g2f9e965f88d_1_28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6" name="Google Shape;506;g2f9e965f88d_1_28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p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8" name="Google Shape;518;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 name="Shape 522"/>
        <p:cNvGrpSpPr/>
        <p:nvPr/>
      </p:nvGrpSpPr>
      <p:grpSpPr>
        <a:xfrm>
          <a:off x="0" y="0"/>
          <a:ext cx="0" cy="0"/>
          <a:chOff x="0" y="0"/>
          <a:chExt cx="0" cy="0"/>
        </a:xfrm>
      </p:grpSpPr>
      <p:sp>
        <p:nvSpPr>
          <p:cNvPr id="523" name="Google Shape;523;p3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4" name="Google Shape;524;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p7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0" name="Google Shape;530;p7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4" name="Shape 534"/>
        <p:cNvGrpSpPr/>
        <p:nvPr/>
      </p:nvGrpSpPr>
      <p:grpSpPr>
        <a:xfrm>
          <a:off x="0" y="0"/>
          <a:ext cx="0" cy="0"/>
          <a:chOff x="0" y="0"/>
          <a:chExt cx="0" cy="0"/>
        </a:xfrm>
      </p:grpSpPr>
      <p:sp>
        <p:nvSpPr>
          <p:cNvPr id="535" name="Google Shape;535;g2f9e965f88d_1_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6" name="Google Shape;536;g2f9e965f88d_1_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g2f9e965f88d_1_29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2" name="Google Shape;542;g2f9e965f88d_1_29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g2f9e965f88d_1_30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48" name="Google Shape;548;g2f9e965f88d_1_30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g2f9e965f88d_1_30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54" name="Google Shape;554;g2f9e965f88d_1_30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g2f9e965f88d_1_3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0" name="Google Shape;560;g2f9e965f88d_1_3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g2f9e965f88d_1_3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66" name="Google Shape;566;g2f9e965f88d_1_3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0" name="Shape 570"/>
        <p:cNvGrpSpPr/>
        <p:nvPr/>
      </p:nvGrpSpPr>
      <p:grpSpPr>
        <a:xfrm>
          <a:off x="0" y="0"/>
          <a:ext cx="0" cy="0"/>
          <a:chOff x="0" y="0"/>
          <a:chExt cx="0" cy="0"/>
        </a:xfrm>
      </p:grpSpPr>
      <p:sp>
        <p:nvSpPr>
          <p:cNvPr id="571" name="Google Shape;571;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2" name="Google Shape;572;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p5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78" name="Google Shape;578;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0" name="Google Shape;590;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6" name="Google Shape;596;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0" name="Shape 600"/>
        <p:cNvGrpSpPr/>
        <p:nvPr/>
      </p:nvGrpSpPr>
      <p:grpSpPr>
        <a:xfrm>
          <a:off x="0" y="0"/>
          <a:ext cx="0" cy="0"/>
          <a:chOff x="0" y="0"/>
          <a:chExt cx="0" cy="0"/>
        </a:xfrm>
      </p:grpSpPr>
      <p:sp>
        <p:nvSpPr>
          <p:cNvPr id="601" name="Google Shape;601;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2" name="Google Shape;602;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7" name="Shape 607"/>
        <p:cNvGrpSpPr/>
        <p:nvPr/>
      </p:nvGrpSpPr>
      <p:grpSpPr>
        <a:xfrm>
          <a:off x="0" y="0"/>
          <a:ext cx="0" cy="0"/>
          <a:chOff x="0" y="0"/>
          <a:chExt cx="0" cy="0"/>
        </a:xfrm>
      </p:grpSpPr>
      <p:sp>
        <p:nvSpPr>
          <p:cNvPr id="608" name="Google Shape;608;p5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09" name="Google Shape;609;p5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0" name="Shape 620"/>
        <p:cNvGrpSpPr/>
        <p:nvPr/>
      </p:nvGrpSpPr>
      <p:grpSpPr>
        <a:xfrm>
          <a:off x="0" y="0"/>
          <a:ext cx="0" cy="0"/>
          <a:chOff x="0" y="0"/>
          <a:chExt cx="0" cy="0"/>
        </a:xfrm>
      </p:grpSpPr>
      <p:sp>
        <p:nvSpPr>
          <p:cNvPr id="621" name="Google Shape;621;p5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22" name="Google Shape;622;p5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7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30" name="Google Shape;630;p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bg>
      <p:bgPr>
        <a:solidFill>
          <a:schemeClr val="lt2"/>
        </a:solidFill>
      </p:bgPr>
    </p:bg>
    <p:spTree>
      <p:nvGrpSpPr>
        <p:cNvPr id="9" name="Shape 9"/>
        <p:cNvGrpSpPr/>
        <p:nvPr/>
      </p:nvGrpSpPr>
      <p:grpSpPr>
        <a:xfrm>
          <a:off x="0" y="0"/>
          <a:ext cx="0" cy="0"/>
          <a:chOff x="0" y="0"/>
          <a:chExt cx="0" cy="0"/>
        </a:xfrm>
      </p:grpSpPr>
      <p:sp>
        <p:nvSpPr>
          <p:cNvPr id="10" name="Google Shape;10;p2"/>
          <p:cNvSpPr/>
          <p:nvPr/>
        </p:nvSpPr>
        <p:spPr>
          <a:xfrm rot="10800000">
            <a:off x="-576524" y="577350"/>
            <a:ext cx="3988800" cy="3988800"/>
          </a:xfrm>
          <a:prstGeom prst="chord">
            <a:avLst>
              <a:gd fmla="val 2673960" name="adj1"/>
              <a:gd fmla="val 18921779" name="adj2"/>
            </a:avLst>
          </a:pr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1" name="Google Shape;11;p2"/>
          <p:cNvPicPr preferRelativeResize="0"/>
          <p:nvPr/>
        </p:nvPicPr>
        <p:blipFill rotWithShape="1">
          <a:blip r:embed="rId2">
            <a:alphaModFix/>
          </a:blip>
          <a:srcRect b="0" l="0" r="0" t="0"/>
          <a:stretch/>
        </p:blipFill>
        <p:spPr>
          <a:xfrm>
            <a:off x="4211150" y="0"/>
            <a:ext cx="4932850" cy="4403851"/>
          </a:xfrm>
          <a:prstGeom prst="rect">
            <a:avLst/>
          </a:prstGeom>
          <a:noFill/>
          <a:ln>
            <a:noFill/>
          </a:ln>
        </p:spPr>
      </p:pic>
      <p:sp>
        <p:nvSpPr>
          <p:cNvPr id="12" name="Google Shape;12;p2"/>
          <p:cNvSpPr txBox="1"/>
          <p:nvPr>
            <p:ph type="ctrTitle"/>
          </p:nvPr>
        </p:nvSpPr>
        <p:spPr>
          <a:xfrm>
            <a:off x="685799" y="1569375"/>
            <a:ext cx="3942300" cy="2004600"/>
          </a:xfrm>
          <a:prstGeom prst="rect">
            <a:avLst/>
          </a:prstGeom>
          <a:noFill/>
          <a:ln>
            <a:noFill/>
          </a:ln>
        </p:spPr>
        <p:txBody>
          <a:bodyPr anchorCtr="0" anchor="ctr" bIns="0" lIns="0" spcFirstLastPara="1" rIns="0" wrap="square" tIns="0">
            <a:noAutofit/>
          </a:bodyPr>
          <a:lstStyle>
            <a:lvl1pPr lvl="0" algn="l">
              <a:lnSpc>
                <a:spcPct val="90000"/>
              </a:lnSpc>
              <a:spcBef>
                <a:spcPts val="0"/>
              </a:spcBef>
              <a:spcAft>
                <a:spcPts val="0"/>
              </a:spcAft>
              <a:buSzPts val="5000"/>
              <a:buNone/>
              <a:defRPr sz="5000"/>
            </a:lvl1pPr>
            <a:lvl2pPr lvl="1" algn="l">
              <a:lnSpc>
                <a:spcPct val="90000"/>
              </a:lnSpc>
              <a:spcBef>
                <a:spcPts val="0"/>
              </a:spcBef>
              <a:spcAft>
                <a:spcPts val="0"/>
              </a:spcAft>
              <a:buSzPts val="5000"/>
              <a:buNone/>
              <a:defRPr sz="5000"/>
            </a:lvl2pPr>
            <a:lvl3pPr lvl="2" algn="l">
              <a:lnSpc>
                <a:spcPct val="90000"/>
              </a:lnSpc>
              <a:spcBef>
                <a:spcPts val="0"/>
              </a:spcBef>
              <a:spcAft>
                <a:spcPts val="0"/>
              </a:spcAft>
              <a:buSzPts val="5000"/>
              <a:buNone/>
              <a:defRPr sz="5000"/>
            </a:lvl3pPr>
            <a:lvl4pPr lvl="3" algn="l">
              <a:lnSpc>
                <a:spcPct val="90000"/>
              </a:lnSpc>
              <a:spcBef>
                <a:spcPts val="0"/>
              </a:spcBef>
              <a:spcAft>
                <a:spcPts val="0"/>
              </a:spcAft>
              <a:buSzPts val="5000"/>
              <a:buNone/>
              <a:defRPr sz="5000"/>
            </a:lvl4pPr>
            <a:lvl5pPr lvl="4" algn="l">
              <a:lnSpc>
                <a:spcPct val="90000"/>
              </a:lnSpc>
              <a:spcBef>
                <a:spcPts val="0"/>
              </a:spcBef>
              <a:spcAft>
                <a:spcPts val="0"/>
              </a:spcAft>
              <a:buSzPts val="5000"/>
              <a:buNone/>
              <a:defRPr sz="5000"/>
            </a:lvl5pPr>
            <a:lvl6pPr lvl="5" algn="l">
              <a:lnSpc>
                <a:spcPct val="90000"/>
              </a:lnSpc>
              <a:spcBef>
                <a:spcPts val="0"/>
              </a:spcBef>
              <a:spcAft>
                <a:spcPts val="0"/>
              </a:spcAft>
              <a:buSzPts val="5000"/>
              <a:buNone/>
              <a:defRPr sz="5000"/>
            </a:lvl6pPr>
            <a:lvl7pPr lvl="6" algn="l">
              <a:lnSpc>
                <a:spcPct val="90000"/>
              </a:lnSpc>
              <a:spcBef>
                <a:spcPts val="0"/>
              </a:spcBef>
              <a:spcAft>
                <a:spcPts val="0"/>
              </a:spcAft>
              <a:buSzPts val="5000"/>
              <a:buNone/>
              <a:defRPr sz="5000"/>
            </a:lvl7pPr>
            <a:lvl8pPr lvl="7" algn="l">
              <a:lnSpc>
                <a:spcPct val="90000"/>
              </a:lnSpc>
              <a:spcBef>
                <a:spcPts val="0"/>
              </a:spcBef>
              <a:spcAft>
                <a:spcPts val="0"/>
              </a:spcAft>
              <a:buSzPts val="5000"/>
              <a:buNone/>
              <a:defRPr sz="5000"/>
            </a:lvl8pPr>
            <a:lvl9pPr lvl="8" algn="l">
              <a:lnSpc>
                <a:spcPct val="90000"/>
              </a:lnSpc>
              <a:spcBef>
                <a:spcPts val="0"/>
              </a:spcBef>
              <a:spcAft>
                <a:spcPts val="0"/>
              </a:spcAft>
              <a:buSzPts val="5000"/>
              <a:buNone/>
              <a:defRPr sz="50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_1_1_1_1">
    <p:spTree>
      <p:nvGrpSpPr>
        <p:cNvPr id="13" name="Shape 13"/>
        <p:cNvGrpSpPr/>
        <p:nvPr/>
      </p:nvGrpSpPr>
      <p:grpSpPr>
        <a:xfrm>
          <a:off x="0" y="0"/>
          <a:ext cx="0" cy="0"/>
          <a:chOff x="0" y="0"/>
          <a:chExt cx="0" cy="0"/>
        </a:xfrm>
      </p:grpSpPr>
      <p:sp>
        <p:nvSpPr>
          <p:cNvPr id="14" name="Google Shape;14;p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5" name="Shape 15"/>
        <p:cNvGrpSpPr/>
        <p:nvPr/>
      </p:nvGrpSpPr>
      <p:grpSpPr>
        <a:xfrm>
          <a:off x="0" y="0"/>
          <a:ext cx="0" cy="0"/>
          <a:chOff x="0" y="0"/>
          <a:chExt cx="0" cy="0"/>
        </a:xfrm>
      </p:grpSpPr>
      <p:sp>
        <p:nvSpPr>
          <p:cNvPr id="16" name="Google Shape;16;p4"/>
          <p:cNvSpPr/>
          <p:nvPr/>
        </p:nvSpPr>
        <p:spPr>
          <a:xfrm>
            <a:off x="5731575"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4"/>
          <p:cNvSpPr txBox="1"/>
          <p:nvPr>
            <p:ph type="ctrTitle"/>
          </p:nvPr>
        </p:nvSpPr>
        <p:spPr>
          <a:xfrm>
            <a:off x="685801" y="2167338"/>
            <a:ext cx="4102500" cy="437100"/>
          </a:xfrm>
          <a:prstGeom prst="rect">
            <a:avLst/>
          </a:prstGeom>
          <a:noFill/>
          <a:ln>
            <a:noFill/>
          </a:ln>
        </p:spPr>
        <p:txBody>
          <a:bodyPr anchorCtr="0" anchor="b" bIns="0" lIns="0" spcFirstLastPara="1" rIns="0" wrap="square" tIns="0">
            <a:noAutofit/>
          </a:bodyPr>
          <a:lstStyle>
            <a:lvl1pPr lvl="0" algn="l">
              <a:lnSpc>
                <a:spcPct val="90000"/>
              </a:lnSpc>
              <a:spcBef>
                <a:spcPts val="0"/>
              </a:spcBef>
              <a:spcAft>
                <a:spcPts val="0"/>
              </a:spcAft>
              <a:buSzPts val="3000"/>
              <a:buNone/>
              <a:defRPr sz="3000"/>
            </a:lvl1pPr>
            <a:lvl2pPr lvl="1" algn="l">
              <a:lnSpc>
                <a:spcPct val="90000"/>
              </a:lnSpc>
              <a:spcBef>
                <a:spcPts val="0"/>
              </a:spcBef>
              <a:spcAft>
                <a:spcPts val="0"/>
              </a:spcAft>
              <a:buSzPts val="3000"/>
              <a:buNone/>
              <a:defRPr sz="3000"/>
            </a:lvl2pPr>
            <a:lvl3pPr lvl="2" algn="l">
              <a:lnSpc>
                <a:spcPct val="90000"/>
              </a:lnSpc>
              <a:spcBef>
                <a:spcPts val="0"/>
              </a:spcBef>
              <a:spcAft>
                <a:spcPts val="0"/>
              </a:spcAft>
              <a:buSzPts val="3000"/>
              <a:buNone/>
              <a:defRPr sz="3000"/>
            </a:lvl3pPr>
            <a:lvl4pPr lvl="3" algn="l">
              <a:lnSpc>
                <a:spcPct val="90000"/>
              </a:lnSpc>
              <a:spcBef>
                <a:spcPts val="0"/>
              </a:spcBef>
              <a:spcAft>
                <a:spcPts val="0"/>
              </a:spcAft>
              <a:buSzPts val="3000"/>
              <a:buNone/>
              <a:defRPr sz="3000"/>
            </a:lvl4pPr>
            <a:lvl5pPr lvl="4" algn="l">
              <a:lnSpc>
                <a:spcPct val="90000"/>
              </a:lnSpc>
              <a:spcBef>
                <a:spcPts val="0"/>
              </a:spcBef>
              <a:spcAft>
                <a:spcPts val="0"/>
              </a:spcAft>
              <a:buSzPts val="3000"/>
              <a:buNone/>
              <a:defRPr sz="3000"/>
            </a:lvl5pPr>
            <a:lvl6pPr lvl="5" algn="l">
              <a:lnSpc>
                <a:spcPct val="90000"/>
              </a:lnSpc>
              <a:spcBef>
                <a:spcPts val="0"/>
              </a:spcBef>
              <a:spcAft>
                <a:spcPts val="0"/>
              </a:spcAft>
              <a:buSzPts val="3000"/>
              <a:buNone/>
              <a:defRPr sz="3000"/>
            </a:lvl6pPr>
            <a:lvl7pPr lvl="6" algn="l">
              <a:lnSpc>
                <a:spcPct val="90000"/>
              </a:lnSpc>
              <a:spcBef>
                <a:spcPts val="0"/>
              </a:spcBef>
              <a:spcAft>
                <a:spcPts val="0"/>
              </a:spcAft>
              <a:buSzPts val="3000"/>
              <a:buNone/>
              <a:defRPr sz="3000"/>
            </a:lvl7pPr>
            <a:lvl8pPr lvl="7" algn="l">
              <a:lnSpc>
                <a:spcPct val="90000"/>
              </a:lnSpc>
              <a:spcBef>
                <a:spcPts val="0"/>
              </a:spcBef>
              <a:spcAft>
                <a:spcPts val="0"/>
              </a:spcAft>
              <a:buSzPts val="3000"/>
              <a:buNone/>
              <a:defRPr sz="3000"/>
            </a:lvl8pPr>
            <a:lvl9pPr lvl="8" algn="l">
              <a:lnSpc>
                <a:spcPct val="90000"/>
              </a:lnSpc>
              <a:spcBef>
                <a:spcPts val="0"/>
              </a:spcBef>
              <a:spcAft>
                <a:spcPts val="0"/>
              </a:spcAft>
              <a:buSzPts val="3000"/>
              <a:buNone/>
              <a:defRPr sz="3000"/>
            </a:lvl9pPr>
          </a:lstStyle>
          <a:p/>
        </p:txBody>
      </p:sp>
      <p:sp>
        <p:nvSpPr>
          <p:cNvPr id="18" name="Google Shape;18;p4"/>
          <p:cNvSpPr txBox="1"/>
          <p:nvPr>
            <p:ph idx="1" type="subTitle"/>
          </p:nvPr>
        </p:nvSpPr>
        <p:spPr>
          <a:xfrm>
            <a:off x="685801" y="2701363"/>
            <a:ext cx="4102500" cy="274800"/>
          </a:xfrm>
          <a:prstGeom prst="rect">
            <a:avLst/>
          </a:prstGeom>
          <a:noFill/>
          <a:ln>
            <a:noFill/>
          </a:ln>
        </p:spPr>
        <p:txBody>
          <a:bodyPr anchorCtr="0" anchor="t" bIns="0" lIns="0" spcFirstLastPara="1" rIns="0" wrap="square" tIns="0">
            <a:noAutofit/>
          </a:bodyPr>
          <a:lstStyle>
            <a:lvl1pPr lvl="0" algn="l">
              <a:lnSpc>
                <a:spcPct val="115000"/>
              </a:lnSpc>
              <a:spcBef>
                <a:spcPts val="0"/>
              </a:spcBef>
              <a:spcAft>
                <a:spcPts val="0"/>
              </a:spcAft>
              <a:buSzPts val="1600"/>
              <a:buNone/>
              <a:defRPr sz="1600">
                <a:solidFill>
                  <a:schemeClr val="accent2"/>
                </a:solidFill>
              </a:defRPr>
            </a:lvl1pPr>
            <a:lvl2pPr lvl="1" algn="l">
              <a:lnSpc>
                <a:spcPct val="115000"/>
              </a:lnSpc>
              <a:spcBef>
                <a:spcPts val="600"/>
              </a:spcBef>
              <a:spcAft>
                <a:spcPts val="0"/>
              </a:spcAft>
              <a:buSzPts val="1600"/>
              <a:buNone/>
              <a:defRPr sz="1600">
                <a:solidFill>
                  <a:schemeClr val="accent2"/>
                </a:solidFill>
              </a:defRPr>
            </a:lvl2pPr>
            <a:lvl3pPr lvl="2" algn="l">
              <a:lnSpc>
                <a:spcPct val="115000"/>
              </a:lnSpc>
              <a:spcBef>
                <a:spcPts val="600"/>
              </a:spcBef>
              <a:spcAft>
                <a:spcPts val="0"/>
              </a:spcAft>
              <a:buClr>
                <a:schemeClr val="accent2"/>
              </a:buClr>
              <a:buSzPts val="1600"/>
              <a:buNone/>
              <a:defRPr sz="1600">
                <a:solidFill>
                  <a:schemeClr val="accent2"/>
                </a:solidFill>
              </a:defRPr>
            </a:lvl3pPr>
            <a:lvl4pPr lvl="3" algn="l">
              <a:lnSpc>
                <a:spcPct val="115000"/>
              </a:lnSpc>
              <a:spcBef>
                <a:spcPts val="600"/>
              </a:spcBef>
              <a:spcAft>
                <a:spcPts val="0"/>
              </a:spcAft>
              <a:buClr>
                <a:schemeClr val="accent2"/>
              </a:buClr>
              <a:buSzPts val="1600"/>
              <a:buNone/>
              <a:defRPr sz="1600">
                <a:solidFill>
                  <a:schemeClr val="accent2"/>
                </a:solidFill>
              </a:defRPr>
            </a:lvl4pPr>
            <a:lvl5pPr lvl="4" algn="l">
              <a:lnSpc>
                <a:spcPct val="115000"/>
              </a:lnSpc>
              <a:spcBef>
                <a:spcPts val="600"/>
              </a:spcBef>
              <a:spcAft>
                <a:spcPts val="0"/>
              </a:spcAft>
              <a:buClr>
                <a:schemeClr val="accent2"/>
              </a:buClr>
              <a:buSzPts val="1600"/>
              <a:buNone/>
              <a:defRPr sz="1600">
                <a:solidFill>
                  <a:schemeClr val="accent2"/>
                </a:solidFill>
              </a:defRPr>
            </a:lvl5pPr>
            <a:lvl6pPr lvl="5" algn="l">
              <a:lnSpc>
                <a:spcPct val="115000"/>
              </a:lnSpc>
              <a:spcBef>
                <a:spcPts val="600"/>
              </a:spcBef>
              <a:spcAft>
                <a:spcPts val="0"/>
              </a:spcAft>
              <a:buClr>
                <a:schemeClr val="accent2"/>
              </a:buClr>
              <a:buSzPts val="1600"/>
              <a:buNone/>
              <a:defRPr sz="1600">
                <a:solidFill>
                  <a:schemeClr val="accent2"/>
                </a:solidFill>
              </a:defRPr>
            </a:lvl6pPr>
            <a:lvl7pPr lvl="6" algn="l">
              <a:lnSpc>
                <a:spcPct val="115000"/>
              </a:lnSpc>
              <a:spcBef>
                <a:spcPts val="600"/>
              </a:spcBef>
              <a:spcAft>
                <a:spcPts val="0"/>
              </a:spcAft>
              <a:buClr>
                <a:schemeClr val="accent2"/>
              </a:buClr>
              <a:buSzPts val="1600"/>
              <a:buNone/>
              <a:defRPr sz="1600">
                <a:solidFill>
                  <a:schemeClr val="accent2"/>
                </a:solidFill>
              </a:defRPr>
            </a:lvl7pPr>
            <a:lvl8pPr lvl="7" algn="l">
              <a:lnSpc>
                <a:spcPct val="115000"/>
              </a:lnSpc>
              <a:spcBef>
                <a:spcPts val="600"/>
              </a:spcBef>
              <a:spcAft>
                <a:spcPts val="0"/>
              </a:spcAft>
              <a:buClr>
                <a:schemeClr val="accent2"/>
              </a:buClr>
              <a:buSzPts val="1600"/>
              <a:buNone/>
              <a:defRPr sz="1600">
                <a:solidFill>
                  <a:schemeClr val="accent2"/>
                </a:solidFill>
              </a:defRPr>
            </a:lvl8pPr>
            <a:lvl9pPr lvl="8" algn="l">
              <a:lnSpc>
                <a:spcPct val="115000"/>
              </a:lnSpc>
              <a:spcBef>
                <a:spcPts val="600"/>
              </a:spcBef>
              <a:spcAft>
                <a:spcPts val="600"/>
              </a:spcAft>
              <a:buClr>
                <a:schemeClr val="accent2"/>
              </a:buClr>
              <a:buSzPts val="1600"/>
              <a:buNone/>
              <a:defRPr sz="1600">
                <a:solidFill>
                  <a:schemeClr val="accent2"/>
                </a:solidFill>
              </a:defRPr>
            </a:lvl9pPr>
          </a:lstStyle>
          <a:p/>
        </p:txBody>
      </p:sp>
      <p:pic>
        <p:nvPicPr>
          <p:cNvPr id="19" name="Google Shape;19;p4"/>
          <p:cNvPicPr preferRelativeResize="0"/>
          <p:nvPr/>
        </p:nvPicPr>
        <p:blipFill rotWithShape="1">
          <a:blip r:embed="rId2">
            <a:alphaModFix/>
          </a:blip>
          <a:srcRect b="0" l="0" r="0" t="0"/>
          <a:stretch/>
        </p:blipFill>
        <p:spPr>
          <a:xfrm>
            <a:off x="4874817" y="1"/>
            <a:ext cx="4269193" cy="4370633"/>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20" name="Shape 20"/>
        <p:cNvGrpSpPr/>
        <p:nvPr/>
      </p:nvGrpSpPr>
      <p:grpSpPr>
        <a:xfrm>
          <a:off x="0" y="0"/>
          <a:ext cx="0" cy="0"/>
          <a:chOff x="0" y="0"/>
          <a:chExt cx="0" cy="0"/>
        </a:xfrm>
      </p:grpSpPr>
      <p:sp>
        <p:nvSpPr>
          <p:cNvPr id="21" name="Google Shape;21;p5"/>
          <p:cNvSpPr/>
          <p:nvPr/>
        </p:nvSpPr>
        <p:spPr>
          <a:xfrm>
            <a:off x="5733001"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5"/>
          <p:cNvSpPr/>
          <p:nvPr/>
        </p:nvSpPr>
        <p:spPr>
          <a:xfrm rot="10800000">
            <a:off x="-223925" y="228600"/>
            <a:ext cx="1528201" cy="15282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 name="Google Shape;23;p5"/>
          <p:cNvSpPr txBox="1"/>
          <p:nvPr>
            <p:ph type="title"/>
          </p:nvPr>
        </p:nvSpPr>
        <p:spPr>
          <a:xfrm>
            <a:off x="855300" y="748951"/>
            <a:ext cx="4549500" cy="487500"/>
          </a:xfrm>
          <a:prstGeom prst="rect">
            <a:avLst/>
          </a:prstGeom>
          <a:noFill/>
          <a:ln>
            <a:noFill/>
          </a:ln>
        </p:spPr>
        <p:txBody>
          <a:bodyPr anchorCtr="0" anchor="ctr" bIns="0" lIns="0" spcFirstLastPara="1" rIns="0" wrap="square" tIns="0">
            <a:noAutofit/>
          </a:bodyPr>
          <a:lstStyle>
            <a:lvl1pPr lvl="0" algn="l">
              <a:lnSpc>
                <a:spcPct val="90000"/>
              </a:lnSpc>
              <a:spcBef>
                <a:spcPts val="0"/>
              </a:spcBef>
              <a:spcAft>
                <a:spcPts val="0"/>
              </a:spcAft>
              <a:buSzPts val="3200"/>
              <a:buNone/>
              <a:defRPr/>
            </a:lvl1pPr>
            <a:lvl2pPr lvl="1" algn="l">
              <a:lnSpc>
                <a:spcPct val="90000"/>
              </a:lnSpc>
              <a:spcBef>
                <a:spcPts val="0"/>
              </a:spcBef>
              <a:spcAft>
                <a:spcPts val="0"/>
              </a:spcAft>
              <a:buSzPts val="3200"/>
              <a:buNone/>
              <a:defRPr/>
            </a:lvl2pPr>
            <a:lvl3pPr lvl="2" algn="l">
              <a:lnSpc>
                <a:spcPct val="90000"/>
              </a:lnSpc>
              <a:spcBef>
                <a:spcPts val="0"/>
              </a:spcBef>
              <a:spcAft>
                <a:spcPts val="0"/>
              </a:spcAft>
              <a:buSzPts val="3200"/>
              <a:buNone/>
              <a:defRPr/>
            </a:lvl3pPr>
            <a:lvl4pPr lvl="3" algn="l">
              <a:lnSpc>
                <a:spcPct val="90000"/>
              </a:lnSpc>
              <a:spcBef>
                <a:spcPts val="0"/>
              </a:spcBef>
              <a:spcAft>
                <a:spcPts val="0"/>
              </a:spcAft>
              <a:buSzPts val="3200"/>
              <a:buNone/>
              <a:defRPr/>
            </a:lvl4pPr>
            <a:lvl5pPr lvl="4" algn="l">
              <a:lnSpc>
                <a:spcPct val="90000"/>
              </a:lnSpc>
              <a:spcBef>
                <a:spcPts val="0"/>
              </a:spcBef>
              <a:spcAft>
                <a:spcPts val="0"/>
              </a:spcAft>
              <a:buSzPts val="3200"/>
              <a:buNone/>
              <a:defRPr/>
            </a:lvl5pPr>
            <a:lvl6pPr lvl="5" algn="l">
              <a:lnSpc>
                <a:spcPct val="90000"/>
              </a:lnSpc>
              <a:spcBef>
                <a:spcPts val="0"/>
              </a:spcBef>
              <a:spcAft>
                <a:spcPts val="0"/>
              </a:spcAft>
              <a:buSzPts val="3200"/>
              <a:buNone/>
              <a:defRPr/>
            </a:lvl6pPr>
            <a:lvl7pPr lvl="6" algn="l">
              <a:lnSpc>
                <a:spcPct val="90000"/>
              </a:lnSpc>
              <a:spcBef>
                <a:spcPts val="0"/>
              </a:spcBef>
              <a:spcAft>
                <a:spcPts val="0"/>
              </a:spcAft>
              <a:buSzPts val="3200"/>
              <a:buNone/>
              <a:defRPr/>
            </a:lvl7pPr>
            <a:lvl8pPr lvl="7" algn="l">
              <a:lnSpc>
                <a:spcPct val="90000"/>
              </a:lnSpc>
              <a:spcBef>
                <a:spcPts val="0"/>
              </a:spcBef>
              <a:spcAft>
                <a:spcPts val="0"/>
              </a:spcAft>
              <a:buSzPts val="3200"/>
              <a:buNone/>
              <a:defRPr/>
            </a:lvl8pPr>
            <a:lvl9pPr lvl="8" algn="l">
              <a:lnSpc>
                <a:spcPct val="90000"/>
              </a:lnSpc>
              <a:spcBef>
                <a:spcPts val="0"/>
              </a:spcBef>
              <a:spcAft>
                <a:spcPts val="0"/>
              </a:spcAft>
              <a:buSzPts val="3200"/>
              <a:buNone/>
              <a:defRPr/>
            </a:lvl9pPr>
          </a:lstStyle>
          <a:p/>
        </p:txBody>
      </p:sp>
      <p:sp>
        <p:nvSpPr>
          <p:cNvPr id="24" name="Google Shape;24;p5"/>
          <p:cNvSpPr txBox="1"/>
          <p:nvPr>
            <p:ph idx="1" type="body"/>
          </p:nvPr>
        </p:nvSpPr>
        <p:spPr>
          <a:xfrm>
            <a:off x="855300" y="1506350"/>
            <a:ext cx="1770601" cy="2864400"/>
          </a:xfrm>
          <a:prstGeom prst="rect">
            <a:avLst/>
          </a:prstGeom>
          <a:noFill/>
          <a:ln>
            <a:noFill/>
          </a:ln>
        </p:spPr>
        <p:txBody>
          <a:bodyPr anchorCtr="0" anchor="t" bIns="0" lIns="0" spcFirstLastPara="1" rIns="0" wrap="square" tIns="0">
            <a:noAutofit/>
          </a:bodyPr>
          <a:lstStyle>
            <a:lvl1pPr indent="-311150" lvl="0" marL="457200" algn="l">
              <a:lnSpc>
                <a:spcPct val="115000"/>
              </a:lnSpc>
              <a:spcBef>
                <a:spcPts val="600"/>
              </a:spcBef>
              <a:spcAft>
                <a:spcPts val="0"/>
              </a:spcAft>
              <a:buSzPts val="1300"/>
              <a:buChar char="✓"/>
              <a:defRPr sz="1300"/>
            </a:lvl1pPr>
            <a:lvl2pPr indent="-311150" lvl="1" marL="914400" algn="l">
              <a:lnSpc>
                <a:spcPct val="115000"/>
              </a:lnSpc>
              <a:spcBef>
                <a:spcPts val="600"/>
              </a:spcBef>
              <a:spcAft>
                <a:spcPts val="0"/>
              </a:spcAft>
              <a:buSzPts val="1300"/>
              <a:buChar char="○"/>
              <a:defRPr sz="1300"/>
            </a:lvl2pPr>
            <a:lvl3pPr indent="-311150" lvl="2" marL="1371600" algn="l">
              <a:lnSpc>
                <a:spcPct val="115000"/>
              </a:lnSpc>
              <a:spcBef>
                <a:spcPts val="600"/>
              </a:spcBef>
              <a:spcAft>
                <a:spcPts val="0"/>
              </a:spcAft>
              <a:buSzPts val="1300"/>
              <a:buChar char="●"/>
              <a:defRPr sz="1300"/>
            </a:lvl3pPr>
            <a:lvl4pPr indent="-311150" lvl="3" marL="1828800" algn="l">
              <a:lnSpc>
                <a:spcPct val="115000"/>
              </a:lnSpc>
              <a:spcBef>
                <a:spcPts val="600"/>
              </a:spcBef>
              <a:spcAft>
                <a:spcPts val="0"/>
              </a:spcAft>
              <a:buSzPts val="1300"/>
              <a:buChar char="●"/>
              <a:defRPr sz="1300"/>
            </a:lvl4pPr>
            <a:lvl5pPr indent="-311150" lvl="4" marL="2286000" algn="l">
              <a:lnSpc>
                <a:spcPct val="115000"/>
              </a:lnSpc>
              <a:spcBef>
                <a:spcPts val="600"/>
              </a:spcBef>
              <a:spcAft>
                <a:spcPts val="0"/>
              </a:spcAft>
              <a:buSzPts val="1300"/>
              <a:buChar char="○"/>
              <a:defRPr sz="1300"/>
            </a:lvl5pPr>
            <a:lvl6pPr indent="-311150" lvl="5" marL="2743200" algn="l">
              <a:lnSpc>
                <a:spcPct val="115000"/>
              </a:lnSpc>
              <a:spcBef>
                <a:spcPts val="600"/>
              </a:spcBef>
              <a:spcAft>
                <a:spcPts val="0"/>
              </a:spcAft>
              <a:buSzPts val="1300"/>
              <a:buChar char="■"/>
              <a:defRPr sz="1300"/>
            </a:lvl6pPr>
            <a:lvl7pPr indent="-311150" lvl="6" marL="3200400" algn="l">
              <a:lnSpc>
                <a:spcPct val="115000"/>
              </a:lnSpc>
              <a:spcBef>
                <a:spcPts val="600"/>
              </a:spcBef>
              <a:spcAft>
                <a:spcPts val="0"/>
              </a:spcAft>
              <a:buSzPts val="1300"/>
              <a:buChar char="●"/>
              <a:defRPr sz="1300"/>
            </a:lvl7pPr>
            <a:lvl8pPr indent="-311150" lvl="7" marL="3657600" algn="l">
              <a:lnSpc>
                <a:spcPct val="115000"/>
              </a:lnSpc>
              <a:spcBef>
                <a:spcPts val="600"/>
              </a:spcBef>
              <a:spcAft>
                <a:spcPts val="0"/>
              </a:spcAft>
              <a:buSzPts val="1300"/>
              <a:buChar char="○"/>
              <a:defRPr sz="1300"/>
            </a:lvl8pPr>
            <a:lvl9pPr indent="-311150" lvl="8" marL="4114800" algn="l">
              <a:lnSpc>
                <a:spcPct val="115000"/>
              </a:lnSpc>
              <a:spcBef>
                <a:spcPts val="600"/>
              </a:spcBef>
              <a:spcAft>
                <a:spcPts val="600"/>
              </a:spcAft>
              <a:buSzPts val="1300"/>
              <a:buChar char="■"/>
              <a:defRPr sz="1300"/>
            </a:lvl9pPr>
          </a:lstStyle>
          <a:p/>
        </p:txBody>
      </p:sp>
      <p:sp>
        <p:nvSpPr>
          <p:cNvPr id="25" name="Google Shape;25;p5"/>
          <p:cNvSpPr txBox="1"/>
          <p:nvPr>
            <p:ph idx="2" type="body"/>
          </p:nvPr>
        </p:nvSpPr>
        <p:spPr>
          <a:xfrm>
            <a:off x="2811939" y="1506350"/>
            <a:ext cx="1770601" cy="2864400"/>
          </a:xfrm>
          <a:prstGeom prst="rect">
            <a:avLst/>
          </a:prstGeom>
          <a:noFill/>
          <a:ln>
            <a:noFill/>
          </a:ln>
        </p:spPr>
        <p:txBody>
          <a:bodyPr anchorCtr="0" anchor="t" bIns="0" lIns="0" spcFirstLastPara="1" rIns="0" wrap="square" tIns="0">
            <a:noAutofit/>
          </a:bodyPr>
          <a:lstStyle>
            <a:lvl1pPr indent="-311150" lvl="0" marL="457200" algn="l">
              <a:lnSpc>
                <a:spcPct val="115000"/>
              </a:lnSpc>
              <a:spcBef>
                <a:spcPts val="600"/>
              </a:spcBef>
              <a:spcAft>
                <a:spcPts val="0"/>
              </a:spcAft>
              <a:buSzPts val="1300"/>
              <a:buChar char="✓"/>
              <a:defRPr sz="1300"/>
            </a:lvl1pPr>
            <a:lvl2pPr indent="-311150" lvl="1" marL="914400" algn="l">
              <a:lnSpc>
                <a:spcPct val="115000"/>
              </a:lnSpc>
              <a:spcBef>
                <a:spcPts val="600"/>
              </a:spcBef>
              <a:spcAft>
                <a:spcPts val="0"/>
              </a:spcAft>
              <a:buSzPts val="1300"/>
              <a:buChar char="○"/>
              <a:defRPr sz="1300"/>
            </a:lvl2pPr>
            <a:lvl3pPr indent="-311150" lvl="2" marL="1371600" algn="l">
              <a:lnSpc>
                <a:spcPct val="115000"/>
              </a:lnSpc>
              <a:spcBef>
                <a:spcPts val="600"/>
              </a:spcBef>
              <a:spcAft>
                <a:spcPts val="0"/>
              </a:spcAft>
              <a:buSzPts val="1300"/>
              <a:buChar char="●"/>
              <a:defRPr sz="1300"/>
            </a:lvl3pPr>
            <a:lvl4pPr indent="-311150" lvl="3" marL="1828800" algn="l">
              <a:lnSpc>
                <a:spcPct val="115000"/>
              </a:lnSpc>
              <a:spcBef>
                <a:spcPts val="600"/>
              </a:spcBef>
              <a:spcAft>
                <a:spcPts val="0"/>
              </a:spcAft>
              <a:buSzPts val="1300"/>
              <a:buChar char="●"/>
              <a:defRPr sz="1300"/>
            </a:lvl4pPr>
            <a:lvl5pPr indent="-311150" lvl="4" marL="2286000" algn="l">
              <a:lnSpc>
                <a:spcPct val="115000"/>
              </a:lnSpc>
              <a:spcBef>
                <a:spcPts val="600"/>
              </a:spcBef>
              <a:spcAft>
                <a:spcPts val="0"/>
              </a:spcAft>
              <a:buSzPts val="1300"/>
              <a:buChar char="○"/>
              <a:defRPr sz="1300"/>
            </a:lvl5pPr>
            <a:lvl6pPr indent="-311150" lvl="5" marL="2743200" algn="l">
              <a:lnSpc>
                <a:spcPct val="115000"/>
              </a:lnSpc>
              <a:spcBef>
                <a:spcPts val="600"/>
              </a:spcBef>
              <a:spcAft>
                <a:spcPts val="0"/>
              </a:spcAft>
              <a:buSzPts val="1300"/>
              <a:buChar char="■"/>
              <a:defRPr sz="1300"/>
            </a:lvl6pPr>
            <a:lvl7pPr indent="-311150" lvl="6" marL="3200400" algn="l">
              <a:lnSpc>
                <a:spcPct val="115000"/>
              </a:lnSpc>
              <a:spcBef>
                <a:spcPts val="600"/>
              </a:spcBef>
              <a:spcAft>
                <a:spcPts val="0"/>
              </a:spcAft>
              <a:buSzPts val="1300"/>
              <a:buChar char="●"/>
              <a:defRPr sz="1300"/>
            </a:lvl7pPr>
            <a:lvl8pPr indent="-311150" lvl="7" marL="3657600" algn="l">
              <a:lnSpc>
                <a:spcPct val="115000"/>
              </a:lnSpc>
              <a:spcBef>
                <a:spcPts val="600"/>
              </a:spcBef>
              <a:spcAft>
                <a:spcPts val="0"/>
              </a:spcAft>
              <a:buSzPts val="1300"/>
              <a:buChar char="○"/>
              <a:defRPr sz="1300"/>
            </a:lvl8pPr>
            <a:lvl9pPr indent="-311150" lvl="8" marL="4114800" algn="l">
              <a:lnSpc>
                <a:spcPct val="115000"/>
              </a:lnSpc>
              <a:spcBef>
                <a:spcPts val="600"/>
              </a:spcBef>
              <a:spcAft>
                <a:spcPts val="600"/>
              </a:spcAft>
              <a:buSzPts val="1300"/>
              <a:buChar char="■"/>
              <a:defRPr sz="1300"/>
            </a:lvl9pPr>
          </a:lstStyle>
          <a:p/>
        </p:txBody>
      </p:sp>
      <p:sp>
        <p:nvSpPr>
          <p:cNvPr id="26" name="Google Shape;26;p5"/>
          <p:cNvSpPr txBox="1"/>
          <p:nvPr>
            <p:ph idx="3" type="body"/>
          </p:nvPr>
        </p:nvSpPr>
        <p:spPr>
          <a:xfrm>
            <a:off x="4768579" y="1506350"/>
            <a:ext cx="1770601" cy="2864400"/>
          </a:xfrm>
          <a:prstGeom prst="rect">
            <a:avLst/>
          </a:prstGeom>
          <a:noFill/>
          <a:ln>
            <a:noFill/>
          </a:ln>
        </p:spPr>
        <p:txBody>
          <a:bodyPr anchorCtr="0" anchor="t" bIns="0" lIns="0" spcFirstLastPara="1" rIns="0" wrap="square" tIns="0">
            <a:noAutofit/>
          </a:bodyPr>
          <a:lstStyle>
            <a:lvl1pPr indent="-311150" lvl="0" marL="457200" algn="l">
              <a:lnSpc>
                <a:spcPct val="115000"/>
              </a:lnSpc>
              <a:spcBef>
                <a:spcPts val="600"/>
              </a:spcBef>
              <a:spcAft>
                <a:spcPts val="0"/>
              </a:spcAft>
              <a:buSzPts val="1300"/>
              <a:buChar char="✓"/>
              <a:defRPr sz="1300"/>
            </a:lvl1pPr>
            <a:lvl2pPr indent="-311150" lvl="1" marL="914400" algn="l">
              <a:lnSpc>
                <a:spcPct val="115000"/>
              </a:lnSpc>
              <a:spcBef>
                <a:spcPts val="600"/>
              </a:spcBef>
              <a:spcAft>
                <a:spcPts val="0"/>
              </a:spcAft>
              <a:buSzPts val="1300"/>
              <a:buChar char="○"/>
              <a:defRPr sz="1300"/>
            </a:lvl2pPr>
            <a:lvl3pPr indent="-311150" lvl="2" marL="1371600" algn="l">
              <a:lnSpc>
                <a:spcPct val="115000"/>
              </a:lnSpc>
              <a:spcBef>
                <a:spcPts val="600"/>
              </a:spcBef>
              <a:spcAft>
                <a:spcPts val="0"/>
              </a:spcAft>
              <a:buSzPts val="1300"/>
              <a:buChar char="●"/>
              <a:defRPr sz="1300"/>
            </a:lvl3pPr>
            <a:lvl4pPr indent="-311150" lvl="3" marL="1828800" algn="l">
              <a:lnSpc>
                <a:spcPct val="115000"/>
              </a:lnSpc>
              <a:spcBef>
                <a:spcPts val="600"/>
              </a:spcBef>
              <a:spcAft>
                <a:spcPts val="0"/>
              </a:spcAft>
              <a:buSzPts val="1300"/>
              <a:buChar char="●"/>
              <a:defRPr sz="1300"/>
            </a:lvl4pPr>
            <a:lvl5pPr indent="-311150" lvl="4" marL="2286000" algn="l">
              <a:lnSpc>
                <a:spcPct val="115000"/>
              </a:lnSpc>
              <a:spcBef>
                <a:spcPts val="600"/>
              </a:spcBef>
              <a:spcAft>
                <a:spcPts val="0"/>
              </a:spcAft>
              <a:buSzPts val="1300"/>
              <a:buChar char="○"/>
              <a:defRPr sz="1300"/>
            </a:lvl5pPr>
            <a:lvl6pPr indent="-311150" lvl="5" marL="2743200" algn="l">
              <a:lnSpc>
                <a:spcPct val="115000"/>
              </a:lnSpc>
              <a:spcBef>
                <a:spcPts val="600"/>
              </a:spcBef>
              <a:spcAft>
                <a:spcPts val="0"/>
              </a:spcAft>
              <a:buSzPts val="1300"/>
              <a:buChar char="■"/>
              <a:defRPr sz="1300"/>
            </a:lvl6pPr>
            <a:lvl7pPr indent="-311150" lvl="6" marL="3200400" algn="l">
              <a:lnSpc>
                <a:spcPct val="115000"/>
              </a:lnSpc>
              <a:spcBef>
                <a:spcPts val="600"/>
              </a:spcBef>
              <a:spcAft>
                <a:spcPts val="0"/>
              </a:spcAft>
              <a:buSzPts val="1300"/>
              <a:buChar char="●"/>
              <a:defRPr sz="1300"/>
            </a:lvl7pPr>
            <a:lvl8pPr indent="-311150" lvl="7" marL="3657600" algn="l">
              <a:lnSpc>
                <a:spcPct val="115000"/>
              </a:lnSpc>
              <a:spcBef>
                <a:spcPts val="600"/>
              </a:spcBef>
              <a:spcAft>
                <a:spcPts val="0"/>
              </a:spcAft>
              <a:buSzPts val="1300"/>
              <a:buChar char="○"/>
              <a:defRPr sz="1300"/>
            </a:lvl8pPr>
            <a:lvl9pPr indent="-311150" lvl="8" marL="4114800" algn="l">
              <a:lnSpc>
                <a:spcPct val="115000"/>
              </a:lnSpc>
              <a:spcBef>
                <a:spcPts val="600"/>
              </a:spcBef>
              <a:spcAft>
                <a:spcPts val="600"/>
              </a:spcAft>
              <a:buSzPts val="1300"/>
              <a:buChar char="■"/>
              <a:defRPr sz="1300"/>
            </a:lvl9pPr>
          </a:lstStyle>
          <a:p/>
        </p:txBody>
      </p:sp>
      <p:sp>
        <p:nvSpPr>
          <p:cNvPr id="27" name="Google Shape;27;p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28" name="Google Shape;28;p5"/>
          <p:cNvPicPr preferRelativeResize="0"/>
          <p:nvPr/>
        </p:nvPicPr>
        <p:blipFill rotWithShape="1">
          <a:blip r:embed="rId2">
            <a:alphaModFix/>
          </a:blip>
          <a:srcRect b="0" l="0" r="0" t="0"/>
          <a:stretch/>
        </p:blipFill>
        <p:spPr>
          <a:xfrm>
            <a:off x="6687217" y="1"/>
            <a:ext cx="2456795" cy="4370635"/>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bg>
      <p:bgPr>
        <a:solidFill>
          <a:schemeClr val="accent2"/>
        </a:solidFill>
      </p:bgPr>
    </p:bg>
    <p:spTree>
      <p:nvGrpSpPr>
        <p:cNvPr id="29" name="Shape 29"/>
        <p:cNvGrpSpPr/>
        <p:nvPr/>
      </p:nvGrpSpPr>
      <p:grpSpPr>
        <a:xfrm>
          <a:off x="0" y="0"/>
          <a:ext cx="0" cy="0"/>
          <a:chOff x="0" y="0"/>
          <a:chExt cx="0" cy="0"/>
        </a:xfrm>
      </p:grpSpPr>
      <p:sp>
        <p:nvSpPr>
          <p:cNvPr id="30" name="Google Shape;30;p6"/>
          <p:cNvSpPr/>
          <p:nvPr/>
        </p:nvSpPr>
        <p:spPr>
          <a:xfrm rot="-5400000">
            <a:off x="690500" y="-806025"/>
            <a:ext cx="5541300" cy="5541300"/>
          </a:xfrm>
          <a:prstGeom prst="chord">
            <a:avLst>
              <a:gd fmla="val 2673960" name="adj1"/>
              <a:gd fmla="val 18921779" name="adj2"/>
            </a:avLst>
          </a:prstGeom>
          <a:solidFill>
            <a:srgbClr val="610B0B">
              <a:alpha val="20392"/>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1"/>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32" name="Google Shape;32;p6"/>
          <p:cNvPicPr preferRelativeResize="0"/>
          <p:nvPr/>
        </p:nvPicPr>
        <p:blipFill rotWithShape="1">
          <a:blip r:embed="rId2">
            <a:alphaModFix/>
          </a:blip>
          <a:srcRect b="0" l="0" r="0" t="0"/>
          <a:stretch/>
        </p:blipFill>
        <p:spPr>
          <a:xfrm>
            <a:off x="5508301" y="0"/>
            <a:ext cx="3635700" cy="4562700"/>
          </a:xfrm>
          <a:prstGeom prst="rect">
            <a:avLst/>
          </a:prstGeom>
          <a:noFill/>
          <a:ln>
            <a:noFill/>
          </a:ln>
        </p:spPr>
      </p:pic>
      <p:sp>
        <p:nvSpPr>
          <p:cNvPr id="33" name="Google Shape;33;p6"/>
          <p:cNvSpPr txBox="1"/>
          <p:nvPr>
            <p:ph idx="1" type="body"/>
          </p:nvPr>
        </p:nvSpPr>
        <p:spPr>
          <a:xfrm>
            <a:off x="1219200" y="790200"/>
            <a:ext cx="4407300" cy="3141000"/>
          </a:xfrm>
          <a:prstGeom prst="rect">
            <a:avLst/>
          </a:prstGeom>
          <a:noFill/>
          <a:ln>
            <a:noFill/>
          </a:ln>
        </p:spPr>
        <p:txBody>
          <a:bodyPr anchorCtr="0" anchor="t" bIns="0" lIns="0" spcFirstLastPara="1" rIns="0" wrap="square" tIns="0">
            <a:noAutofit/>
          </a:bodyPr>
          <a:lstStyle>
            <a:lvl1pPr indent="-406400" lvl="0" marL="4572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1pPr>
            <a:lvl2pPr indent="-406400" lvl="1" marL="9144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2pPr>
            <a:lvl3pPr indent="-406400" lvl="2" marL="13716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3pPr>
            <a:lvl4pPr indent="-406400" lvl="3" marL="18288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4pPr>
            <a:lvl5pPr indent="-406400" lvl="4" marL="22860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5pPr>
            <a:lvl6pPr indent="-406400" lvl="5" marL="27432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6pPr>
            <a:lvl7pPr indent="-406400" lvl="6" marL="32004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7pPr>
            <a:lvl8pPr indent="-406400" lvl="7" marL="3657600" algn="l">
              <a:lnSpc>
                <a:spcPct val="115000"/>
              </a:lnSpc>
              <a:spcBef>
                <a:spcPts val="600"/>
              </a:spcBef>
              <a:spcAft>
                <a:spcPts val="0"/>
              </a:spcAft>
              <a:buClr>
                <a:schemeClr val="lt1"/>
              </a:buClr>
              <a:buSzPts val="2800"/>
              <a:buFont typeface="Inter"/>
              <a:buChar char="○"/>
              <a:defRPr sz="2800">
                <a:solidFill>
                  <a:schemeClr val="lt1"/>
                </a:solidFill>
                <a:latin typeface="Inter"/>
                <a:ea typeface="Inter"/>
                <a:cs typeface="Inter"/>
                <a:sym typeface="Inter"/>
              </a:defRPr>
            </a:lvl8pPr>
            <a:lvl9pPr indent="-406400" lvl="8" marL="4114800" algn="l">
              <a:lnSpc>
                <a:spcPct val="115000"/>
              </a:lnSpc>
              <a:spcBef>
                <a:spcPts val="600"/>
              </a:spcBef>
              <a:spcAft>
                <a:spcPts val="600"/>
              </a:spcAft>
              <a:buClr>
                <a:schemeClr val="lt1"/>
              </a:buClr>
              <a:buSzPts val="2800"/>
              <a:buFont typeface="Inter"/>
              <a:buChar char="■"/>
              <a:defRPr sz="2800">
                <a:solidFill>
                  <a:schemeClr val="lt1"/>
                </a:solidFill>
                <a:latin typeface="Inter"/>
                <a:ea typeface="Inter"/>
                <a:cs typeface="Inter"/>
                <a:sym typeface="Inter"/>
              </a:defRPr>
            </a:lvl9pPr>
          </a:lstStyle>
          <a:p/>
        </p:txBody>
      </p:sp>
      <p:sp>
        <p:nvSpPr>
          <p:cNvPr id="34" name="Google Shape;34;p6"/>
          <p:cNvSpPr txBox="1"/>
          <p:nvPr/>
        </p:nvSpPr>
        <p:spPr>
          <a:xfrm>
            <a:off x="721101" y="490576"/>
            <a:ext cx="426601" cy="653700"/>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000000"/>
              </a:buClr>
              <a:buSzPts val="9600"/>
              <a:buFont typeface="Arial"/>
              <a:buNone/>
            </a:pPr>
            <a:r>
              <a:rPr b="0" i="0" lang="en" sz="9600" u="none" cap="none" strike="noStrike">
                <a:solidFill>
                  <a:schemeClr val="accent1"/>
                </a:solidFill>
                <a:latin typeface="Playfair Display"/>
                <a:ea typeface="Playfair Display"/>
                <a:cs typeface="Playfair Display"/>
                <a:sym typeface="Playfair Display"/>
              </a:rPr>
              <a:t>“</a:t>
            </a:r>
            <a:endParaRPr b="0" i="0" sz="9600" u="none" cap="none" strike="noStrike">
              <a:solidFill>
                <a:schemeClr val="accent1"/>
              </a:solidFill>
              <a:latin typeface="Playfair Display"/>
              <a:ea typeface="Playfair Display"/>
              <a:cs typeface="Playfair Display"/>
              <a:sym typeface="Playfair Display"/>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Slide">
  <p:cSld name="Default Slide">
    <p:spTree>
      <p:nvGrpSpPr>
        <p:cNvPr id="35" name="Shape 35"/>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36" name="Shape 36"/>
        <p:cNvGrpSpPr/>
        <p:nvPr/>
      </p:nvGrpSpPr>
      <p:grpSpPr>
        <a:xfrm>
          <a:off x="0" y="0"/>
          <a:ext cx="0" cy="0"/>
          <a:chOff x="0" y="0"/>
          <a:chExt cx="0" cy="0"/>
        </a:xfrm>
      </p:grpSpPr>
      <p:sp>
        <p:nvSpPr>
          <p:cNvPr id="37" name="Google Shape;37;p8"/>
          <p:cNvSpPr/>
          <p:nvPr/>
        </p:nvSpPr>
        <p:spPr>
          <a:xfrm>
            <a:off x="5733001"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8"/>
          <p:cNvSpPr/>
          <p:nvPr/>
        </p:nvSpPr>
        <p:spPr>
          <a:xfrm rot="10800000">
            <a:off x="-223925" y="228600"/>
            <a:ext cx="1528201" cy="15282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8"/>
          <p:cNvSpPr txBox="1"/>
          <p:nvPr>
            <p:ph type="title"/>
          </p:nvPr>
        </p:nvSpPr>
        <p:spPr>
          <a:xfrm>
            <a:off x="855300" y="748951"/>
            <a:ext cx="4549500" cy="487500"/>
          </a:xfrm>
          <a:prstGeom prst="rect">
            <a:avLst/>
          </a:prstGeom>
          <a:noFill/>
          <a:ln>
            <a:noFill/>
          </a:ln>
        </p:spPr>
        <p:txBody>
          <a:bodyPr anchorCtr="0" anchor="ctr" bIns="0" lIns="0" spcFirstLastPara="1" rIns="0" wrap="square" tIns="0">
            <a:noAutofit/>
          </a:bodyPr>
          <a:lstStyle>
            <a:lvl1pPr lvl="0" algn="l">
              <a:lnSpc>
                <a:spcPct val="90000"/>
              </a:lnSpc>
              <a:spcBef>
                <a:spcPts val="0"/>
              </a:spcBef>
              <a:spcAft>
                <a:spcPts val="0"/>
              </a:spcAft>
              <a:buSzPts val="3200"/>
              <a:buNone/>
              <a:defRPr/>
            </a:lvl1pPr>
            <a:lvl2pPr lvl="1" algn="l">
              <a:lnSpc>
                <a:spcPct val="90000"/>
              </a:lnSpc>
              <a:spcBef>
                <a:spcPts val="0"/>
              </a:spcBef>
              <a:spcAft>
                <a:spcPts val="0"/>
              </a:spcAft>
              <a:buSzPts val="3200"/>
              <a:buNone/>
              <a:defRPr/>
            </a:lvl2pPr>
            <a:lvl3pPr lvl="2" algn="l">
              <a:lnSpc>
                <a:spcPct val="90000"/>
              </a:lnSpc>
              <a:spcBef>
                <a:spcPts val="0"/>
              </a:spcBef>
              <a:spcAft>
                <a:spcPts val="0"/>
              </a:spcAft>
              <a:buSzPts val="3200"/>
              <a:buNone/>
              <a:defRPr/>
            </a:lvl3pPr>
            <a:lvl4pPr lvl="3" algn="l">
              <a:lnSpc>
                <a:spcPct val="90000"/>
              </a:lnSpc>
              <a:spcBef>
                <a:spcPts val="0"/>
              </a:spcBef>
              <a:spcAft>
                <a:spcPts val="0"/>
              </a:spcAft>
              <a:buSzPts val="3200"/>
              <a:buNone/>
              <a:defRPr/>
            </a:lvl4pPr>
            <a:lvl5pPr lvl="4" algn="l">
              <a:lnSpc>
                <a:spcPct val="90000"/>
              </a:lnSpc>
              <a:spcBef>
                <a:spcPts val="0"/>
              </a:spcBef>
              <a:spcAft>
                <a:spcPts val="0"/>
              </a:spcAft>
              <a:buSzPts val="3200"/>
              <a:buNone/>
              <a:defRPr/>
            </a:lvl5pPr>
            <a:lvl6pPr lvl="5" algn="l">
              <a:lnSpc>
                <a:spcPct val="90000"/>
              </a:lnSpc>
              <a:spcBef>
                <a:spcPts val="0"/>
              </a:spcBef>
              <a:spcAft>
                <a:spcPts val="0"/>
              </a:spcAft>
              <a:buSzPts val="3200"/>
              <a:buNone/>
              <a:defRPr/>
            </a:lvl6pPr>
            <a:lvl7pPr lvl="6" algn="l">
              <a:lnSpc>
                <a:spcPct val="90000"/>
              </a:lnSpc>
              <a:spcBef>
                <a:spcPts val="0"/>
              </a:spcBef>
              <a:spcAft>
                <a:spcPts val="0"/>
              </a:spcAft>
              <a:buSzPts val="3200"/>
              <a:buNone/>
              <a:defRPr/>
            </a:lvl7pPr>
            <a:lvl8pPr lvl="7" algn="l">
              <a:lnSpc>
                <a:spcPct val="90000"/>
              </a:lnSpc>
              <a:spcBef>
                <a:spcPts val="0"/>
              </a:spcBef>
              <a:spcAft>
                <a:spcPts val="0"/>
              </a:spcAft>
              <a:buSzPts val="3200"/>
              <a:buNone/>
              <a:defRPr/>
            </a:lvl8pPr>
            <a:lvl9pPr lvl="8" algn="l">
              <a:lnSpc>
                <a:spcPct val="90000"/>
              </a:lnSpc>
              <a:spcBef>
                <a:spcPts val="0"/>
              </a:spcBef>
              <a:spcAft>
                <a:spcPts val="0"/>
              </a:spcAft>
              <a:buSzPts val="3200"/>
              <a:buNone/>
              <a:defRPr/>
            </a:lvl9pPr>
          </a:lstStyle>
          <a:p/>
        </p:txBody>
      </p:sp>
      <p:sp>
        <p:nvSpPr>
          <p:cNvPr id="40" name="Google Shape;40;p8"/>
          <p:cNvSpPr txBox="1"/>
          <p:nvPr>
            <p:ph idx="1" type="body"/>
          </p:nvPr>
        </p:nvSpPr>
        <p:spPr>
          <a:xfrm>
            <a:off x="855276" y="1506350"/>
            <a:ext cx="2125801" cy="2864400"/>
          </a:xfrm>
          <a:prstGeom prst="rect">
            <a:avLst/>
          </a:prstGeom>
          <a:noFill/>
          <a:ln>
            <a:noFill/>
          </a:ln>
        </p:spPr>
        <p:txBody>
          <a:bodyPr anchorCtr="0" anchor="t" bIns="0" lIns="0" spcFirstLastPara="1" rIns="0" wrap="square" tIns="0">
            <a:noAutofit/>
          </a:bodyPr>
          <a:lstStyle>
            <a:lvl1pPr indent="-330200" lvl="0" marL="457200" algn="l">
              <a:lnSpc>
                <a:spcPct val="115000"/>
              </a:lnSpc>
              <a:spcBef>
                <a:spcPts val="600"/>
              </a:spcBef>
              <a:spcAft>
                <a:spcPts val="0"/>
              </a:spcAft>
              <a:buSzPts val="1600"/>
              <a:buChar char="✓"/>
              <a:defRPr sz="1600"/>
            </a:lvl1pPr>
            <a:lvl2pPr indent="-330200" lvl="1" marL="914400" algn="l">
              <a:lnSpc>
                <a:spcPct val="115000"/>
              </a:lnSpc>
              <a:spcBef>
                <a:spcPts val="600"/>
              </a:spcBef>
              <a:spcAft>
                <a:spcPts val="0"/>
              </a:spcAft>
              <a:buSzPts val="1600"/>
              <a:buChar char="○"/>
              <a:defRPr sz="1600"/>
            </a:lvl2pPr>
            <a:lvl3pPr indent="-330200" lvl="2" marL="1371600" algn="l">
              <a:lnSpc>
                <a:spcPct val="115000"/>
              </a:lnSpc>
              <a:spcBef>
                <a:spcPts val="600"/>
              </a:spcBef>
              <a:spcAft>
                <a:spcPts val="0"/>
              </a:spcAft>
              <a:buSzPts val="1600"/>
              <a:buChar char="●"/>
              <a:defRPr sz="1600"/>
            </a:lvl3pPr>
            <a:lvl4pPr indent="-330200" lvl="3" marL="1828800" algn="l">
              <a:lnSpc>
                <a:spcPct val="115000"/>
              </a:lnSpc>
              <a:spcBef>
                <a:spcPts val="600"/>
              </a:spcBef>
              <a:spcAft>
                <a:spcPts val="0"/>
              </a:spcAft>
              <a:buSzPts val="1600"/>
              <a:buChar char="●"/>
              <a:defRPr sz="1600"/>
            </a:lvl4pPr>
            <a:lvl5pPr indent="-330200" lvl="4" marL="2286000" algn="l">
              <a:lnSpc>
                <a:spcPct val="115000"/>
              </a:lnSpc>
              <a:spcBef>
                <a:spcPts val="600"/>
              </a:spcBef>
              <a:spcAft>
                <a:spcPts val="0"/>
              </a:spcAft>
              <a:buSzPts val="1600"/>
              <a:buChar char="○"/>
              <a:defRPr sz="1600"/>
            </a:lvl5pPr>
            <a:lvl6pPr indent="-330200" lvl="5" marL="2743200" algn="l">
              <a:lnSpc>
                <a:spcPct val="115000"/>
              </a:lnSpc>
              <a:spcBef>
                <a:spcPts val="600"/>
              </a:spcBef>
              <a:spcAft>
                <a:spcPts val="0"/>
              </a:spcAft>
              <a:buSzPts val="1600"/>
              <a:buChar char="■"/>
              <a:defRPr sz="1600"/>
            </a:lvl6pPr>
            <a:lvl7pPr indent="-330200" lvl="6" marL="3200400" algn="l">
              <a:lnSpc>
                <a:spcPct val="115000"/>
              </a:lnSpc>
              <a:spcBef>
                <a:spcPts val="600"/>
              </a:spcBef>
              <a:spcAft>
                <a:spcPts val="0"/>
              </a:spcAft>
              <a:buSzPts val="1600"/>
              <a:buChar char="●"/>
              <a:defRPr sz="1600"/>
            </a:lvl7pPr>
            <a:lvl8pPr indent="-330200" lvl="7" marL="3657600" algn="l">
              <a:lnSpc>
                <a:spcPct val="115000"/>
              </a:lnSpc>
              <a:spcBef>
                <a:spcPts val="600"/>
              </a:spcBef>
              <a:spcAft>
                <a:spcPts val="0"/>
              </a:spcAft>
              <a:buSzPts val="1600"/>
              <a:buChar char="○"/>
              <a:defRPr sz="1600"/>
            </a:lvl8pPr>
            <a:lvl9pPr indent="-330200" lvl="8" marL="4114800" algn="l">
              <a:lnSpc>
                <a:spcPct val="115000"/>
              </a:lnSpc>
              <a:spcBef>
                <a:spcPts val="600"/>
              </a:spcBef>
              <a:spcAft>
                <a:spcPts val="600"/>
              </a:spcAft>
              <a:buSzPts val="1600"/>
              <a:buChar char="■"/>
              <a:defRPr sz="1600"/>
            </a:lvl9pPr>
          </a:lstStyle>
          <a:p/>
        </p:txBody>
      </p:sp>
      <p:sp>
        <p:nvSpPr>
          <p:cNvPr id="41" name="Google Shape;41;p8"/>
          <p:cNvSpPr txBox="1"/>
          <p:nvPr>
            <p:ph idx="2" type="body"/>
          </p:nvPr>
        </p:nvSpPr>
        <p:spPr>
          <a:xfrm>
            <a:off x="3279126" y="1506350"/>
            <a:ext cx="2125801" cy="2864400"/>
          </a:xfrm>
          <a:prstGeom prst="rect">
            <a:avLst/>
          </a:prstGeom>
          <a:noFill/>
          <a:ln>
            <a:noFill/>
          </a:ln>
        </p:spPr>
        <p:txBody>
          <a:bodyPr anchorCtr="0" anchor="t" bIns="0" lIns="0" spcFirstLastPara="1" rIns="0" wrap="square" tIns="0">
            <a:noAutofit/>
          </a:bodyPr>
          <a:lstStyle>
            <a:lvl1pPr indent="-330200" lvl="0" marL="457200" algn="l">
              <a:lnSpc>
                <a:spcPct val="115000"/>
              </a:lnSpc>
              <a:spcBef>
                <a:spcPts val="600"/>
              </a:spcBef>
              <a:spcAft>
                <a:spcPts val="0"/>
              </a:spcAft>
              <a:buSzPts val="1600"/>
              <a:buChar char="✓"/>
              <a:defRPr sz="1600"/>
            </a:lvl1pPr>
            <a:lvl2pPr indent="-330200" lvl="1" marL="914400" algn="l">
              <a:lnSpc>
                <a:spcPct val="115000"/>
              </a:lnSpc>
              <a:spcBef>
                <a:spcPts val="600"/>
              </a:spcBef>
              <a:spcAft>
                <a:spcPts val="0"/>
              </a:spcAft>
              <a:buSzPts val="1600"/>
              <a:buChar char="○"/>
              <a:defRPr sz="1600"/>
            </a:lvl2pPr>
            <a:lvl3pPr indent="-330200" lvl="2" marL="1371600" algn="l">
              <a:lnSpc>
                <a:spcPct val="115000"/>
              </a:lnSpc>
              <a:spcBef>
                <a:spcPts val="600"/>
              </a:spcBef>
              <a:spcAft>
                <a:spcPts val="0"/>
              </a:spcAft>
              <a:buSzPts val="1600"/>
              <a:buChar char="●"/>
              <a:defRPr sz="1600"/>
            </a:lvl3pPr>
            <a:lvl4pPr indent="-330200" lvl="3" marL="1828800" algn="l">
              <a:lnSpc>
                <a:spcPct val="115000"/>
              </a:lnSpc>
              <a:spcBef>
                <a:spcPts val="600"/>
              </a:spcBef>
              <a:spcAft>
                <a:spcPts val="0"/>
              </a:spcAft>
              <a:buSzPts val="1600"/>
              <a:buChar char="●"/>
              <a:defRPr sz="1600"/>
            </a:lvl4pPr>
            <a:lvl5pPr indent="-330200" lvl="4" marL="2286000" algn="l">
              <a:lnSpc>
                <a:spcPct val="115000"/>
              </a:lnSpc>
              <a:spcBef>
                <a:spcPts val="600"/>
              </a:spcBef>
              <a:spcAft>
                <a:spcPts val="0"/>
              </a:spcAft>
              <a:buSzPts val="1600"/>
              <a:buChar char="○"/>
              <a:defRPr sz="1600"/>
            </a:lvl5pPr>
            <a:lvl6pPr indent="-330200" lvl="5" marL="2743200" algn="l">
              <a:lnSpc>
                <a:spcPct val="115000"/>
              </a:lnSpc>
              <a:spcBef>
                <a:spcPts val="600"/>
              </a:spcBef>
              <a:spcAft>
                <a:spcPts val="0"/>
              </a:spcAft>
              <a:buSzPts val="1600"/>
              <a:buChar char="■"/>
              <a:defRPr sz="1600"/>
            </a:lvl6pPr>
            <a:lvl7pPr indent="-330200" lvl="6" marL="3200400" algn="l">
              <a:lnSpc>
                <a:spcPct val="115000"/>
              </a:lnSpc>
              <a:spcBef>
                <a:spcPts val="600"/>
              </a:spcBef>
              <a:spcAft>
                <a:spcPts val="0"/>
              </a:spcAft>
              <a:buSzPts val="1600"/>
              <a:buChar char="●"/>
              <a:defRPr sz="1600"/>
            </a:lvl7pPr>
            <a:lvl8pPr indent="-330200" lvl="7" marL="3657600" algn="l">
              <a:lnSpc>
                <a:spcPct val="115000"/>
              </a:lnSpc>
              <a:spcBef>
                <a:spcPts val="600"/>
              </a:spcBef>
              <a:spcAft>
                <a:spcPts val="0"/>
              </a:spcAft>
              <a:buSzPts val="1600"/>
              <a:buChar char="○"/>
              <a:defRPr sz="1600"/>
            </a:lvl8pPr>
            <a:lvl9pPr indent="-330200" lvl="8" marL="4114800" algn="l">
              <a:lnSpc>
                <a:spcPct val="115000"/>
              </a:lnSpc>
              <a:spcBef>
                <a:spcPts val="600"/>
              </a:spcBef>
              <a:spcAft>
                <a:spcPts val="600"/>
              </a:spcAft>
              <a:buSzPts val="1600"/>
              <a:buChar char="■"/>
              <a:defRPr sz="1600"/>
            </a:lvl9pPr>
          </a:lstStyle>
          <a:p/>
        </p:txBody>
      </p:sp>
      <p:sp>
        <p:nvSpPr>
          <p:cNvPr id="42" name="Google Shape;42;p8"/>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43" name="Google Shape;43;p8"/>
          <p:cNvPicPr preferRelativeResize="0"/>
          <p:nvPr/>
        </p:nvPicPr>
        <p:blipFill rotWithShape="1">
          <a:blip r:embed="rId2">
            <a:alphaModFix/>
          </a:blip>
          <a:srcRect b="0" l="0" r="0" t="0"/>
          <a:stretch/>
        </p:blipFill>
        <p:spPr>
          <a:xfrm>
            <a:off x="5539114" y="0"/>
            <a:ext cx="3604894" cy="4370634"/>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4" name="Shape 44"/>
        <p:cNvGrpSpPr/>
        <p:nvPr/>
      </p:nvGrpSpPr>
      <p:grpSpPr>
        <a:xfrm>
          <a:off x="0" y="0"/>
          <a:ext cx="0" cy="0"/>
          <a:chOff x="0" y="0"/>
          <a:chExt cx="0" cy="0"/>
        </a:xfrm>
      </p:grpSpPr>
      <p:sp>
        <p:nvSpPr>
          <p:cNvPr id="45" name="Google Shape;45;p9"/>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46" name="Google Shape;46;p9"/>
          <p:cNvPicPr preferRelativeResize="0"/>
          <p:nvPr/>
        </p:nvPicPr>
        <p:blipFill rotWithShape="1">
          <a:blip r:embed="rId2">
            <a:alphaModFix/>
          </a:blip>
          <a:srcRect b="0" l="0" r="0" t="0"/>
          <a:stretch/>
        </p:blipFill>
        <p:spPr>
          <a:xfrm>
            <a:off x="6890631" y="12"/>
            <a:ext cx="2253365" cy="4370634"/>
          </a:xfrm>
          <a:prstGeom prst="rect">
            <a:avLst/>
          </a:prstGeom>
          <a:noFill/>
          <a:ln>
            <a:noFill/>
          </a:ln>
        </p:spPr>
      </p:pic>
      <p:sp>
        <p:nvSpPr>
          <p:cNvPr id="47" name="Google Shape;47;p9"/>
          <p:cNvSpPr/>
          <p:nvPr/>
        </p:nvSpPr>
        <p:spPr>
          <a:xfrm rot="10800000">
            <a:off x="-223925" y="3397700"/>
            <a:ext cx="1528201" cy="15282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9"/>
          <p:cNvSpPr txBox="1"/>
          <p:nvPr>
            <p:ph idx="1" type="body"/>
          </p:nvPr>
        </p:nvSpPr>
        <p:spPr>
          <a:xfrm>
            <a:off x="855301" y="4011550"/>
            <a:ext cx="7831500" cy="359100"/>
          </a:xfrm>
          <a:prstGeom prst="rect">
            <a:avLst/>
          </a:prstGeom>
          <a:noFill/>
          <a:ln>
            <a:noFill/>
          </a:ln>
        </p:spPr>
        <p:txBody>
          <a:bodyPr anchorCtr="0" anchor="t" bIns="0" lIns="0" spcFirstLastPara="1" rIns="0" wrap="square" tIns="0">
            <a:noAutofit/>
          </a:bodyPr>
          <a:lstStyle>
            <a:lvl1pPr indent="-228600" lvl="0" marL="457200" algn="l">
              <a:lnSpc>
                <a:spcPct val="115000"/>
              </a:lnSpc>
              <a:spcBef>
                <a:spcPts val="360"/>
              </a:spcBef>
              <a:spcAft>
                <a:spcPts val="600"/>
              </a:spcAft>
              <a:buClr>
                <a:schemeClr val="dk1"/>
              </a:buClr>
              <a:buSzPts val="1600"/>
              <a:buNone/>
              <a:defRPr sz="1600">
                <a:solidFill>
                  <a:schemeClr val="dk1"/>
                </a:solidFill>
              </a:defRPr>
            </a:lvl1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49" name="Shape 49"/>
        <p:cNvGrpSpPr/>
        <p:nvPr/>
      </p:nvGrpSpPr>
      <p:grpSpPr>
        <a:xfrm>
          <a:off x="0" y="0"/>
          <a:ext cx="0" cy="0"/>
          <a:chOff x="0" y="0"/>
          <a:chExt cx="0" cy="0"/>
        </a:xfrm>
      </p:grpSpPr>
      <p:sp>
        <p:nvSpPr>
          <p:cNvPr id="50" name="Google Shape;50;p10"/>
          <p:cNvSpPr/>
          <p:nvPr/>
        </p:nvSpPr>
        <p:spPr>
          <a:xfrm>
            <a:off x="5733001"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10"/>
          <p:cNvSpPr/>
          <p:nvPr/>
        </p:nvSpPr>
        <p:spPr>
          <a:xfrm rot="10800000">
            <a:off x="-223925" y="228600"/>
            <a:ext cx="1528201" cy="15282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 name="Google Shape;52;p10"/>
          <p:cNvSpPr txBox="1"/>
          <p:nvPr>
            <p:ph type="title"/>
          </p:nvPr>
        </p:nvSpPr>
        <p:spPr>
          <a:xfrm>
            <a:off x="855300" y="748951"/>
            <a:ext cx="4549500" cy="487500"/>
          </a:xfrm>
          <a:prstGeom prst="rect">
            <a:avLst/>
          </a:prstGeom>
          <a:noFill/>
          <a:ln>
            <a:noFill/>
          </a:ln>
        </p:spPr>
        <p:txBody>
          <a:bodyPr anchorCtr="0" anchor="ctr" bIns="0" lIns="0" spcFirstLastPara="1" rIns="0" wrap="square" tIns="0">
            <a:noAutofit/>
          </a:bodyPr>
          <a:lstStyle>
            <a:lvl1pPr lvl="0" algn="l">
              <a:lnSpc>
                <a:spcPct val="90000"/>
              </a:lnSpc>
              <a:spcBef>
                <a:spcPts val="0"/>
              </a:spcBef>
              <a:spcAft>
                <a:spcPts val="0"/>
              </a:spcAft>
              <a:buSzPts val="3200"/>
              <a:buNone/>
              <a:defRPr/>
            </a:lvl1pPr>
            <a:lvl2pPr lvl="1" algn="l">
              <a:lnSpc>
                <a:spcPct val="90000"/>
              </a:lnSpc>
              <a:spcBef>
                <a:spcPts val="0"/>
              </a:spcBef>
              <a:spcAft>
                <a:spcPts val="0"/>
              </a:spcAft>
              <a:buSzPts val="3200"/>
              <a:buNone/>
              <a:defRPr/>
            </a:lvl2pPr>
            <a:lvl3pPr lvl="2" algn="l">
              <a:lnSpc>
                <a:spcPct val="90000"/>
              </a:lnSpc>
              <a:spcBef>
                <a:spcPts val="0"/>
              </a:spcBef>
              <a:spcAft>
                <a:spcPts val="0"/>
              </a:spcAft>
              <a:buSzPts val="3200"/>
              <a:buNone/>
              <a:defRPr/>
            </a:lvl3pPr>
            <a:lvl4pPr lvl="3" algn="l">
              <a:lnSpc>
                <a:spcPct val="90000"/>
              </a:lnSpc>
              <a:spcBef>
                <a:spcPts val="0"/>
              </a:spcBef>
              <a:spcAft>
                <a:spcPts val="0"/>
              </a:spcAft>
              <a:buSzPts val="3200"/>
              <a:buNone/>
              <a:defRPr/>
            </a:lvl4pPr>
            <a:lvl5pPr lvl="4" algn="l">
              <a:lnSpc>
                <a:spcPct val="90000"/>
              </a:lnSpc>
              <a:spcBef>
                <a:spcPts val="0"/>
              </a:spcBef>
              <a:spcAft>
                <a:spcPts val="0"/>
              </a:spcAft>
              <a:buSzPts val="3200"/>
              <a:buNone/>
              <a:defRPr/>
            </a:lvl5pPr>
            <a:lvl6pPr lvl="5" algn="l">
              <a:lnSpc>
                <a:spcPct val="90000"/>
              </a:lnSpc>
              <a:spcBef>
                <a:spcPts val="0"/>
              </a:spcBef>
              <a:spcAft>
                <a:spcPts val="0"/>
              </a:spcAft>
              <a:buSzPts val="3200"/>
              <a:buNone/>
              <a:defRPr/>
            </a:lvl6pPr>
            <a:lvl7pPr lvl="6" algn="l">
              <a:lnSpc>
                <a:spcPct val="90000"/>
              </a:lnSpc>
              <a:spcBef>
                <a:spcPts val="0"/>
              </a:spcBef>
              <a:spcAft>
                <a:spcPts val="0"/>
              </a:spcAft>
              <a:buSzPts val="3200"/>
              <a:buNone/>
              <a:defRPr/>
            </a:lvl7pPr>
            <a:lvl8pPr lvl="7" algn="l">
              <a:lnSpc>
                <a:spcPct val="90000"/>
              </a:lnSpc>
              <a:spcBef>
                <a:spcPts val="0"/>
              </a:spcBef>
              <a:spcAft>
                <a:spcPts val="0"/>
              </a:spcAft>
              <a:buSzPts val="3200"/>
              <a:buNone/>
              <a:defRPr/>
            </a:lvl8pPr>
            <a:lvl9pPr lvl="8" algn="l">
              <a:lnSpc>
                <a:spcPct val="90000"/>
              </a:lnSpc>
              <a:spcBef>
                <a:spcPts val="0"/>
              </a:spcBef>
              <a:spcAft>
                <a:spcPts val="0"/>
              </a:spcAft>
              <a:buSzPts val="3200"/>
              <a:buNone/>
              <a:defRPr/>
            </a:lvl9pPr>
          </a:lstStyle>
          <a:p/>
        </p:txBody>
      </p:sp>
      <p:sp>
        <p:nvSpPr>
          <p:cNvPr id="53" name="Google Shape;53;p10"/>
          <p:cNvSpPr txBox="1"/>
          <p:nvPr>
            <p:ph idx="1" type="body"/>
          </p:nvPr>
        </p:nvSpPr>
        <p:spPr>
          <a:xfrm>
            <a:off x="855300" y="1506348"/>
            <a:ext cx="4549500" cy="3033900"/>
          </a:xfrm>
          <a:prstGeom prst="rect">
            <a:avLst/>
          </a:prstGeom>
          <a:noFill/>
          <a:ln>
            <a:noFill/>
          </a:ln>
        </p:spPr>
        <p:txBody>
          <a:bodyPr anchorCtr="0" anchor="t" bIns="0" lIns="0" spcFirstLastPara="1" rIns="0" wrap="square" tIns="0">
            <a:noAutofit/>
          </a:bodyPr>
          <a:lstStyle>
            <a:lvl1pPr indent="-355600" lvl="0" marL="457200" algn="l">
              <a:lnSpc>
                <a:spcPct val="115000"/>
              </a:lnSpc>
              <a:spcBef>
                <a:spcPts val="600"/>
              </a:spcBef>
              <a:spcAft>
                <a:spcPts val="0"/>
              </a:spcAft>
              <a:buSzPts val="2000"/>
              <a:buChar char="✓"/>
              <a:defRPr/>
            </a:lvl1pPr>
            <a:lvl2pPr indent="-355600" lvl="1" marL="914400" algn="l">
              <a:lnSpc>
                <a:spcPct val="115000"/>
              </a:lnSpc>
              <a:spcBef>
                <a:spcPts val="600"/>
              </a:spcBef>
              <a:spcAft>
                <a:spcPts val="0"/>
              </a:spcAft>
              <a:buSzPts val="2000"/>
              <a:buChar char="○"/>
              <a:defRPr/>
            </a:lvl2pPr>
            <a:lvl3pPr indent="-355600" lvl="2" marL="1371600" algn="l">
              <a:lnSpc>
                <a:spcPct val="115000"/>
              </a:lnSpc>
              <a:spcBef>
                <a:spcPts val="600"/>
              </a:spcBef>
              <a:spcAft>
                <a:spcPts val="0"/>
              </a:spcAft>
              <a:buSzPts val="2000"/>
              <a:buChar char="●"/>
              <a:defRPr/>
            </a:lvl3pPr>
            <a:lvl4pPr indent="-355600" lvl="3" marL="1828800" algn="l">
              <a:lnSpc>
                <a:spcPct val="115000"/>
              </a:lnSpc>
              <a:spcBef>
                <a:spcPts val="600"/>
              </a:spcBef>
              <a:spcAft>
                <a:spcPts val="0"/>
              </a:spcAft>
              <a:buSzPts val="2000"/>
              <a:buChar char="●"/>
              <a:defRPr/>
            </a:lvl4pPr>
            <a:lvl5pPr indent="-355600" lvl="4" marL="2286000" algn="l">
              <a:lnSpc>
                <a:spcPct val="115000"/>
              </a:lnSpc>
              <a:spcBef>
                <a:spcPts val="600"/>
              </a:spcBef>
              <a:spcAft>
                <a:spcPts val="0"/>
              </a:spcAft>
              <a:buSzPts val="2000"/>
              <a:buChar char="○"/>
              <a:defRPr/>
            </a:lvl5pPr>
            <a:lvl6pPr indent="-355600" lvl="5" marL="2743200" algn="l">
              <a:lnSpc>
                <a:spcPct val="115000"/>
              </a:lnSpc>
              <a:spcBef>
                <a:spcPts val="600"/>
              </a:spcBef>
              <a:spcAft>
                <a:spcPts val="0"/>
              </a:spcAft>
              <a:buSzPts val="2000"/>
              <a:buChar char="■"/>
              <a:defRPr/>
            </a:lvl6pPr>
            <a:lvl7pPr indent="-355600" lvl="6" marL="3200400" algn="l">
              <a:lnSpc>
                <a:spcPct val="115000"/>
              </a:lnSpc>
              <a:spcBef>
                <a:spcPts val="600"/>
              </a:spcBef>
              <a:spcAft>
                <a:spcPts val="0"/>
              </a:spcAft>
              <a:buSzPts val="2000"/>
              <a:buChar char="●"/>
              <a:defRPr/>
            </a:lvl7pPr>
            <a:lvl8pPr indent="-355600" lvl="7" marL="3657600" algn="l">
              <a:lnSpc>
                <a:spcPct val="115000"/>
              </a:lnSpc>
              <a:spcBef>
                <a:spcPts val="600"/>
              </a:spcBef>
              <a:spcAft>
                <a:spcPts val="0"/>
              </a:spcAft>
              <a:buSzPts val="2000"/>
              <a:buChar char="○"/>
              <a:defRPr/>
            </a:lvl8pPr>
            <a:lvl9pPr indent="-355600" lvl="8" marL="4114800" algn="l">
              <a:lnSpc>
                <a:spcPct val="115000"/>
              </a:lnSpc>
              <a:spcBef>
                <a:spcPts val="600"/>
              </a:spcBef>
              <a:spcAft>
                <a:spcPts val="600"/>
              </a:spcAft>
              <a:buSzPts val="2000"/>
              <a:buChar char="■"/>
              <a:defRPr/>
            </a:lvl9pPr>
          </a:lstStyle>
          <a:p/>
        </p:txBody>
      </p:sp>
      <p:sp>
        <p:nvSpPr>
          <p:cNvPr id="54" name="Google Shape;54;p10"/>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55" name="Google Shape;55;p10"/>
          <p:cNvPicPr preferRelativeResize="0"/>
          <p:nvPr/>
        </p:nvPicPr>
        <p:blipFill rotWithShape="1">
          <a:blip r:embed="rId2">
            <a:alphaModFix/>
          </a:blip>
          <a:srcRect b="0" l="0" r="0" t="0"/>
          <a:stretch/>
        </p:blipFill>
        <p:spPr>
          <a:xfrm>
            <a:off x="5713131" y="12"/>
            <a:ext cx="3430866" cy="4370634"/>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Illustration 4">
  <p:cSld name="BLANK_1_1_1">
    <p:spTree>
      <p:nvGrpSpPr>
        <p:cNvPr id="56" name="Shape 56"/>
        <p:cNvGrpSpPr/>
        <p:nvPr/>
      </p:nvGrpSpPr>
      <p:grpSpPr>
        <a:xfrm>
          <a:off x="0" y="0"/>
          <a:ext cx="0" cy="0"/>
          <a:chOff x="0" y="0"/>
          <a:chExt cx="0" cy="0"/>
        </a:xfrm>
      </p:grpSpPr>
      <p:sp>
        <p:nvSpPr>
          <p:cNvPr id="57" name="Google Shape;57;p1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58" name="Google Shape;58;p11"/>
          <p:cNvPicPr preferRelativeResize="0"/>
          <p:nvPr/>
        </p:nvPicPr>
        <p:blipFill rotWithShape="1">
          <a:blip r:embed="rId2">
            <a:alphaModFix/>
          </a:blip>
          <a:srcRect b="0" l="0" r="0" t="0"/>
          <a:stretch/>
        </p:blipFill>
        <p:spPr>
          <a:xfrm>
            <a:off x="6890631" y="12"/>
            <a:ext cx="2253365" cy="4370634"/>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12"/>
          <p:cNvSpPr/>
          <p:nvPr/>
        </p:nvSpPr>
        <p:spPr>
          <a:xfrm>
            <a:off x="5733001"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 name="Google Shape;61;p12"/>
          <p:cNvSpPr/>
          <p:nvPr/>
        </p:nvSpPr>
        <p:spPr>
          <a:xfrm rot="10800000">
            <a:off x="-223925" y="228600"/>
            <a:ext cx="1528201" cy="15282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 name="Google Shape;62;p12"/>
          <p:cNvSpPr txBox="1"/>
          <p:nvPr>
            <p:ph type="title"/>
          </p:nvPr>
        </p:nvSpPr>
        <p:spPr>
          <a:xfrm>
            <a:off x="855300" y="748951"/>
            <a:ext cx="4549500" cy="487500"/>
          </a:xfrm>
          <a:prstGeom prst="rect">
            <a:avLst/>
          </a:prstGeom>
          <a:noFill/>
          <a:ln>
            <a:noFill/>
          </a:ln>
        </p:spPr>
        <p:txBody>
          <a:bodyPr anchorCtr="0" anchor="ctr" bIns="0" lIns="0" spcFirstLastPara="1" rIns="0" wrap="square" tIns="0">
            <a:noAutofit/>
          </a:bodyPr>
          <a:lstStyle>
            <a:lvl1pPr lvl="0" algn="l">
              <a:lnSpc>
                <a:spcPct val="90000"/>
              </a:lnSpc>
              <a:spcBef>
                <a:spcPts val="0"/>
              </a:spcBef>
              <a:spcAft>
                <a:spcPts val="0"/>
              </a:spcAft>
              <a:buSzPts val="3200"/>
              <a:buNone/>
              <a:defRPr/>
            </a:lvl1pPr>
            <a:lvl2pPr lvl="1" algn="l">
              <a:lnSpc>
                <a:spcPct val="90000"/>
              </a:lnSpc>
              <a:spcBef>
                <a:spcPts val="0"/>
              </a:spcBef>
              <a:spcAft>
                <a:spcPts val="0"/>
              </a:spcAft>
              <a:buSzPts val="3200"/>
              <a:buNone/>
              <a:defRPr/>
            </a:lvl2pPr>
            <a:lvl3pPr lvl="2" algn="l">
              <a:lnSpc>
                <a:spcPct val="90000"/>
              </a:lnSpc>
              <a:spcBef>
                <a:spcPts val="0"/>
              </a:spcBef>
              <a:spcAft>
                <a:spcPts val="0"/>
              </a:spcAft>
              <a:buSzPts val="3200"/>
              <a:buNone/>
              <a:defRPr/>
            </a:lvl3pPr>
            <a:lvl4pPr lvl="3" algn="l">
              <a:lnSpc>
                <a:spcPct val="90000"/>
              </a:lnSpc>
              <a:spcBef>
                <a:spcPts val="0"/>
              </a:spcBef>
              <a:spcAft>
                <a:spcPts val="0"/>
              </a:spcAft>
              <a:buSzPts val="3200"/>
              <a:buNone/>
              <a:defRPr/>
            </a:lvl4pPr>
            <a:lvl5pPr lvl="4" algn="l">
              <a:lnSpc>
                <a:spcPct val="90000"/>
              </a:lnSpc>
              <a:spcBef>
                <a:spcPts val="0"/>
              </a:spcBef>
              <a:spcAft>
                <a:spcPts val="0"/>
              </a:spcAft>
              <a:buSzPts val="3200"/>
              <a:buNone/>
              <a:defRPr/>
            </a:lvl5pPr>
            <a:lvl6pPr lvl="5" algn="l">
              <a:lnSpc>
                <a:spcPct val="90000"/>
              </a:lnSpc>
              <a:spcBef>
                <a:spcPts val="0"/>
              </a:spcBef>
              <a:spcAft>
                <a:spcPts val="0"/>
              </a:spcAft>
              <a:buSzPts val="3200"/>
              <a:buNone/>
              <a:defRPr/>
            </a:lvl6pPr>
            <a:lvl7pPr lvl="6" algn="l">
              <a:lnSpc>
                <a:spcPct val="90000"/>
              </a:lnSpc>
              <a:spcBef>
                <a:spcPts val="0"/>
              </a:spcBef>
              <a:spcAft>
                <a:spcPts val="0"/>
              </a:spcAft>
              <a:buSzPts val="3200"/>
              <a:buNone/>
              <a:defRPr/>
            </a:lvl7pPr>
            <a:lvl8pPr lvl="7" algn="l">
              <a:lnSpc>
                <a:spcPct val="90000"/>
              </a:lnSpc>
              <a:spcBef>
                <a:spcPts val="0"/>
              </a:spcBef>
              <a:spcAft>
                <a:spcPts val="0"/>
              </a:spcAft>
              <a:buSzPts val="3200"/>
              <a:buNone/>
              <a:defRPr/>
            </a:lvl8pPr>
            <a:lvl9pPr lvl="8" algn="l">
              <a:lnSpc>
                <a:spcPct val="90000"/>
              </a:lnSpc>
              <a:spcBef>
                <a:spcPts val="0"/>
              </a:spcBef>
              <a:spcAft>
                <a:spcPts val="0"/>
              </a:spcAft>
              <a:buSzPts val="3200"/>
              <a:buNone/>
              <a:defRPr/>
            </a:lvl9pPr>
          </a:lstStyle>
          <a:p/>
        </p:txBody>
      </p:sp>
      <p:sp>
        <p:nvSpPr>
          <p:cNvPr id="63" name="Google Shape;63;p1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64" name="Google Shape;64;p12"/>
          <p:cNvPicPr preferRelativeResize="0"/>
          <p:nvPr/>
        </p:nvPicPr>
        <p:blipFill rotWithShape="1">
          <a:blip r:embed="rId2">
            <a:alphaModFix/>
          </a:blip>
          <a:srcRect b="0" l="0" r="0" t="0"/>
          <a:stretch/>
        </p:blipFill>
        <p:spPr>
          <a:xfrm>
            <a:off x="5766477" y="13"/>
            <a:ext cx="3377524" cy="4370637"/>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Illustration 1" type="blank">
  <p:cSld name="BLANK">
    <p:spTree>
      <p:nvGrpSpPr>
        <p:cNvPr id="65" name="Shape 65"/>
        <p:cNvGrpSpPr/>
        <p:nvPr/>
      </p:nvGrpSpPr>
      <p:grpSpPr>
        <a:xfrm>
          <a:off x="0" y="0"/>
          <a:ext cx="0" cy="0"/>
          <a:chOff x="0" y="0"/>
          <a:chExt cx="0" cy="0"/>
        </a:xfrm>
      </p:grpSpPr>
      <p:sp>
        <p:nvSpPr>
          <p:cNvPr id="66" name="Google Shape;66;p13"/>
          <p:cNvSpPr/>
          <p:nvPr/>
        </p:nvSpPr>
        <p:spPr>
          <a:xfrm>
            <a:off x="5733001"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 name="Google Shape;67;p1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68" name="Google Shape;68;p13"/>
          <p:cNvPicPr preferRelativeResize="0"/>
          <p:nvPr/>
        </p:nvPicPr>
        <p:blipFill rotWithShape="1">
          <a:blip r:embed="rId2">
            <a:alphaModFix/>
          </a:blip>
          <a:srcRect b="0" l="0" r="0" t="0"/>
          <a:stretch/>
        </p:blipFill>
        <p:spPr>
          <a:xfrm>
            <a:off x="6146990" y="0"/>
            <a:ext cx="2996999" cy="437063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Illustration 2">
  <p:cSld name="BLANK_1">
    <p:spTree>
      <p:nvGrpSpPr>
        <p:cNvPr id="69" name="Shape 69"/>
        <p:cNvGrpSpPr/>
        <p:nvPr/>
      </p:nvGrpSpPr>
      <p:grpSpPr>
        <a:xfrm>
          <a:off x="0" y="0"/>
          <a:ext cx="0" cy="0"/>
          <a:chOff x="0" y="0"/>
          <a:chExt cx="0" cy="0"/>
        </a:xfrm>
      </p:grpSpPr>
      <p:sp>
        <p:nvSpPr>
          <p:cNvPr id="70" name="Google Shape;70;p14"/>
          <p:cNvSpPr/>
          <p:nvPr/>
        </p:nvSpPr>
        <p:spPr>
          <a:xfrm>
            <a:off x="5733001"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14"/>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72" name="Google Shape;72;p14"/>
          <p:cNvPicPr preferRelativeResize="0"/>
          <p:nvPr/>
        </p:nvPicPr>
        <p:blipFill rotWithShape="1">
          <a:blip r:embed="rId2">
            <a:alphaModFix/>
          </a:blip>
          <a:srcRect b="0" l="0" r="0" t="0"/>
          <a:stretch/>
        </p:blipFill>
        <p:spPr>
          <a:xfrm>
            <a:off x="6139189" y="1"/>
            <a:ext cx="3004805" cy="4370635"/>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 Illustration 3">
  <p:cSld name="BLANK_1_1">
    <p:spTree>
      <p:nvGrpSpPr>
        <p:cNvPr id="73" name="Shape 73"/>
        <p:cNvGrpSpPr/>
        <p:nvPr/>
      </p:nvGrpSpPr>
      <p:grpSpPr>
        <a:xfrm>
          <a:off x="0" y="0"/>
          <a:ext cx="0" cy="0"/>
          <a:chOff x="0" y="0"/>
          <a:chExt cx="0" cy="0"/>
        </a:xfrm>
      </p:grpSpPr>
      <p:sp>
        <p:nvSpPr>
          <p:cNvPr id="74" name="Google Shape;74;p1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pic>
        <p:nvPicPr>
          <p:cNvPr id="75" name="Google Shape;75;p15"/>
          <p:cNvPicPr preferRelativeResize="0"/>
          <p:nvPr/>
        </p:nvPicPr>
        <p:blipFill rotWithShape="1">
          <a:blip r:embed="rId2">
            <a:alphaModFix/>
          </a:blip>
          <a:srcRect b="0" l="0" r="0" t="0"/>
          <a:stretch/>
        </p:blipFill>
        <p:spPr>
          <a:xfrm>
            <a:off x="6687217" y="1"/>
            <a:ext cx="2456795" cy="4370635"/>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2.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55300" y="748951"/>
            <a:ext cx="4549500" cy="487500"/>
          </a:xfrm>
          <a:prstGeom prst="rect">
            <a:avLst/>
          </a:prstGeom>
          <a:noFill/>
          <a:ln>
            <a:noFill/>
          </a:ln>
        </p:spPr>
        <p:txBody>
          <a:bodyPr anchorCtr="0" anchor="ctr" bIns="0" lIns="0" spcFirstLastPara="1" rIns="0" wrap="square" tIns="0">
            <a:noAutofit/>
          </a:bodyPr>
          <a:lstStyle>
            <a:lvl1pPr lvl="0"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1pPr>
            <a:lvl2pPr lvl="1"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2pPr>
            <a:lvl3pPr lvl="2"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3pPr>
            <a:lvl4pPr lvl="3"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4pPr>
            <a:lvl5pPr lvl="4"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5pPr>
            <a:lvl6pPr lvl="5"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6pPr>
            <a:lvl7pPr lvl="6"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7pPr>
            <a:lvl8pPr lvl="7"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8pPr>
            <a:lvl9pPr lvl="8" marR="0" rtl="0" algn="l">
              <a:lnSpc>
                <a:spcPct val="90000"/>
              </a:lnSpc>
              <a:spcBef>
                <a:spcPts val="0"/>
              </a:spcBef>
              <a:spcAft>
                <a:spcPts val="0"/>
              </a:spcAft>
              <a:buClr>
                <a:schemeClr val="dk1"/>
              </a:buClr>
              <a:buSzPts val="3200"/>
              <a:buFont typeface="Playfair Display"/>
              <a:buNone/>
              <a:defRPr b="0" i="0" sz="3200" u="none" cap="none" strike="noStrike">
                <a:solidFill>
                  <a:schemeClr val="dk1"/>
                </a:solidFill>
                <a:latin typeface="Playfair Display"/>
                <a:ea typeface="Playfair Display"/>
                <a:cs typeface="Playfair Display"/>
                <a:sym typeface="Playfair Display"/>
              </a:defRPr>
            </a:lvl9pPr>
          </a:lstStyle>
          <a:p/>
        </p:txBody>
      </p:sp>
      <p:sp>
        <p:nvSpPr>
          <p:cNvPr id="7" name="Google Shape;7;p1"/>
          <p:cNvSpPr txBox="1"/>
          <p:nvPr>
            <p:ph idx="1" type="body"/>
          </p:nvPr>
        </p:nvSpPr>
        <p:spPr>
          <a:xfrm>
            <a:off x="855300" y="1506348"/>
            <a:ext cx="4549500" cy="3033900"/>
          </a:xfrm>
          <a:prstGeom prst="rect">
            <a:avLst/>
          </a:prstGeom>
          <a:noFill/>
          <a:ln>
            <a:noFill/>
          </a:ln>
        </p:spPr>
        <p:txBody>
          <a:bodyPr anchorCtr="0" anchor="t" bIns="0" lIns="0" spcFirstLastPara="1" rIns="0" wrap="square" tIns="0">
            <a:noAutofit/>
          </a:bodyPr>
          <a:lstStyle>
            <a:lvl1pPr indent="-355600" lvl="0" marL="457200" marR="0" rtl="0" algn="l">
              <a:lnSpc>
                <a:spcPct val="115000"/>
              </a:lnSpc>
              <a:spcBef>
                <a:spcPts val="600"/>
              </a:spcBef>
              <a:spcAft>
                <a:spcPts val="0"/>
              </a:spcAft>
              <a:buClr>
                <a:schemeClr val="accent2"/>
              </a:buClr>
              <a:buSzPts val="2000"/>
              <a:buFont typeface="Inter"/>
              <a:buChar char="✓"/>
              <a:defRPr b="0" i="0" sz="2000" u="none" cap="none" strike="noStrike">
                <a:solidFill>
                  <a:schemeClr val="dk2"/>
                </a:solidFill>
                <a:latin typeface="Inter"/>
                <a:ea typeface="Inter"/>
                <a:cs typeface="Inter"/>
                <a:sym typeface="Inter"/>
              </a:defRPr>
            </a:lvl1pPr>
            <a:lvl2pPr indent="-355600" lvl="1" marL="914400" marR="0" rtl="0" algn="l">
              <a:lnSpc>
                <a:spcPct val="115000"/>
              </a:lnSpc>
              <a:spcBef>
                <a:spcPts val="600"/>
              </a:spcBef>
              <a:spcAft>
                <a:spcPts val="0"/>
              </a:spcAft>
              <a:buClr>
                <a:schemeClr val="accent2"/>
              </a:buClr>
              <a:buSzPts val="2000"/>
              <a:buFont typeface="Inter"/>
              <a:buChar char="○"/>
              <a:defRPr b="0" i="0" sz="2000" u="none" cap="none" strike="noStrike">
                <a:solidFill>
                  <a:schemeClr val="dk2"/>
                </a:solidFill>
                <a:latin typeface="Inter"/>
                <a:ea typeface="Inter"/>
                <a:cs typeface="Inter"/>
                <a:sym typeface="Inter"/>
              </a:defRPr>
            </a:lvl2pPr>
            <a:lvl3pPr indent="-355600" lvl="2" marL="1371600" marR="0" rtl="0" algn="l">
              <a:lnSpc>
                <a:spcPct val="115000"/>
              </a:lnSpc>
              <a:spcBef>
                <a:spcPts val="600"/>
              </a:spcBef>
              <a:spcAft>
                <a:spcPts val="0"/>
              </a:spcAft>
              <a:buClr>
                <a:schemeClr val="accent1"/>
              </a:buClr>
              <a:buSzPts val="2000"/>
              <a:buFont typeface="Inter"/>
              <a:buChar char="●"/>
              <a:defRPr b="0" i="0" sz="2000" u="none" cap="none" strike="noStrike">
                <a:solidFill>
                  <a:schemeClr val="dk2"/>
                </a:solidFill>
                <a:latin typeface="Inter"/>
                <a:ea typeface="Inter"/>
                <a:cs typeface="Inter"/>
                <a:sym typeface="Inter"/>
              </a:defRPr>
            </a:lvl3pPr>
            <a:lvl4pPr indent="-355600" lvl="3" marL="1828800" marR="0" rtl="0" algn="l">
              <a:lnSpc>
                <a:spcPct val="115000"/>
              </a:lnSpc>
              <a:spcBef>
                <a:spcPts val="600"/>
              </a:spcBef>
              <a:spcAft>
                <a:spcPts val="0"/>
              </a:spcAft>
              <a:buClr>
                <a:schemeClr val="accent1"/>
              </a:buClr>
              <a:buSzPts val="2000"/>
              <a:buFont typeface="Inter"/>
              <a:buChar char="●"/>
              <a:defRPr b="0" i="0" sz="2000" u="none" cap="none" strike="noStrike">
                <a:solidFill>
                  <a:schemeClr val="dk2"/>
                </a:solidFill>
                <a:latin typeface="Inter"/>
                <a:ea typeface="Inter"/>
                <a:cs typeface="Inter"/>
                <a:sym typeface="Inter"/>
              </a:defRPr>
            </a:lvl4pPr>
            <a:lvl5pPr indent="-355600" lvl="4" marL="2286000" marR="0" rtl="0" algn="l">
              <a:lnSpc>
                <a:spcPct val="115000"/>
              </a:lnSpc>
              <a:spcBef>
                <a:spcPts val="600"/>
              </a:spcBef>
              <a:spcAft>
                <a:spcPts val="0"/>
              </a:spcAft>
              <a:buClr>
                <a:schemeClr val="dk2"/>
              </a:buClr>
              <a:buSzPts val="2000"/>
              <a:buFont typeface="Inter"/>
              <a:buChar char="○"/>
              <a:defRPr b="0" i="0" sz="2000" u="none" cap="none" strike="noStrike">
                <a:solidFill>
                  <a:schemeClr val="dk2"/>
                </a:solidFill>
                <a:latin typeface="Inter"/>
                <a:ea typeface="Inter"/>
                <a:cs typeface="Inter"/>
                <a:sym typeface="Inter"/>
              </a:defRPr>
            </a:lvl5pPr>
            <a:lvl6pPr indent="-355600" lvl="5" marL="2743200" marR="0" rtl="0" algn="l">
              <a:lnSpc>
                <a:spcPct val="115000"/>
              </a:lnSpc>
              <a:spcBef>
                <a:spcPts val="600"/>
              </a:spcBef>
              <a:spcAft>
                <a:spcPts val="0"/>
              </a:spcAft>
              <a:buClr>
                <a:schemeClr val="dk2"/>
              </a:buClr>
              <a:buSzPts val="2000"/>
              <a:buFont typeface="Inter"/>
              <a:buChar char="■"/>
              <a:defRPr b="0" i="0" sz="2000" u="none" cap="none" strike="noStrike">
                <a:solidFill>
                  <a:schemeClr val="dk2"/>
                </a:solidFill>
                <a:latin typeface="Inter"/>
                <a:ea typeface="Inter"/>
                <a:cs typeface="Inter"/>
                <a:sym typeface="Inter"/>
              </a:defRPr>
            </a:lvl6pPr>
            <a:lvl7pPr indent="-355600" lvl="6" marL="3200400" marR="0" rtl="0" algn="l">
              <a:lnSpc>
                <a:spcPct val="115000"/>
              </a:lnSpc>
              <a:spcBef>
                <a:spcPts val="600"/>
              </a:spcBef>
              <a:spcAft>
                <a:spcPts val="0"/>
              </a:spcAft>
              <a:buClr>
                <a:schemeClr val="dk2"/>
              </a:buClr>
              <a:buSzPts val="2000"/>
              <a:buFont typeface="Inter"/>
              <a:buChar char="●"/>
              <a:defRPr b="0" i="0" sz="2000" u="none" cap="none" strike="noStrike">
                <a:solidFill>
                  <a:schemeClr val="dk2"/>
                </a:solidFill>
                <a:latin typeface="Inter"/>
                <a:ea typeface="Inter"/>
                <a:cs typeface="Inter"/>
                <a:sym typeface="Inter"/>
              </a:defRPr>
            </a:lvl7pPr>
            <a:lvl8pPr indent="-355600" lvl="7" marL="3657600" marR="0" rtl="0" algn="l">
              <a:lnSpc>
                <a:spcPct val="115000"/>
              </a:lnSpc>
              <a:spcBef>
                <a:spcPts val="600"/>
              </a:spcBef>
              <a:spcAft>
                <a:spcPts val="0"/>
              </a:spcAft>
              <a:buClr>
                <a:schemeClr val="dk2"/>
              </a:buClr>
              <a:buSzPts val="2000"/>
              <a:buFont typeface="Inter"/>
              <a:buChar char="○"/>
              <a:defRPr b="0" i="0" sz="2000" u="none" cap="none" strike="noStrike">
                <a:solidFill>
                  <a:schemeClr val="dk2"/>
                </a:solidFill>
                <a:latin typeface="Inter"/>
                <a:ea typeface="Inter"/>
                <a:cs typeface="Inter"/>
                <a:sym typeface="Inter"/>
              </a:defRPr>
            </a:lvl8pPr>
            <a:lvl9pPr indent="-355600" lvl="8" marL="4114800" marR="0" rtl="0" algn="l">
              <a:lnSpc>
                <a:spcPct val="115000"/>
              </a:lnSpc>
              <a:spcBef>
                <a:spcPts val="600"/>
              </a:spcBef>
              <a:spcAft>
                <a:spcPts val="600"/>
              </a:spcAft>
              <a:buClr>
                <a:schemeClr val="dk2"/>
              </a:buClr>
              <a:buSzPts val="2000"/>
              <a:buFont typeface="Inter"/>
              <a:buChar char="■"/>
              <a:defRPr b="0" i="0" sz="2000" u="none" cap="none" strike="noStrike">
                <a:solidFill>
                  <a:schemeClr val="dk2"/>
                </a:solidFill>
                <a:latin typeface="Inter"/>
                <a:ea typeface="Inter"/>
                <a:cs typeface="Inter"/>
                <a:sym typeface="Inter"/>
              </a:defRPr>
            </a:lvl9pPr>
          </a:lstStyle>
          <a:p/>
        </p:txBody>
      </p:sp>
      <p:sp>
        <p:nvSpPr>
          <p:cNvPr id="8" name="Google Shape;8;p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accent2"/>
                </a:solidFill>
                <a:latin typeface="Inter"/>
                <a:ea typeface="Inter"/>
                <a:cs typeface="Inter"/>
                <a:sym typeface="Inter"/>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5.xml"/><Relationship Id="rId3"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 Id="rId3" Type="http://schemas.openxmlformats.org/officeDocument/2006/relationships/image" Target="../media/image9.jpg"/><Relationship Id="rId4" Type="http://schemas.openxmlformats.org/officeDocument/2006/relationships/image" Target="../media/image11.jpg"/><Relationship Id="rId5" Type="http://schemas.openxmlformats.org/officeDocument/2006/relationships/image" Target="../media/image5.jpg"/><Relationship Id="rId6" Type="http://schemas.openxmlformats.org/officeDocument/2006/relationships/image" Target="../media/image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6.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9.jpg"/><Relationship Id="rId4" Type="http://schemas.openxmlformats.org/officeDocument/2006/relationships/image" Target="../media/image11.jpg"/><Relationship Id="rId5" Type="http://schemas.openxmlformats.org/officeDocument/2006/relationships/image" Target="../media/image5.jpg"/><Relationship Id="rId6" Type="http://schemas.openxmlformats.org/officeDocument/2006/relationships/image" Target="../media/image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6.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6.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7.xml"/><Relationship Id="rId3" Type="http://schemas.openxmlformats.org/officeDocument/2006/relationships/image" Target="../media/image9.jpg"/><Relationship Id="rId4" Type="http://schemas.openxmlformats.org/officeDocument/2006/relationships/image" Target="../media/image11.jpg"/><Relationship Id="rId5" Type="http://schemas.openxmlformats.org/officeDocument/2006/relationships/image" Target="../media/image5.jpg"/><Relationship Id="rId6" Type="http://schemas.openxmlformats.org/officeDocument/2006/relationships/image" Target="../media/image6.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8.xml"/><Relationship Id="rId3" Type="http://schemas.openxmlformats.org/officeDocument/2006/relationships/image" Target="../media/image24.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7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2.xml"/><Relationship Id="rId3" Type="http://schemas.openxmlformats.org/officeDocument/2006/relationships/image" Target="../media/image22.jp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3.xml"/><Relationship Id="rId3" Type="http://schemas.openxmlformats.org/officeDocument/2006/relationships/hyperlink" Target="https://www.slidescarnival.com/?utm_source=template" TargetMode="Externa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79" name="Shape 79"/>
        <p:cNvGrpSpPr/>
        <p:nvPr/>
      </p:nvGrpSpPr>
      <p:grpSpPr>
        <a:xfrm>
          <a:off x="0" y="0"/>
          <a:ext cx="0" cy="0"/>
          <a:chOff x="0" y="0"/>
          <a:chExt cx="0" cy="0"/>
        </a:xfrm>
      </p:grpSpPr>
      <p:sp>
        <p:nvSpPr>
          <p:cNvPr id="80" name="Google Shape;80;p16"/>
          <p:cNvSpPr/>
          <p:nvPr/>
        </p:nvSpPr>
        <p:spPr>
          <a:xfrm rot="10800000">
            <a:off x="-348346" y="421850"/>
            <a:ext cx="2375401" cy="2375400"/>
          </a:xfrm>
          <a:prstGeom prst="chord">
            <a:avLst>
              <a:gd fmla="val 2673960" name="adj1"/>
              <a:gd fmla="val 18921779" name="adj2"/>
            </a:avLst>
          </a:prstGeom>
          <a:solidFill>
            <a:srgbClr val="FFF0ED">
              <a:alpha val="29019"/>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16"/>
          <p:cNvSpPr txBox="1"/>
          <p:nvPr>
            <p:ph idx="4294967295" type="subTitle"/>
          </p:nvPr>
        </p:nvSpPr>
        <p:spPr>
          <a:xfrm>
            <a:off x="216675" y="715950"/>
            <a:ext cx="7734000" cy="4210800"/>
          </a:xfrm>
          <a:prstGeom prst="rect">
            <a:avLst/>
          </a:prstGeom>
          <a:noFill/>
          <a:ln>
            <a:noFill/>
          </a:ln>
        </p:spPr>
        <p:txBody>
          <a:bodyPr anchorCtr="0" anchor="t" bIns="0" lIns="0" spcFirstLastPara="1" rIns="0" wrap="square" tIns="0">
            <a:noAutofit/>
          </a:bodyPr>
          <a:lstStyle/>
          <a:p>
            <a:pPr indent="0" lvl="0" marL="0" rtl="0" algn="ctr">
              <a:lnSpc>
                <a:spcPct val="100000"/>
              </a:lnSpc>
              <a:spcBef>
                <a:spcPts val="0"/>
              </a:spcBef>
              <a:spcAft>
                <a:spcPts val="0"/>
              </a:spcAft>
              <a:buNone/>
            </a:pPr>
            <a:r>
              <a:rPr b="1" lang="en" sz="2700">
                <a:solidFill>
                  <a:srgbClr val="0A1D37"/>
                </a:solidFill>
                <a:latin typeface="Lato"/>
                <a:ea typeface="Lato"/>
                <a:cs typeface="Lato"/>
                <a:sym typeface="Lato"/>
              </a:rPr>
              <a:t>STRATEGIC MARKETING MANAGEMENT</a:t>
            </a:r>
            <a:endParaRPr b="1" sz="2700">
              <a:solidFill>
                <a:srgbClr val="0A1D37"/>
              </a:solidFill>
              <a:latin typeface="Lato"/>
              <a:ea typeface="Lato"/>
              <a:cs typeface="Lato"/>
              <a:sym typeface="Lato"/>
            </a:endParaRPr>
          </a:p>
          <a:p>
            <a:pPr indent="0" lvl="0" marL="0" rtl="0" algn="ctr">
              <a:lnSpc>
                <a:spcPct val="100000"/>
              </a:lnSpc>
              <a:spcBef>
                <a:spcPts val="0"/>
              </a:spcBef>
              <a:spcAft>
                <a:spcPts val="0"/>
              </a:spcAft>
              <a:buNone/>
            </a:pPr>
            <a:r>
              <a:t/>
            </a:r>
            <a:endParaRPr b="1" sz="22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400">
                <a:solidFill>
                  <a:srgbClr val="000000"/>
                </a:solidFill>
                <a:latin typeface="Arial"/>
                <a:ea typeface="Arial"/>
                <a:cs typeface="Arial"/>
                <a:sym typeface="Arial"/>
              </a:rPr>
              <a:t>Betting In Your Most Priced Asset: The Customer</a:t>
            </a:r>
            <a:endParaRPr b="1" sz="24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2200">
                <a:solidFill>
                  <a:srgbClr val="0A1D37"/>
                </a:solidFill>
                <a:latin typeface="Lato"/>
                <a:ea typeface="Lato"/>
                <a:cs typeface="Lato"/>
                <a:sym typeface="Lato"/>
              </a:rPr>
              <a:t>Week 4</a:t>
            </a:r>
            <a:endParaRPr b="1" sz="2200">
              <a:solidFill>
                <a:srgbClr val="0A1D37"/>
              </a:solidFill>
              <a:latin typeface="Lato"/>
              <a:ea typeface="Lato"/>
              <a:cs typeface="Lato"/>
              <a:sym typeface="Lato"/>
            </a:endParaRPr>
          </a:p>
          <a:p>
            <a:pPr indent="0" lvl="0" marL="0" rtl="0" algn="l">
              <a:lnSpc>
                <a:spcPct val="100000"/>
              </a:lnSpc>
              <a:spcBef>
                <a:spcPts val="0"/>
              </a:spcBef>
              <a:spcAft>
                <a:spcPts val="0"/>
              </a:spcAft>
              <a:buNone/>
            </a:pPr>
            <a:r>
              <a:t/>
            </a:r>
            <a:endParaRPr b="1" sz="22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lnSpc>
                <a:spcPct val="100000"/>
              </a:lnSpc>
              <a:spcBef>
                <a:spcPts val="0"/>
              </a:spcBef>
              <a:spcAft>
                <a:spcPts val="0"/>
              </a:spcAft>
              <a:buNone/>
            </a:pPr>
            <a:r>
              <a:t/>
            </a:r>
            <a:endParaRPr b="1" sz="22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700">
                <a:solidFill>
                  <a:srgbClr val="0A1D37"/>
                </a:solidFill>
                <a:latin typeface="Lato"/>
                <a:ea typeface="Lato"/>
                <a:cs typeface="Lato"/>
                <a:sym typeface="Lato"/>
              </a:rPr>
              <a:t>Fidela Reyes Balajadia</a:t>
            </a:r>
            <a:endParaRPr b="1" sz="27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lnSpc>
                <a:spcPct val="100000"/>
              </a:lnSpc>
              <a:spcBef>
                <a:spcPts val="0"/>
              </a:spcBef>
              <a:spcAft>
                <a:spcPts val="0"/>
              </a:spcAft>
              <a:buNone/>
            </a:pPr>
            <a:r>
              <a:rPr b="1" lang="en" sz="2200">
                <a:solidFill>
                  <a:srgbClr val="0A1D37"/>
                </a:solidFill>
                <a:latin typeface="Lato"/>
                <a:ea typeface="Lato"/>
                <a:cs typeface="Lato"/>
                <a:sym typeface="Lato"/>
              </a:rPr>
              <a:t>University of the Assumption, Philippines</a:t>
            </a:r>
            <a:endParaRPr>
              <a:solidFill>
                <a:schemeClr val="accent2"/>
              </a:solidFill>
            </a:endParaRPr>
          </a:p>
          <a:p>
            <a:pPr indent="0" lvl="0" marL="0" marR="0" rtl="0" algn="l">
              <a:lnSpc>
                <a:spcPct val="115000"/>
              </a:lnSpc>
              <a:spcBef>
                <a:spcPts val="600"/>
              </a:spcBef>
              <a:spcAft>
                <a:spcPts val="0"/>
              </a:spcAft>
              <a:buClr>
                <a:schemeClr val="accent2"/>
              </a:buClr>
              <a:buSzPts val="2000"/>
              <a:buFont typeface="Inter"/>
              <a:buNone/>
            </a:pPr>
            <a:r>
              <a:t/>
            </a:r>
            <a:endParaRPr b="0" i="0" sz="2000" u="none" cap="none" strike="noStrike">
              <a:solidFill>
                <a:schemeClr val="accent2"/>
              </a:solidFill>
              <a:latin typeface="Inter"/>
              <a:ea typeface="Inter"/>
              <a:cs typeface="Inter"/>
              <a:sym typeface="Inter"/>
            </a:endParaRPr>
          </a:p>
        </p:txBody>
      </p:sp>
      <p:sp>
        <p:nvSpPr>
          <p:cNvPr id="82" name="Google Shape;82;p1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7"/>
          <p:cNvSpPr txBox="1"/>
          <p:nvPr/>
        </p:nvSpPr>
        <p:spPr>
          <a:xfrm>
            <a:off x="505101" y="0"/>
            <a:ext cx="2396700" cy="5143500"/>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000000"/>
              </a:buClr>
              <a:buSzPts val="30000"/>
              <a:buFont typeface="Arial"/>
              <a:buNone/>
            </a:pPr>
            <a:r>
              <a:rPr b="0" i="0" lang="en" sz="30000" u="none" cap="none" strike="noStrike">
                <a:solidFill>
                  <a:schemeClr val="lt2"/>
                </a:solidFill>
                <a:latin typeface="Inter"/>
                <a:ea typeface="Inter"/>
                <a:cs typeface="Inter"/>
                <a:sym typeface="Inter"/>
              </a:rPr>
              <a:t>2</a:t>
            </a:r>
            <a:endParaRPr b="0" i="0" sz="30000" u="none" cap="none" strike="noStrike">
              <a:solidFill>
                <a:schemeClr val="lt2"/>
              </a:solidFill>
              <a:latin typeface="Inter"/>
              <a:ea typeface="Inter"/>
              <a:cs typeface="Inter"/>
              <a:sym typeface="Inter"/>
            </a:endParaRPr>
          </a:p>
        </p:txBody>
      </p:sp>
      <p:sp>
        <p:nvSpPr>
          <p:cNvPr id="88" name="Google Shape;88;p17"/>
          <p:cNvSpPr txBox="1"/>
          <p:nvPr>
            <p:ph type="ctrTitle"/>
          </p:nvPr>
        </p:nvSpPr>
        <p:spPr>
          <a:xfrm>
            <a:off x="310875" y="555800"/>
            <a:ext cx="4889100" cy="4342800"/>
          </a:xfrm>
          <a:prstGeom prst="rect">
            <a:avLst/>
          </a:prstGeom>
          <a:noFill/>
          <a:ln>
            <a:noFill/>
          </a:ln>
        </p:spPr>
        <p:txBody>
          <a:bodyPr anchorCtr="0" anchor="b" bIns="0" lIns="0" spcFirstLastPara="1" rIns="0" wrap="square" tIns="0">
            <a:noAutofit/>
          </a:bodyPr>
          <a:lstStyle/>
          <a:p>
            <a:pPr indent="0" lvl="0" marL="0" rtl="0" algn="l">
              <a:lnSpc>
                <a:spcPct val="115000"/>
              </a:lnSpc>
              <a:spcBef>
                <a:spcPts val="0"/>
              </a:spcBef>
              <a:spcAft>
                <a:spcPts val="0"/>
              </a:spcAft>
              <a:buNone/>
            </a:pPr>
            <a:r>
              <a:rPr b="1" lang="en" sz="2100">
                <a:solidFill>
                  <a:srgbClr val="000000"/>
                </a:solidFill>
                <a:latin typeface="Arial"/>
                <a:ea typeface="Arial"/>
                <a:cs typeface="Arial"/>
                <a:sym typeface="Arial"/>
              </a:rPr>
              <a:t>Lecture Learning Objectives:</a:t>
            </a:r>
            <a:endParaRPr b="1"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At the end of the lecture, you will be able to:</a:t>
            </a:r>
            <a:endParaRPr sz="19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1900">
                <a:solidFill>
                  <a:srgbClr val="000000"/>
                </a:solidFill>
                <a:latin typeface="Arial"/>
                <a:ea typeface="Arial"/>
                <a:cs typeface="Arial"/>
                <a:sym typeface="Arial"/>
              </a:rPr>
              <a:t>1.    Discuss the factors affecting the purchasing behavior of consumers</a:t>
            </a:r>
            <a:endParaRPr sz="19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1900">
                <a:solidFill>
                  <a:srgbClr val="000000"/>
                </a:solidFill>
                <a:latin typeface="Arial"/>
                <a:ea typeface="Arial"/>
                <a:cs typeface="Arial"/>
                <a:sym typeface="Arial"/>
              </a:rPr>
              <a:t>2.    Apply the total quality concept in understanding the customer and thereby creating a positive influence on consumer decision process</a:t>
            </a:r>
            <a:endParaRPr sz="19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1900">
                <a:solidFill>
                  <a:srgbClr val="000000"/>
                </a:solidFill>
                <a:latin typeface="Arial"/>
                <a:ea typeface="Arial"/>
                <a:cs typeface="Arial"/>
                <a:sym typeface="Arial"/>
              </a:rPr>
              <a:t>3.    Develop a personal plan for a particular local store with the aim of improving their customers in-store shopping experience</a:t>
            </a:r>
            <a:endParaRPr sz="1900">
              <a:solidFill>
                <a:srgbClr val="000000"/>
              </a:solidFill>
              <a:latin typeface="Arial"/>
              <a:ea typeface="Arial"/>
              <a:cs typeface="Arial"/>
              <a:sym typeface="Arial"/>
            </a:endParaRPr>
          </a:p>
          <a:p>
            <a:pPr indent="0" lvl="0" marL="0" rtl="0" algn="l">
              <a:lnSpc>
                <a:spcPct val="90000"/>
              </a:lnSpc>
              <a:spcBef>
                <a:spcPts val="0"/>
              </a:spcBef>
              <a:spcAft>
                <a:spcPts val="0"/>
              </a:spcAft>
              <a:buSzPts val="30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8"/>
          <p:cNvSpPr txBox="1"/>
          <p:nvPr/>
        </p:nvSpPr>
        <p:spPr>
          <a:xfrm>
            <a:off x="505101" y="0"/>
            <a:ext cx="2396700" cy="5143500"/>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000000"/>
              </a:buClr>
              <a:buSzPts val="30000"/>
              <a:buFont typeface="Arial"/>
              <a:buNone/>
            </a:pPr>
            <a:r>
              <a:rPr b="0" i="0" lang="en" sz="30000" u="none" cap="none" strike="noStrike">
                <a:solidFill>
                  <a:schemeClr val="lt2"/>
                </a:solidFill>
                <a:latin typeface="Inter"/>
                <a:ea typeface="Inter"/>
                <a:cs typeface="Inter"/>
                <a:sym typeface="Inter"/>
              </a:rPr>
              <a:t>2</a:t>
            </a:r>
            <a:endParaRPr b="0" i="0" sz="30000" u="none" cap="none" strike="noStrike">
              <a:solidFill>
                <a:schemeClr val="lt2"/>
              </a:solidFill>
              <a:latin typeface="Inter"/>
              <a:ea typeface="Inter"/>
              <a:cs typeface="Inter"/>
              <a:sym typeface="Inter"/>
            </a:endParaRPr>
          </a:p>
        </p:txBody>
      </p:sp>
      <p:sp>
        <p:nvSpPr>
          <p:cNvPr id="94" name="Google Shape;94;p18"/>
          <p:cNvSpPr txBox="1"/>
          <p:nvPr>
            <p:ph type="ctrTitle"/>
          </p:nvPr>
        </p:nvSpPr>
        <p:spPr>
          <a:xfrm>
            <a:off x="310875" y="292075"/>
            <a:ext cx="4477500" cy="4465200"/>
          </a:xfrm>
          <a:prstGeom prst="rect">
            <a:avLst/>
          </a:prstGeom>
          <a:noFill/>
          <a:ln>
            <a:noFill/>
          </a:ln>
        </p:spPr>
        <p:txBody>
          <a:bodyPr anchorCtr="0" anchor="b" bIns="0" lIns="0" spcFirstLastPara="1" rIns="0" wrap="square" tIns="0">
            <a:noAutofit/>
          </a:bodyPr>
          <a:lstStyle/>
          <a:p>
            <a:pPr indent="0" lvl="0" marL="0" rtl="0" algn="l">
              <a:lnSpc>
                <a:spcPct val="115000"/>
              </a:lnSpc>
              <a:spcBef>
                <a:spcPts val="0"/>
              </a:spcBef>
              <a:spcAft>
                <a:spcPts val="0"/>
              </a:spcAft>
              <a:buNone/>
            </a:pPr>
            <a:r>
              <a:rPr b="1" lang="en" sz="2100">
                <a:solidFill>
                  <a:srgbClr val="000000"/>
                </a:solidFill>
                <a:latin typeface="Arial"/>
                <a:ea typeface="Arial"/>
                <a:cs typeface="Arial"/>
                <a:sym typeface="Arial"/>
              </a:rPr>
              <a:t>Lecture Learning Objectives:</a:t>
            </a:r>
            <a:endParaRPr b="1"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At the end of the lecture, you will be able to:</a:t>
            </a:r>
            <a:endParaRPr sz="15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2000">
                <a:solidFill>
                  <a:srgbClr val="000000"/>
                </a:solidFill>
                <a:latin typeface="Arial"/>
                <a:ea typeface="Arial"/>
                <a:cs typeface="Arial"/>
                <a:sym typeface="Arial"/>
              </a:rPr>
              <a:t>4.    Integrate the use of total quality concept in understanding the customer</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2000">
                <a:solidFill>
                  <a:srgbClr val="000000"/>
                </a:solidFill>
                <a:latin typeface="Arial"/>
                <a:ea typeface="Arial"/>
                <a:cs typeface="Arial"/>
                <a:sym typeface="Arial"/>
              </a:rPr>
              <a:t>5.    Explain the consumer decision process</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2000">
                <a:solidFill>
                  <a:srgbClr val="000000"/>
                </a:solidFill>
                <a:latin typeface="Arial"/>
                <a:ea typeface="Arial"/>
                <a:cs typeface="Arial"/>
                <a:sym typeface="Arial"/>
              </a:rPr>
              <a:t>6.	Explain what research can do in understanding the customers</a:t>
            </a:r>
            <a:endParaRPr sz="2000">
              <a:solidFill>
                <a:srgbClr val="000000"/>
              </a:solidFill>
              <a:latin typeface="Arial"/>
              <a:ea typeface="Arial"/>
              <a:cs typeface="Arial"/>
              <a:sym typeface="Arial"/>
            </a:endParaRPr>
          </a:p>
          <a:p>
            <a:pPr indent="0" lvl="0" marL="0" rtl="0" algn="l">
              <a:lnSpc>
                <a:spcPct val="90000"/>
              </a:lnSpc>
              <a:spcBef>
                <a:spcPts val="1200"/>
              </a:spcBef>
              <a:spcAft>
                <a:spcPts val="0"/>
              </a:spcAft>
              <a:buSzPts val="30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19"/>
          <p:cNvSpPr txBox="1"/>
          <p:nvPr>
            <p:ph idx="1" type="body"/>
          </p:nvPr>
        </p:nvSpPr>
        <p:spPr>
          <a:xfrm>
            <a:off x="621750" y="876100"/>
            <a:ext cx="4895400" cy="37977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600"/>
              </a:spcBef>
              <a:spcAft>
                <a:spcPts val="0"/>
              </a:spcAft>
              <a:buNone/>
            </a:pPr>
            <a:r>
              <a:rPr lang="en" sz="2400">
                <a:solidFill>
                  <a:srgbClr val="000000"/>
                </a:solidFill>
                <a:latin typeface="Arial"/>
                <a:ea typeface="Arial"/>
                <a:cs typeface="Arial"/>
                <a:sym typeface="Arial"/>
              </a:rPr>
              <a:t>There is a constant need to study and understand them- the </a:t>
            </a:r>
            <a:r>
              <a:rPr b="1" lang="en" sz="2400">
                <a:solidFill>
                  <a:srgbClr val="000000"/>
                </a:solidFill>
                <a:latin typeface="Arial"/>
                <a:ea typeface="Arial"/>
                <a:cs typeface="Arial"/>
                <a:sym typeface="Arial"/>
              </a:rPr>
              <a:t>customer's needs</a:t>
            </a:r>
            <a:r>
              <a:rPr lang="en" sz="2400">
                <a:solidFill>
                  <a:srgbClr val="000000"/>
                </a:solidFill>
                <a:latin typeface="Arial"/>
                <a:ea typeface="Arial"/>
                <a:cs typeface="Arial"/>
                <a:sym typeface="Arial"/>
              </a:rPr>
              <a:t>, </a:t>
            </a:r>
            <a:r>
              <a:rPr b="1" lang="en" sz="2400">
                <a:solidFill>
                  <a:srgbClr val="000000"/>
                </a:solidFill>
                <a:latin typeface="Arial"/>
                <a:ea typeface="Arial"/>
                <a:cs typeface="Arial"/>
                <a:sym typeface="Arial"/>
              </a:rPr>
              <a:t>wants</a:t>
            </a:r>
            <a:r>
              <a:rPr lang="en" sz="2400">
                <a:solidFill>
                  <a:srgbClr val="000000"/>
                </a:solidFill>
                <a:latin typeface="Arial"/>
                <a:ea typeface="Arial"/>
                <a:cs typeface="Arial"/>
                <a:sym typeface="Arial"/>
              </a:rPr>
              <a:t>, </a:t>
            </a:r>
            <a:r>
              <a:rPr b="1" lang="en" sz="2400">
                <a:solidFill>
                  <a:srgbClr val="000000"/>
                </a:solidFill>
                <a:latin typeface="Arial"/>
                <a:ea typeface="Arial"/>
                <a:cs typeface="Arial"/>
                <a:sym typeface="Arial"/>
              </a:rPr>
              <a:t>tastes</a:t>
            </a:r>
            <a:r>
              <a:rPr lang="en" sz="2400">
                <a:solidFill>
                  <a:srgbClr val="000000"/>
                </a:solidFill>
                <a:latin typeface="Arial"/>
                <a:ea typeface="Arial"/>
                <a:cs typeface="Arial"/>
                <a:sym typeface="Arial"/>
              </a:rPr>
              <a:t>, </a:t>
            </a:r>
            <a:r>
              <a:rPr b="1" lang="en" sz="2400">
                <a:solidFill>
                  <a:srgbClr val="000000"/>
                </a:solidFill>
                <a:latin typeface="Arial"/>
                <a:ea typeface="Arial"/>
                <a:cs typeface="Arial"/>
                <a:sym typeface="Arial"/>
              </a:rPr>
              <a:t>preferences</a:t>
            </a:r>
            <a:r>
              <a:rPr lang="en" sz="2400">
                <a:solidFill>
                  <a:srgbClr val="000000"/>
                </a:solidFill>
                <a:latin typeface="Arial"/>
                <a:ea typeface="Arial"/>
                <a:cs typeface="Arial"/>
                <a:sym typeface="Arial"/>
              </a:rPr>
              <a:t>, </a:t>
            </a:r>
            <a:r>
              <a:rPr b="1" lang="en" sz="2400">
                <a:solidFill>
                  <a:srgbClr val="000000"/>
                </a:solidFill>
                <a:latin typeface="Arial"/>
                <a:ea typeface="Arial"/>
                <a:cs typeface="Arial"/>
                <a:sym typeface="Arial"/>
              </a:rPr>
              <a:t>biases</a:t>
            </a:r>
            <a:r>
              <a:rPr lang="en" sz="2400">
                <a:solidFill>
                  <a:srgbClr val="000000"/>
                </a:solidFill>
                <a:latin typeface="Arial"/>
                <a:ea typeface="Arial"/>
                <a:cs typeface="Arial"/>
                <a:sym typeface="Arial"/>
              </a:rPr>
              <a:t>, </a:t>
            </a:r>
            <a:r>
              <a:rPr b="1" lang="en" sz="2400">
                <a:solidFill>
                  <a:srgbClr val="000000"/>
                </a:solidFill>
                <a:latin typeface="Arial"/>
                <a:ea typeface="Arial"/>
                <a:cs typeface="Arial"/>
                <a:sym typeface="Arial"/>
              </a:rPr>
              <a:t>idiosyncrasies</a:t>
            </a:r>
            <a:r>
              <a:rPr lang="en" sz="2400">
                <a:solidFill>
                  <a:srgbClr val="000000"/>
                </a:solidFill>
                <a:latin typeface="Arial"/>
                <a:ea typeface="Arial"/>
                <a:cs typeface="Arial"/>
                <a:sym typeface="Arial"/>
              </a:rPr>
              <a:t> and many others.</a:t>
            </a:r>
            <a:endParaRPr sz="2400"/>
          </a:p>
        </p:txBody>
      </p:sp>
      <p:sp>
        <p:nvSpPr>
          <p:cNvPr id="100" name="Google Shape;100;p19"/>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0"/>
          <p:cNvSpPr txBox="1"/>
          <p:nvPr>
            <p:ph type="ctrTitle"/>
          </p:nvPr>
        </p:nvSpPr>
        <p:spPr>
          <a:xfrm>
            <a:off x="685799" y="1569375"/>
            <a:ext cx="3942300" cy="20046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0"/>
              </a:spcBef>
              <a:spcAft>
                <a:spcPts val="0"/>
              </a:spcAft>
              <a:buSzPts val="5000"/>
              <a:buNone/>
            </a:pPr>
            <a:r>
              <a:rPr b="1" i="1" lang="en" sz="3000">
                <a:solidFill>
                  <a:srgbClr val="000000"/>
                </a:solidFill>
                <a:latin typeface="Arial"/>
                <a:ea typeface="Arial"/>
                <a:cs typeface="Arial"/>
                <a:sym typeface="Arial"/>
              </a:rPr>
              <a:t>Overview </a:t>
            </a:r>
            <a:r>
              <a:rPr b="1" lang="en" sz="3000">
                <a:solidFill>
                  <a:srgbClr val="000000"/>
                </a:solidFill>
                <a:latin typeface="Arial"/>
                <a:ea typeface="Arial"/>
                <a:cs typeface="Arial"/>
                <a:sym typeface="Arial"/>
              </a:rPr>
              <a:t>of </a:t>
            </a:r>
            <a:r>
              <a:rPr b="1" i="1" lang="en" sz="3000">
                <a:solidFill>
                  <a:srgbClr val="000000"/>
                </a:solidFill>
                <a:latin typeface="Arial"/>
                <a:ea typeface="Arial"/>
                <a:cs typeface="Arial"/>
                <a:sym typeface="Arial"/>
              </a:rPr>
              <a:t>Customer Operation</a:t>
            </a:r>
            <a:endParaRPr sz="30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109" name="Shape 109"/>
        <p:cNvGrpSpPr/>
        <p:nvPr/>
      </p:nvGrpSpPr>
      <p:grpSpPr>
        <a:xfrm>
          <a:off x="0" y="0"/>
          <a:ext cx="0" cy="0"/>
          <a:chOff x="0" y="0"/>
          <a:chExt cx="0" cy="0"/>
        </a:xfrm>
      </p:grpSpPr>
      <p:sp>
        <p:nvSpPr>
          <p:cNvPr id="110" name="Google Shape;110;p21"/>
          <p:cNvSpPr/>
          <p:nvPr/>
        </p:nvSpPr>
        <p:spPr>
          <a:xfrm rot="10800000">
            <a:off x="-348345" y="421850"/>
            <a:ext cx="2375400" cy="2375400"/>
          </a:xfrm>
          <a:prstGeom prst="chord">
            <a:avLst>
              <a:gd fmla="val 2673960" name="adj1"/>
              <a:gd fmla="val 18921779" name="adj2"/>
            </a:avLst>
          </a:prstGeom>
          <a:solidFill>
            <a:srgbClr val="FFF0ED">
              <a:alpha val="2902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 name="Google Shape;111;p2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112" name="Google Shape;112;p21"/>
          <p:cNvPicPr preferRelativeResize="0"/>
          <p:nvPr/>
        </p:nvPicPr>
        <p:blipFill>
          <a:blip r:embed="rId3">
            <a:alphaModFix/>
          </a:blip>
          <a:stretch>
            <a:fillRect/>
          </a:stretch>
        </p:blipFill>
        <p:spPr>
          <a:xfrm>
            <a:off x="675200" y="421850"/>
            <a:ext cx="7354375" cy="3687175"/>
          </a:xfrm>
          <a:prstGeom prst="rect">
            <a:avLst/>
          </a:prstGeom>
          <a:noFill/>
          <a:ln>
            <a:noFill/>
          </a:ln>
        </p:spPr>
      </p:pic>
      <p:sp>
        <p:nvSpPr>
          <p:cNvPr id="113" name="Google Shape;113;p21"/>
          <p:cNvSpPr txBox="1"/>
          <p:nvPr/>
        </p:nvSpPr>
        <p:spPr>
          <a:xfrm>
            <a:off x="3501300" y="4109025"/>
            <a:ext cx="2141400" cy="393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2000">
                <a:solidFill>
                  <a:schemeClr val="dk1"/>
                </a:solidFill>
                <a:latin typeface="Inter"/>
                <a:ea typeface="Inter"/>
                <a:cs typeface="Inter"/>
                <a:sym typeface="Inter"/>
              </a:rPr>
              <a:t>Naval (2021)</a:t>
            </a:r>
            <a:endParaRPr b="1" sz="2000">
              <a:solidFill>
                <a:schemeClr val="dk1"/>
              </a:solidFill>
              <a:latin typeface="Inter"/>
              <a:ea typeface="Inter"/>
              <a:cs typeface="Inter"/>
              <a:sym typeface="Inte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2"/>
          <p:cNvSpPr txBox="1"/>
          <p:nvPr>
            <p:ph type="title"/>
          </p:nvPr>
        </p:nvSpPr>
        <p:spPr>
          <a:xfrm>
            <a:off x="855300" y="748950"/>
            <a:ext cx="4549500" cy="11256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rPr lang="en"/>
              <a:t>the factors affecting the purchasing decision of a consumer </a:t>
            </a:r>
            <a:endParaRPr/>
          </a:p>
        </p:txBody>
      </p:sp>
      <p:sp>
        <p:nvSpPr>
          <p:cNvPr id="119" name="Google Shape;119;p22"/>
          <p:cNvSpPr txBox="1"/>
          <p:nvPr>
            <p:ph idx="1" type="body"/>
          </p:nvPr>
        </p:nvSpPr>
        <p:spPr>
          <a:xfrm>
            <a:off x="527550" y="1506350"/>
            <a:ext cx="4747800" cy="30339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p:txBody>
      </p:sp>
      <p:sp>
        <p:nvSpPr>
          <p:cNvPr id="120" name="Google Shape;120;p2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aphicFrame>
        <p:nvGraphicFramePr>
          <p:cNvPr id="121" name="Google Shape;121;p22"/>
          <p:cNvGraphicFramePr/>
          <p:nvPr/>
        </p:nvGraphicFramePr>
        <p:xfrm>
          <a:off x="679550" y="2643758"/>
          <a:ext cx="3000000" cy="3000000"/>
        </p:xfrm>
        <a:graphic>
          <a:graphicData uri="http://schemas.openxmlformats.org/drawingml/2006/table">
            <a:tbl>
              <a:tblPr bandRow="1" firstCol="1" firstRow="1">
                <a:noFill/>
                <a:tableStyleId>{9B114C91-8EF1-45AF-BA34-CFB4AA7B4EDA}</a:tableStyleId>
              </a:tblPr>
              <a:tblGrid>
                <a:gridCol w="1535150"/>
                <a:gridCol w="1705200"/>
                <a:gridCol w="1584175"/>
              </a:tblGrid>
              <a:tr h="1389675">
                <a:tc>
                  <a:txBody>
                    <a:bodyPr/>
                    <a:lstStyle/>
                    <a:p>
                      <a:pPr indent="0" lvl="0" marL="0" marR="0" rtl="0" algn="ctr">
                        <a:lnSpc>
                          <a:spcPct val="107000"/>
                        </a:lnSpc>
                        <a:spcBef>
                          <a:spcPts val="0"/>
                        </a:spcBef>
                        <a:spcAft>
                          <a:spcPts val="0"/>
                        </a:spcAft>
                        <a:buNone/>
                      </a:pPr>
                      <a:r>
                        <a:rPr lang="en" sz="1800"/>
                        <a:t>psychological variables</a:t>
                      </a:r>
                      <a:endParaRPr sz="1800" u="none" cap="none" strike="noStrike">
                        <a:latin typeface="Calibri"/>
                        <a:ea typeface="Calibri"/>
                        <a:cs typeface="Calibri"/>
                        <a:sym typeface="Calibri"/>
                      </a:endParaRPr>
                    </a:p>
                  </a:txBody>
                  <a:tcPr marT="0" marB="0" marR="53125" marL="53125">
                    <a:solidFill>
                      <a:srgbClr val="EDDCC5"/>
                    </a:solidFill>
                  </a:tcPr>
                </a:tc>
                <a:tc>
                  <a:txBody>
                    <a:bodyPr/>
                    <a:lstStyle/>
                    <a:p>
                      <a:pPr indent="0" lvl="0" marL="0" marR="0" rtl="0" algn="ctr">
                        <a:lnSpc>
                          <a:spcPct val="107000"/>
                        </a:lnSpc>
                        <a:spcBef>
                          <a:spcPts val="0"/>
                        </a:spcBef>
                        <a:spcAft>
                          <a:spcPts val="0"/>
                        </a:spcAft>
                        <a:buNone/>
                      </a:pPr>
                      <a:r>
                        <a:rPr i="1" lang="en" sz="1800"/>
                        <a:t>social influences </a:t>
                      </a:r>
                      <a:endParaRPr sz="1800" cap="none" strike="noStrike">
                        <a:latin typeface="Calibri"/>
                        <a:ea typeface="Calibri"/>
                        <a:cs typeface="Calibri"/>
                        <a:sym typeface="Calibri"/>
                      </a:endParaRPr>
                    </a:p>
                  </a:txBody>
                  <a:tcPr marT="0" marB="0" marR="53125" marL="53125">
                    <a:solidFill>
                      <a:srgbClr val="FF66FF"/>
                    </a:solidFill>
                  </a:tcPr>
                </a:tc>
                <a:tc>
                  <a:txBody>
                    <a:bodyPr/>
                    <a:lstStyle/>
                    <a:p>
                      <a:pPr indent="0" lvl="0" marL="228600" marR="0" rtl="0" algn="ctr">
                        <a:lnSpc>
                          <a:spcPct val="107000"/>
                        </a:lnSpc>
                        <a:spcBef>
                          <a:spcPts val="0"/>
                        </a:spcBef>
                        <a:spcAft>
                          <a:spcPts val="0"/>
                        </a:spcAft>
                        <a:buNone/>
                      </a:pPr>
                      <a:r>
                        <a:rPr lang="en" sz="1800"/>
                        <a:t>the actual buying milieu</a:t>
                      </a:r>
                      <a:endParaRPr sz="1800" cap="none" strike="noStrike">
                        <a:latin typeface="Calibri"/>
                        <a:ea typeface="Calibri"/>
                        <a:cs typeface="Calibri"/>
                        <a:sym typeface="Calibri"/>
                      </a:endParaRPr>
                    </a:p>
                  </a:txBody>
                  <a:tcPr marT="0" marB="0" marR="53125" marL="53125">
                    <a:solidFill>
                      <a:srgbClr val="FFFF00"/>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23"/>
          <p:cNvSpPr txBox="1"/>
          <p:nvPr>
            <p:ph idx="1" type="body"/>
          </p:nvPr>
        </p:nvSpPr>
        <p:spPr>
          <a:xfrm>
            <a:off x="1252900" y="790200"/>
            <a:ext cx="4540500" cy="3141000"/>
          </a:xfrm>
          <a:prstGeom prst="rect">
            <a:avLst/>
          </a:prstGeom>
          <a:noFill/>
          <a:ln>
            <a:noFill/>
          </a:ln>
        </p:spPr>
        <p:txBody>
          <a:bodyPr anchorCtr="0" anchor="t" bIns="0" lIns="0" spcFirstLastPara="1" rIns="0" wrap="square" tIns="0">
            <a:noAutofit/>
          </a:bodyPr>
          <a:lstStyle/>
          <a:p>
            <a:pPr indent="-368300" lvl="0" marL="457200" rtl="0" algn="l">
              <a:lnSpc>
                <a:spcPct val="115000"/>
              </a:lnSpc>
              <a:spcBef>
                <a:spcPts val="1200"/>
              </a:spcBef>
              <a:spcAft>
                <a:spcPts val="0"/>
              </a:spcAft>
              <a:buClr>
                <a:srgbClr val="000000"/>
              </a:buClr>
              <a:buSzPts val="2200"/>
              <a:buFont typeface="Arial"/>
              <a:buAutoNum type="arabicPeriod"/>
            </a:pPr>
            <a:r>
              <a:rPr b="1" lang="en" sz="2200">
                <a:solidFill>
                  <a:srgbClr val="000000"/>
                </a:solidFill>
                <a:latin typeface="Arial"/>
                <a:ea typeface="Arial"/>
                <a:cs typeface="Arial"/>
                <a:sym typeface="Arial"/>
              </a:rPr>
              <a:t>Psychological variables.</a:t>
            </a:r>
            <a:r>
              <a:rPr lang="en" sz="2200">
                <a:solidFill>
                  <a:srgbClr val="000000"/>
                </a:solidFill>
                <a:latin typeface="Arial"/>
                <a:ea typeface="Arial"/>
                <a:cs typeface="Arial"/>
                <a:sym typeface="Arial"/>
              </a:rPr>
              <a:t> These </a:t>
            </a:r>
            <a:r>
              <a:rPr b="1" lang="en" sz="2200">
                <a:solidFill>
                  <a:srgbClr val="000000"/>
                </a:solidFill>
                <a:latin typeface="Arial"/>
                <a:ea typeface="Arial"/>
                <a:cs typeface="Arial"/>
                <a:sym typeface="Arial"/>
              </a:rPr>
              <a:t>psychological variables</a:t>
            </a:r>
            <a:r>
              <a:rPr lang="en" sz="2200">
                <a:solidFill>
                  <a:srgbClr val="000000"/>
                </a:solidFill>
                <a:latin typeface="Arial"/>
                <a:ea typeface="Arial"/>
                <a:cs typeface="Arial"/>
                <a:sym typeface="Arial"/>
              </a:rPr>
              <a:t> are manifested in an individual's motive. </a:t>
            </a:r>
            <a:endParaRPr sz="2200">
              <a:solidFill>
                <a:srgbClr val="000000"/>
              </a:solidFill>
              <a:latin typeface="Arial"/>
              <a:ea typeface="Arial"/>
              <a:cs typeface="Arial"/>
              <a:sym typeface="Arial"/>
            </a:endParaRPr>
          </a:p>
          <a:p>
            <a:pPr indent="0" lvl="0" marL="0" rtl="0" algn="l">
              <a:lnSpc>
                <a:spcPct val="115000"/>
              </a:lnSpc>
              <a:spcBef>
                <a:spcPts val="1200"/>
              </a:spcBef>
              <a:spcAft>
                <a:spcPts val="600"/>
              </a:spcAft>
              <a:buSzPts val="2800"/>
              <a:buNone/>
            </a:pPr>
            <a:r>
              <a:rPr b="1" lang="en" sz="2200">
                <a:solidFill>
                  <a:srgbClr val="000000"/>
                </a:solidFill>
                <a:latin typeface="Arial"/>
                <a:ea typeface="Arial"/>
                <a:cs typeface="Arial"/>
                <a:sym typeface="Arial"/>
              </a:rPr>
              <a:t>Motives</a:t>
            </a:r>
            <a:r>
              <a:rPr lang="en" sz="2200">
                <a:solidFill>
                  <a:srgbClr val="000000"/>
                </a:solidFill>
                <a:latin typeface="Arial"/>
                <a:ea typeface="Arial"/>
                <a:cs typeface="Arial"/>
                <a:sym typeface="Arial"/>
              </a:rPr>
              <a:t> are within every person drive the individual to seek satisfaction of his goal-oriented behavior. </a:t>
            </a:r>
            <a:endParaRPr i="1" sz="2200"/>
          </a:p>
        </p:txBody>
      </p:sp>
      <p:sp>
        <p:nvSpPr>
          <p:cNvPr id="127" name="Google Shape;127;p2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4"/>
          <p:cNvSpPr txBox="1"/>
          <p:nvPr/>
        </p:nvSpPr>
        <p:spPr>
          <a:xfrm>
            <a:off x="505101" y="0"/>
            <a:ext cx="2396700" cy="5143500"/>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000000"/>
              </a:buClr>
              <a:buSzPts val="30000"/>
              <a:buFont typeface="Arial"/>
              <a:buNone/>
            </a:pPr>
            <a:r>
              <a:rPr b="0" i="0" lang="en" sz="30000" u="none" cap="none" strike="noStrike">
                <a:solidFill>
                  <a:schemeClr val="lt2"/>
                </a:solidFill>
                <a:latin typeface="Inter"/>
                <a:ea typeface="Inter"/>
                <a:cs typeface="Inter"/>
                <a:sym typeface="Inter"/>
              </a:rPr>
              <a:t>1</a:t>
            </a:r>
            <a:endParaRPr b="0" i="0" sz="30000" u="none" cap="none" strike="noStrike">
              <a:solidFill>
                <a:schemeClr val="lt2"/>
              </a:solidFill>
              <a:latin typeface="Inter"/>
              <a:ea typeface="Inter"/>
              <a:cs typeface="Inter"/>
              <a:sym typeface="Inter"/>
            </a:endParaRPr>
          </a:p>
        </p:txBody>
      </p:sp>
      <p:sp>
        <p:nvSpPr>
          <p:cNvPr id="133" name="Google Shape;133;p24"/>
          <p:cNvSpPr txBox="1"/>
          <p:nvPr>
            <p:ph idx="1" type="subTitle"/>
          </p:nvPr>
        </p:nvSpPr>
        <p:spPr>
          <a:xfrm>
            <a:off x="685800" y="1544925"/>
            <a:ext cx="4102500" cy="2100900"/>
          </a:xfrm>
          <a:prstGeom prst="rect">
            <a:avLst/>
          </a:prstGeom>
          <a:noFill/>
          <a:ln>
            <a:noFill/>
          </a:ln>
        </p:spPr>
        <p:txBody>
          <a:bodyPr anchorCtr="0" anchor="t" bIns="0" lIns="0" spcFirstLastPara="1" rIns="0" wrap="square" tIns="0">
            <a:noAutofit/>
          </a:bodyPr>
          <a:lstStyle/>
          <a:p>
            <a:pPr indent="12700" lvl="0" marL="0" rtl="0" algn="just">
              <a:spcBef>
                <a:spcPts val="1200"/>
              </a:spcBef>
              <a:spcAft>
                <a:spcPts val="0"/>
              </a:spcAft>
              <a:buNone/>
            </a:pPr>
            <a:r>
              <a:rPr b="1" lang="en" sz="2200">
                <a:solidFill>
                  <a:srgbClr val="000000"/>
                </a:solidFill>
                <a:latin typeface="Arial"/>
                <a:ea typeface="Arial"/>
                <a:cs typeface="Arial"/>
                <a:sym typeface="Arial"/>
              </a:rPr>
              <a:t>Psychological variables have different dimensions as follow:</a:t>
            </a:r>
            <a:endParaRPr b="1" sz="2200">
              <a:solidFill>
                <a:srgbClr val="000000"/>
              </a:solidFill>
              <a:latin typeface="Arial"/>
              <a:ea typeface="Arial"/>
              <a:cs typeface="Arial"/>
              <a:sym typeface="Arial"/>
            </a:endParaRPr>
          </a:p>
          <a:p>
            <a:pPr indent="0" lvl="0" marL="0" rtl="0" algn="l">
              <a:lnSpc>
                <a:spcPct val="115000"/>
              </a:lnSpc>
              <a:spcBef>
                <a:spcPts val="1200"/>
              </a:spcBef>
              <a:spcAft>
                <a:spcPts val="600"/>
              </a:spcAft>
              <a:buSzPts val="16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25"/>
          <p:cNvSpPr txBox="1"/>
          <p:nvPr/>
        </p:nvSpPr>
        <p:spPr>
          <a:xfrm>
            <a:off x="505101" y="0"/>
            <a:ext cx="2396700" cy="5143500"/>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000000"/>
              </a:buClr>
              <a:buSzPts val="30000"/>
              <a:buFont typeface="Arial"/>
              <a:buNone/>
            </a:pPr>
            <a:r>
              <a:rPr b="0" i="0" lang="en" sz="30000" u="none" cap="none" strike="noStrike">
                <a:solidFill>
                  <a:schemeClr val="lt2"/>
                </a:solidFill>
                <a:latin typeface="Inter"/>
                <a:ea typeface="Inter"/>
                <a:cs typeface="Inter"/>
                <a:sym typeface="Inter"/>
              </a:rPr>
              <a:t>1</a:t>
            </a:r>
            <a:endParaRPr b="0" i="0" sz="30000" u="none" cap="none" strike="noStrike">
              <a:solidFill>
                <a:schemeClr val="lt2"/>
              </a:solidFill>
              <a:latin typeface="Inter"/>
              <a:ea typeface="Inter"/>
              <a:cs typeface="Inter"/>
              <a:sym typeface="Inter"/>
            </a:endParaRPr>
          </a:p>
        </p:txBody>
      </p:sp>
      <p:sp>
        <p:nvSpPr>
          <p:cNvPr id="139" name="Google Shape;139;p25"/>
          <p:cNvSpPr txBox="1"/>
          <p:nvPr>
            <p:ph idx="1" type="subTitle"/>
          </p:nvPr>
        </p:nvSpPr>
        <p:spPr>
          <a:xfrm>
            <a:off x="461600" y="838400"/>
            <a:ext cx="4568700" cy="2807400"/>
          </a:xfrm>
          <a:prstGeom prst="rect">
            <a:avLst/>
          </a:prstGeom>
          <a:noFill/>
          <a:ln>
            <a:noFill/>
          </a:ln>
        </p:spPr>
        <p:txBody>
          <a:bodyPr anchorCtr="0" anchor="t" bIns="0" lIns="0" spcFirstLastPara="1" rIns="0" wrap="square" tIns="0">
            <a:noAutofit/>
          </a:bodyPr>
          <a:lstStyle/>
          <a:p>
            <a:pPr indent="0" lvl="0" marL="0" rtl="0" algn="l">
              <a:spcBef>
                <a:spcPts val="1200"/>
              </a:spcBef>
              <a:spcAft>
                <a:spcPts val="0"/>
              </a:spcAft>
              <a:buNone/>
            </a:pPr>
            <a:r>
              <a:rPr b="1" i="1" lang="en" sz="2200">
                <a:solidFill>
                  <a:srgbClr val="000000"/>
                </a:solidFill>
                <a:latin typeface="Arial"/>
                <a:ea typeface="Arial"/>
                <a:cs typeface="Arial"/>
                <a:sym typeface="Arial"/>
              </a:rPr>
              <a:t>(A) Motivation.</a:t>
            </a:r>
            <a:r>
              <a:rPr lang="en" sz="2200">
                <a:solidFill>
                  <a:srgbClr val="000000"/>
                </a:solidFill>
                <a:latin typeface="Arial"/>
                <a:ea typeface="Arial"/>
                <a:cs typeface="Arial"/>
                <a:sym typeface="Arial"/>
              </a:rPr>
              <a:t> This is just one of the starting points in understanding what, how and why consumers buy or not buy a product or brand despite the product's effort of enticing consumers-the bottom line is motive. </a:t>
            </a:r>
            <a:endParaRPr b="1" sz="2200">
              <a:solidFill>
                <a:srgbClr val="000000"/>
              </a:solidFill>
              <a:latin typeface="Arial"/>
              <a:ea typeface="Arial"/>
              <a:cs typeface="Arial"/>
              <a:sym typeface="Arial"/>
            </a:endParaRPr>
          </a:p>
          <a:p>
            <a:pPr indent="0" lvl="0" marL="0" rtl="0" algn="l">
              <a:lnSpc>
                <a:spcPct val="115000"/>
              </a:lnSpc>
              <a:spcBef>
                <a:spcPts val="600"/>
              </a:spcBef>
              <a:spcAft>
                <a:spcPts val="600"/>
              </a:spcAft>
              <a:buSzPts val="16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2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aphicFrame>
        <p:nvGraphicFramePr>
          <p:cNvPr id="145" name="Google Shape;145;p26"/>
          <p:cNvGraphicFramePr/>
          <p:nvPr/>
        </p:nvGraphicFramePr>
        <p:xfrm>
          <a:off x="679975" y="1264050"/>
          <a:ext cx="3000000" cy="3000000"/>
        </p:xfrm>
        <a:graphic>
          <a:graphicData uri="http://schemas.openxmlformats.org/drawingml/2006/table">
            <a:tbl>
              <a:tblPr>
                <a:noFill/>
                <a:tableStyleId>{415DA363-A7C6-468A-8406-A61452E715F4}</a:tableStyleId>
              </a:tblPr>
              <a:tblGrid>
                <a:gridCol w="1571075"/>
                <a:gridCol w="1793050"/>
                <a:gridCol w="1766150"/>
              </a:tblGrid>
              <a:tr h="334000">
                <a:tc>
                  <a:txBody>
                    <a:bodyPr/>
                    <a:lstStyle/>
                    <a:p>
                      <a:pPr indent="0" lvl="0" marL="0" rtl="0" algn="just">
                        <a:lnSpc>
                          <a:spcPct val="115000"/>
                        </a:lnSpc>
                        <a:spcBef>
                          <a:spcPts val="0"/>
                        </a:spcBef>
                        <a:spcAft>
                          <a:spcPts val="0"/>
                        </a:spcAft>
                        <a:buNone/>
                      </a:pPr>
                      <a:r>
                        <a:rPr lang="en" sz="1900"/>
                        <a:t>Curiosity</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rtl="0" algn="just">
                        <a:lnSpc>
                          <a:spcPct val="115000"/>
                        </a:lnSpc>
                        <a:spcBef>
                          <a:spcPts val="0"/>
                        </a:spcBef>
                        <a:spcAft>
                          <a:spcPts val="0"/>
                        </a:spcAft>
                        <a:buNone/>
                      </a:pPr>
                      <a:r>
                        <a:rPr lang="en" sz="1900"/>
                        <a:t>Food</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rtl="0" algn="just">
                        <a:lnSpc>
                          <a:spcPct val="115000"/>
                        </a:lnSpc>
                        <a:spcBef>
                          <a:spcPts val="0"/>
                        </a:spcBef>
                        <a:spcAft>
                          <a:spcPts val="0"/>
                        </a:spcAft>
                        <a:buNone/>
                      </a:pPr>
                      <a:r>
                        <a:rPr lang="en" sz="1900"/>
                        <a:t>Honor</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334000">
                <a:tc>
                  <a:txBody>
                    <a:bodyPr/>
                    <a:lstStyle/>
                    <a:p>
                      <a:pPr indent="0" lvl="0" marL="0" rtl="0" algn="just">
                        <a:lnSpc>
                          <a:spcPct val="115000"/>
                        </a:lnSpc>
                        <a:spcBef>
                          <a:spcPts val="0"/>
                        </a:spcBef>
                        <a:spcAft>
                          <a:spcPts val="0"/>
                        </a:spcAft>
                        <a:buNone/>
                      </a:pPr>
                      <a:r>
                        <a:rPr lang="en" sz="1900"/>
                        <a:t>Rejection</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F2F2F2"/>
                    </a:solidFill>
                  </a:tcPr>
                </a:tc>
                <a:tc>
                  <a:txBody>
                    <a:bodyPr/>
                    <a:lstStyle/>
                    <a:p>
                      <a:pPr indent="0" lvl="0" marL="0" rtl="0" algn="just">
                        <a:lnSpc>
                          <a:spcPct val="115000"/>
                        </a:lnSpc>
                        <a:spcBef>
                          <a:spcPts val="0"/>
                        </a:spcBef>
                        <a:spcAft>
                          <a:spcPts val="0"/>
                        </a:spcAft>
                        <a:buNone/>
                      </a:pPr>
                      <a:r>
                        <a:rPr lang="en" sz="1900"/>
                        <a:t>Sex</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F2F2F2"/>
                    </a:solidFill>
                  </a:tcPr>
                </a:tc>
                <a:tc>
                  <a:txBody>
                    <a:bodyPr/>
                    <a:lstStyle/>
                    <a:p>
                      <a:pPr indent="0" lvl="0" marL="0" rtl="0" algn="just">
                        <a:lnSpc>
                          <a:spcPct val="115000"/>
                        </a:lnSpc>
                        <a:spcBef>
                          <a:spcPts val="0"/>
                        </a:spcBef>
                        <a:spcAft>
                          <a:spcPts val="0"/>
                        </a:spcAft>
                        <a:buNone/>
                      </a:pPr>
                      <a:r>
                        <a:rPr lang="en" sz="1900"/>
                        <a:t>Physical Exercise</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F2F2F2"/>
                    </a:solidFill>
                  </a:tcPr>
                </a:tc>
              </a:tr>
              <a:tr h="452250">
                <a:tc>
                  <a:txBody>
                    <a:bodyPr/>
                    <a:lstStyle/>
                    <a:p>
                      <a:pPr indent="0" lvl="0" marL="0" rtl="0" algn="just">
                        <a:lnSpc>
                          <a:spcPct val="115000"/>
                        </a:lnSpc>
                        <a:spcBef>
                          <a:spcPts val="1200"/>
                        </a:spcBef>
                        <a:spcAft>
                          <a:spcPts val="0"/>
                        </a:spcAft>
                        <a:buNone/>
                      </a:pPr>
                      <a:r>
                        <a:rPr lang="en" sz="1900"/>
                        <a:t>Order</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rtl="0" algn="just">
                        <a:lnSpc>
                          <a:spcPct val="115000"/>
                        </a:lnSpc>
                        <a:spcBef>
                          <a:spcPts val="0"/>
                        </a:spcBef>
                        <a:spcAft>
                          <a:spcPts val="0"/>
                        </a:spcAft>
                        <a:buNone/>
                      </a:pPr>
                      <a:r>
                        <a:rPr lang="en" sz="1900"/>
                        <a:t>Independence</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rtl="0" algn="just">
                        <a:lnSpc>
                          <a:spcPct val="115000"/>
                        </a:lnSpc>
                        <a:spcBef>
                          <a:spcPts val="0"/>
                        </a:spcBef>
                        <a:spcAft>
                          <a:spcPts val="0"/>
                        </a:spcAft>
                        <a:buNone/>
                      </a:pPr>
                      <a:r>
                        <a:rPr lang="en" sz="1900"/>
                        <a:t>Power</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334000">
                <a:tc>
                  <a:txBody>
                    <a:bodyPr/>
                    <a:lstStyle/>
                    <a:p>
                      <a:pPr indent="0" lvl="0" marL="0" rtl="0" algn="just">
                        <a:lnSpc>
                          <a:spcPct val="115000"/>
                        </a:lnSpc>
                        <a:spcBef>
                          <a:spcPts val="0"/>
                        </a:spcBef>
                        <a:spcAft>
                          <a:spcPts val="0"/>
                        </a:spcAft>
                        <a:buNone/>
                      </a:pPr>
                      <a:r>
                        <a:rPr lang="en" sz="1900"/>
                        <a:t>Citizenship</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F2F2F2"/>
                    </a:solidFill>
                  </a:tcPr>
                </a:tc>
                <a:tc>
                  <a:txBody>
                    <a:bodyPr/>
                    <a:lstStyle/>
                    <a:p>
                      <a:pPr indent="0" lvl="0" marL="0" rtl="0" algn="just">
                        <a:lnSpc>
                          <a:spcPct val="115000"/>
                        </a:lnSpc>
                        <a:spcBef>
                          <a:spcPts val="0"/>
                        </a:spcBef>
                        <a:spcAft>
                          <a:spcPts val="0"/>
                        </a:spcAft>
                        <a:buNone/>
                      </a:pPr>
                      <a:r>
                        <a:rPr lang="en" sz="1900"/>
                        <a:t>Pain Avoidance</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F2F2F2"/>
                    </a:solidFill>
                  </a:tcPr>
                </a:tc>
                <a:tc>
                  <a:txBody>
                    <a:bodyPr/>
                    <a:lstStyle/>
                    <a:p>
                      <a:pPr indent="0" lvl="0" marL="0" rtl="0" algn="just">
                        <a:lnSpc>
                          <a:spcPct val="115000"/>
                        </a:lnSpc>
                        <a:spcBef>
                          <a:spcPts val="0"/>
                        </a:spcBef>
                        <a:spcAft>
                          <a:spcPts val="0"/>
                        </a:spcAft>
                        <a:buNone/>
                      </a:pPr>
                      <a:r>
                        <a:rPr lang="en" sz="1900"/>
                        <a:t>Prestige</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F2F2F2"/>
                    </a:solidFill>
                  </a:tcPr>
                </a:tc>
              </a:tr>
              <a:tr h="339275">
                <a:tc>
                  <a:txBody>
                    <a:bodyPr/>
                    <a:lstStyle/>
                    <a:p>
                      <a:pPr indent="0" lvl="0" marL="0" rtl="0" algn="just">
                        <a:lnSpc>
                          <a:spcPct val="115000"/>
                        </a:lnSpc>
                        <a:spcBef>
                          <a:spcPts val="0"/>
                        </a:spcBef>
                        <a:spcAft>
                          <a:spcPts val="0"/>
                        </a:spcAft>
                        <a:buNone/>
                      </a:pPr>
                      <a:r>
                        <a:rPr lang="en" sz="1900"/>
                        <a:t>Family</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rtl="0" algn="just">
                        <a:lnSpc>
                          <a:spcPct val="115000"/>
                        </a:lnSpc>
                        <a:spcBef>
                          <a:spcPts val="0"/>
                        </a:spcBef>
                        <a:spcAft>
                          <a:spcPts val="0"/>
                        </a:spcAft>
                        <a:buNone/>
                      </a:pPr>
                      <a:r>
                        <a:rPr lang="en" sz="1900"/>
                        <a:t>Social Contact</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rtl="0" algn="just">
                        <a:lnSpc>
                          <a:spcPct val="115000"/>
                        </a:lnSpc>
                        <a:spcBef>
                          <a:spcPts val="0"/>
                        </a:spcBef>
                        <a:spcAft>
                          <a:spcPts val="0"/>
                        </a:spcAft>
                        <a:buNone/>
                      </a:pPr>
                      <a:r>
                        <a:rPr lang="en" sz="1900"/>
                        <a:t>Vengeance</a:t>
                      </a:r>
                      <a:endParaRPr sz="1900"/>
                    </a:p>
                  </a:txBody>
                  <a:tcPr marT="91425" marB="91425" marR="68575" marL="68575">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bl>
          </a:graphicData>
        </a:graphic>
      </p:graphicFrame>
      <p:sp>
        <p:nvSpPr>
          <p:cNvPr id="146" name="Google Shape;146;p26"/>
          <p:cNvSpPr txBox="1"/>
          <p:nvPr/>
        </p:nvSpPr>
        <p:spPr>
          <a:xfrm>
            <a:off x="304800" y="304800"/>
            <a:ext cx="6214200" cy="138000"/>
          </a:xfrm>
          <a:prstGeom prst="rect">
            <a:avLst/>
          </a:prstGeom>
          <a:noFill/>
          <a:ln>
            <a:noFill/>
          </a:ln>
        </p:spPr>
        <p:txBody>
          <a:bodyPr anchorCtr="0" anchor="ctr" bIns="91425" lIns="91425" spcFirstLastPara="1" rIns="91425" wrap="square" tIns="91425">
            <a:noAutofit/>
          </a:bodyPr>
          <a:lstStyle/>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12700" lvl="0" marL="0" rtl="0" algn="ctr">
              <a:lnSpc>
                <a:spcPct val="115000"/>
              </a:lnSpc>
              <a:spcBef>
                <a:spcPts val="1200"/>
              </a:spcBef>
              <a:spcAft>
                <a:spcPts val="0"/>
              </a:spcAft>
              <a:buNone/>
            </a:pPr>
            <a:r>
              <a:t/>
            </a:r>
            <a:endParaRPr b="1" sz="1100"/>
          </a:p>
          <a:p>
            <a:pPr indent="0" lvl="0" marL="0" rtl="0" algn="l">
              <a:lnSpc>
                <a:spcPct val="115000"/>
              </a:lnSpc>
              <a:spcBef>
                <a:spcPts val="1200"/>
              </a:spcBef>
              <a:spcAft>
                <a:spcPts val="0"/>
              </a:spcAft>
              <a:buNone/>
            </a:pPr>
            <a:r>
              <a:rPr b="1" lang="en" sz="1800"/>
              <a:t>            </a:t>
            </a:r>
            <a:r>
              <a:rPr b="1" lang="en" sz="1800"/>
              <a:t>Table 2.1  15 Fundamental Human Motives</a:t>
            </a:r>
            <a:r>
              <a:rPr lang="en" sz="1100"/>
              <a:t>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0"/>
              </a:spcAft>
              <a:buNone/>
            </a:pPr>
            <a:r>
              <a:t/>
            </a:r>
            <a:endParaRPr sz="1100"/>
          </a:p>
          <a:p>
            <a:pPr indent="0" lvl="0" marL="0" rtl="0" algn="ctr">
              <a:lnSpc>
                <a:spcPct val="115000"/>
              </a:lnSpc>
              <a:spcBef>
                <a:spcPts val="1200"/>
              </a:spcBef>
              <a:spcAft>
                <a:spcPts val="1200"/>
              </a:spcAft>
              <a:buNone/>
            </a:pPr>
            <a:r>
              <a:rPr lang="en" sz="1100"/>
              <a:t>Source</a:t>
            </a:r>
            <a:r>
              <a:rPr i="1" lang="en" sz="1100"/>
              <a:t>: </a:t>
            </a:r>
            <a:r>
              <a:rPr lang="en" sz="1100"/>
              <a:t>Etzel M., Walker, </a:t>
            </a:r>
            <a:r>
              <a:rPr i="1" lang="en" sz="1100"/>
              <a:t>B. and </a:t>
            </a:r>
            <a:r>
              <a:rPr lang="en" sz="1100"/>
              <a:t>Stanton, W. (2001</a:t>
            </a:r>
            <a:r>
              <a:rPr i="1" lang="en" sz="1100"/>
              <a:t>)</a:t>
            </a:r>
            <a:endParaRPr i="1" sz="11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7"/>
          <p:cNvSpPr txBox="1"/>
          <p:nvPr/>
        </p:nvSpPr>
        <p:spPr>
          <a:xfrm>
            <a:off x="505101" y="0"/>
            <a:ext cx="2396700" cy="5143500"/>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000000"/>
              </a:buClr>
              <a:buSzPts val="30000"/>
              <a:buFont typeface="Arial"/>
              <a:buNone/>
            </a:pPr>
            <a:r>
              <a:rPr b="0" i="0" lang="en" sz="30000" u="none" cap="none" strike="noStrike">
                <a:solidFill>
                  <a:schemeClr val="lt2"/>
                </a:solidFill>
                <a:latin typeface="Inter"/>
                <a:ea typeface="Inter"/>
                <a:cs typeface="Inter"/>
                <a:sym typeface="Inter"/>
              </a:rPr>
              <a:t>1</a:t>
            </a:r>
            <a:endParaRPr b="0" i="0" sz="30000" u="none" cap="none" strike="noStrike">
              <a:solidFill>
                <a:schemeClr val="lt2"/>
              </a:solidFill>
              <a:latin typeface="Inter"/>
              <a:ea typeface="Inter"/>
              <a:cs typeface="Inter"/>
              <a:sym typeface="Inter"/>
            </a:endParaRPr>
          </a:p>
        </p:txBody>
      </p:sp>
      <p:sp>
        <p:nvSpPr>
          <p:cNvPr id="152" name="Google Shape;152;p27"/>
          <p:cNvSpPr txBox="1"/>
          <p:nvPr>
            <p:ph idx="1" type="subTitle"/>
          </p:nvPr>
        </p:nvSpPr>
        <p:spPr>
          <a:xfrm>
            <a:off x="505100" y="414500"/>
            <a:ext cx="4619400" cy="4437000"/>
          </a:xfrm>
          <a:prstGeom prst="rect">
            <a:avLst/>
          </a:prstGeom>
          <a:noFill/>
          <a:ln>
            <a:noFill/>
          </a:ln>
        </p:spPr>
        <p:txBody>
          <a:bodyPr anchorCtr="0" anchor="t" bIns="0" lIns="0" spcFirstLastPara="1" rIns="0" wrap="square" tIns="0">
            <a:noAutofit/>
          </a:bodyPr>
          <a:lstStyle/>
          <a:p>
            <a:pPr indent="0" lvl="0" marL="0" rtl="0" algn="l">
              <a:spcBef>
                <a:spcPts val="1200"/>
              </a:spcBef>
              <a:spcAft>
                <a:spcPts val="0"/>
              </a:spcAft>
              <a:buNone/>
            </a:pPr>
            <a:r>
              <a:rPr b="1" i="1" lang="en" sz="2200">
                <a:solidFill>
                  <a:srgbClr val="000000"/>
                </a:solidFill>
                <a:latin typeface="Arial"/>
                <a:ea typeface="Arial"/>
                <a:cs typeface="Arial"/>
                <a:sym typeface="Arial"/>
              </a:rPr>
              <a:t>(B) Perception</a:t>
            </a:r>
            <a:r>
              <a:rPr i="1" lang="en" sz="2200">
                <a:solidFill>
                  <a:srgbClr val="000000"/>
                </a:solidFill>
                <a:latin typeface="Arial"/>
                <a:ea typeface="Arial"/>
                <a:cs typeface="Arial"/>
                <a:sym typeface="Arial"/>
              </a:rPr>
              <a:t>, the process by which people select, organize, interpret, retrieve, and respond to information from the world around them.</a:t>
            </a: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Perception</a:t>
            </a:r>
            <a:r>
              <a:rPr lang="en" sz="2200">
                <a:solidFill>
                  <a:srgbClr val="000000"/>
                </a:solidFill>
                <a:latin typeface="Arial"/>
                <a:ea typeface="Arial"/>
                <a:cs typeface="Arial"/>
                <a:sym typeface="Arial"/>
              </a:rPr>
              <a:t> is a way of forming impressions about oneself, other people, and daily life experiences. It also serves as a screen or filter through which information passes before it has an effect on people. </a:t>
            </a:r>
            <a:endParaRPr b="1" sz="2200">
              <a:solidFill>
                <a:srgbClr val="000000"/>
              </a:solidFill>
              <a:latin typeface="Arial"/>
              <a:ea typeface="Arial"/>
              <a:cs typeface="Arial"/>
              <a:sym typeface="Arial"/>
            </a:endParaRPr>
          </a:p>
          <a:p>
            <a:pPr indent="0" lvl="0" marL="0" rtl="0" algn="l">
              <a:lnSpc>
                <a:spcPct val="115000"/>
              </a:lnSpc>
              <a:spcBef>
                <a:spcPts val="1200"/>
              </a:spcBef>
              <a:spcAft>
                <a:spcPts val="600"/>
              </a:spcAft>
              <a:buSzPts val="16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28"/>
          <p:cNvSpPr txBox="1"/>
          <p:nvPr/>
        </p:nvSpPr>
        <p:spPr>
          <a:xfrm>
            <a:off x="505101" y="0"/>
            <a:ext cx="2396700" cy="5143500"/>
          </a:xfrm>
          <a:prstGeom prst="rect">
            <a:avLst/>
          </a:prstGeom>
          <a:noFill/>
          <a:ln>
            <a:noFill/>
          </a:ln>
        </p:spPr>
        <p:txBody>
          <a:bodyPr anchorCtr="0" anchor="ctr" bIns="0" lIns="0" spcFirstLastPara="1" rIns="0" wrap="square" tIns="0">
            <a:noAutofit/>
          </a:bodyPr>
          <a:lstStyle/>
          <a:p>
            <a:pPr indent="0" lvl="0" marL="0" marR="0" rtl="0" algn="l">
              <a:lnSpc>
                <a:spcPct val="100000"/>
              </a:lnSpc>
              <a:spcBef>
                <a:spcPts val="0"/>
              </a:spcBef>
              <a:spcAft>
                <a:spcPts val="0"/>
              </a:spcAft>
              <a:buClr>
                <a:srgbClr val="000000"/>
              </a:buClr>
              <a:buSzPts val="30000"/>
              <a:buFont typeface="Arial"/>
              <a:buNone/>
            </a:pPr>
            <a:r>
              <a:rPr b="0" i="0" lang="en" sz="30000" u="none" cap="none" strike="noStrike">
                <a:solidFill>
                  <a:schemeClr val="lt2"/>
                </a:solidFill>
                <a:latin typeface="Inter"/>
                <a:ea typeface="Inter"/>
                <a:cs typeface="Inter"/>
                <a:sym typeface="Inter"/>
              </a:rPr>
              <a:t>1</a:t>
            </a:r>
            <a:endParaRPr b="0" i="0" sz="30000" u="none" cap="none" strike="noStrike">
              <a:solidFill>
                <a:schemeClr val="lt2"/>
              </a:solidFill>
              <a:latin typeface="Inter"/>
              <a:ea typeface="Inter"/>
              <a:cs typeface="Inter"/>
              <a:sym typeface="Inter"/>
            </a:endParaRPr>
          </a:p>
        </p:txBody>
      </p:sp>
      <p:sp>
        <p:nvSpPr>
          <p:cNvPr id="158" name="Google Shape;158;p28"/>
          <p:cNvSpPr txBox="1"/>
          <p:nvPr>
            <p:ph idx="1" type="subTitle"/>
          </p:nvPr>
        </p:nvSpPr>
        <p:spPr>
          <a:xfrm>
            <a:off x="310875" y="518125"/>
            <a:ext cx="4569000" cy="4333500"/>
          </a:xfrm>
          <a:prstGeom prst="rect">
            <a:avLst/>
          </a:prstGeom>
          <a:noFill/>
          <a:ln>
            <a:noFill/>
          </a:ln>
        </p:spPr>
        <p:txBody>
          <a:bodyPr anchorCtr="0" anchor="t" bIns="0" lIns="0" spcFirstLastPara="1" rIns="0" wrap="square" tIns="0">
            <a:noAutofit/>
          </a:bodyPr>
          <a:lstStyle/>
          <a:p>
            <a:pPr indent="12700" lvl="0" marL="457200" rtl="0" algn="just">
              <a:spcBef>
                <a:spcPts val="1200"/>
              </a:spcBef>
              <a:spcAft>
                <a:spcPts val="0"/>
              </a:spcAft>
              <a:buNone/>
            </a:pPr>
            <a:r>
              <a:rPr b="1" lang="en" sz="2200">
                <a:solidFill>
                  <a:srgbClr val="000000"/>
                </a:solidFill>
                <a:latin typeface="Arial"/>
                <a:ea typeface="Arial"/>
                <a:cs typeface="Arial"/>
                <a:sym typeface="Arial"/>
              </a:rPr>
              <a:t>Information</a:t>
            </a:r>
            <a:r>
              <a:rPr lang="en" sz="2200">
                <a:solidFill>
                  <a:srgbClr val="000000"/>
                </a:solidFill>
                <a:latin typeface="Arial"/>
                <a:ea typeface="Arial"/>
                <a:cs typeface="Arial"/>
                <a:sym typeface="Arial"/>
              </a:rPr>
              <a:t> is then interpreted and comprehended selectively depending on his beliefs and attitudes (selective attention and comprehension); and the person may opt to retain and remember only information in conformity with other psychological variables like his motives (selective retention).</a:t>
            </a:r>
            <a:endParaRPr sz="2200">
              <a:solidFill>
                <a:srgbClr val="000000"/>
              </a:solidFill>
              <a:latin typeface="Arial"/>
              <a:ea typeface="Arial"/>
              <a:cs typeface="Arial"/>
              <a:sym typeface="Arial"/>
            </a:endParaRPr>
          </a:p>
          <a:p>
            <a:pPr indent="0" lvl="0" marL="0" rtl="0" algn="l">
              <a:spcBef>
                <a:spcPts val="1200"/>
              </a:spcBef>
              <a:spcAft>
                <a:spcPts val="0"/>
              </a:spcAft>
              <a:buNone/>
            </a:pPr>
            <a:r>
              <a:t/>
            </a:r>
            <a:endParaRPr b="1" i="1" sz="2200">
              <a:solidFill>
                <a:srgbClr val="000000"/>
              </a:solidFill>
              <a:latin typeface="Arial"/>
              <a:ea typeface="Arial"/>
              <a:cs typeface="Arial"/>
              <a:sym typeface="Arial"/>
            </a:endParaRPr>
          </a:p>
          <a:p>
            <a:pPr indent="0" lvl="0" marL="0" rtl="0" algn="l">
              <a:lnSpc>
                <a:spcPct val="115000"/>
              </a:lnSpc>
              <a:spcBef>
                <a:spcPts val="1200"/>
              </a:spcBef>
              <a:spcAft>
                <a:spcPts val="600"/>
              </a:spcAft>
              <a:buSzPts val="16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29"/>
          <p:cNvSpPr txBox="1"/>
          <p:nvPr>
            <p:ph type="title"/>
          </p:nvPr>
        </p:nvSpPr>
        <p:spPr>
          <a:xfrm>
            <a:off x="855300" y="748950"/>
            <a:ext cx="4549500" cy="11256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rPr b="1" lang="en"/>
              <a:t>Factors influencing perception</a:t>
            </a:r>
            <a:endParaRPr b="1"/>
          </a:p>
        </p:txBody>
      </p:sp>
      <p:sp>
        <p:nvSpPr>
          <p:cNvPr id="164" name="Google Shape;164;p29"/>
          <p:cNvSpPr txBox="1"/>
          <p:nvPr>
            <p:ph idx="1" type="body"/>
          </p:nvPr>
        </p:nvSpPr>
        <p:spPr>
          <a:xfrm>
            <a:off x="527550" y="1506350"/>
            <a:ext cx="4747800" cy="30339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p:txBody>
      </p:sp>
      <p:sp>
        <p:nvSpPr>
          <p:cNvPr id="165" name="Google Shape;165;p29"/>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aphicFrame>
        <p:nvGraphicFramePr>
          <p:cNvPr id="166" name="Google Shape;166;p29"/>
          <p:cNvGraphicFramePr/>
          <p:nvPr/>
        </p:nvGraphicFramePr>
        <p:xfrm>
          <a:off x="707825" y="2257508"/>
          <a:ext cx="3000000" cy="3000000"/>
        </p:xfrm>
        <a:graphic>
          <a:graphicData uri="http://schemas.openxmlformats.org/drawingml/2006/table">
            <a:tbl>
              <a:tblPr bandRow="1" firstCol="1" firstRow="1">
                <a:noFill/>
                <a:tableStyleId>{9B114C91-8EF1-45AF-BA34-CFB4AA7B4EDA}</a:tableStyleId>
              </a:tblPr>
              <a:tblGrid>
                <a:gridCol w="1535150"/>
                <a:gridCol w="1705200"/>
                <a:gridCol w="1763150"/>
              </a:tblGrid>
              <a:tr h="1389675">
                <a:tc>
                  <a:txBody>
                    <a:bodyPr/>
                    <a:lstStyle/>
                    <a:p>
                      <a:pPr indent="0" lvl="0" marL="0" marR="0" rtl="0" algn="ctr">
                        <a:lnSpc>
                          <a:spcPct val="107000"/>
                        </a:lnSpc>
                        <a:spcBef>
                          <a:spcPts val="0"/>
                        </a:spcBef>
                        <a:spcAft>
                          <a:spcPts val="0"/>
                        </a:spcAft>
                        <a:buNone/>
                      </a:pPr>
                      <a:r>
                        <a:rPr lang="en" sz="2400"/>
                        <a:t>Perceiver</a:t>
                      </a:r>
                      <a:endParaRPr sz="2400" u="none" cap="none" strike="noStrike">
                        <a:latin typeface="Calibri"/>
                        <a:ea typeface="Calibri"/>
                        <a:cs typeface="Calibri"/>
                        <a:sym typeface="Calibri"/>
                      </a:endParaRPr>
                    </a:p>
                  </a:txBody>
                  <a:tcPr marT="0" marB="0" marR="53125" marL="53125">
                    <a:solidFill>
                      <a:srgbClr val="EDDCC5"/>
                    </a:solidFill>
                  </a:tcPr>
                </a:tc>
                <a:tc>
                  <a:txBody>
                    <a:bodyPr/>
                    <a:lstStyle/>
                    <a:p>
                      <a:pPr indent="0" lvl="0" marL="0" marR="0" rtl="0" algn="ctr">
                        <a:lnSpc>
                          <a:spcPct val="107000"/>
                        </a:lnSpc>
                        <a:spcBef>
                          <a:spcPts val="0"/>
                        </a:spcBef>
                        <a:spcAft>
                          <a:spcPts val="0"/>
                        </a:spcAft>
                        <a:buNone/>
                      </a:pPr>
                      <a:r>
                        <a:rPr i="1" lang="en" sz="2400"/>
                        <a:t>Setting</a:t>
                      </a:r>
                      <a:endParaRPr sz="2400" cap="none" strike="noStrike">
                        <a:latin typeface="Calibri"/>
                        <a:ea typeface="Calibri"/>
                        <a:cs typeface="Calibri"/>
                        <a:sym typeface="Calibri"/>
                      </a:endParaRPr>
                    </a:p>
                  </a:txBody>
                  <a:tcPr marT="0" marB="0" marR="53125" marL="53125">
                    <a:solidFill>
                      <a:srgbClr val="FF66FF"/>
                    </a:solidFill>
                  </a:tcPr>
                </a:tc>
                <a:tc>
                  <a:txBody>
                    <a:bodyPr/>
                    <a:lstStyle/>
                    <a:p>
                      <a:pPr indent="0" lvl="0" marL="228600" marR="0" rtl="0" algn="ctr">
                        <a:lnSpc>
                          <a:spcPct val="107000"/>
                        </a:lnSpc>
                        <a:spcBef>
                          <a:spcPts val="0"/>
                        </a:spcBef>
                        <a:spcAft>
                          <a:spcPts val="0"/>
                        </a:spcAft>
                        <a:buNone/>
                      </a:pPr>
                      <a:r>
                        <a:rPr lang="en" sz="2400"/>
                        <a:t>Perceived</a:t>
                      </a:r>
                      <a:endParaRPr sz="2400" cap="none" strike="noStrike">
                        <a:latin typeface="Calibri"/>
                        <a:ea typeface="Calibri"/>
                        <a:cs typeface="Calibri"/>
                        <a:sym typeface="Calibri"/>
                      </a:endParaRPr>
                    </a:p>
                  </a:txBody>
                  <a:tcPr marT="0" marB="0" marR="53125" marL="53125">
                    <a:solidFill>
                      <a:srgbClr val="FFFF00"/>
                    </a:solidFill>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30"/>
          <p:cNvSpPr txBox="1"/>
          <p:nvPr>
            <p:ph idx="1" type="body"/>
          </p:nvPr>
        </p:nvSpPr>
        <p:spPr>
          <a:xfrm>
            <a:off x="-191850" y="847844"/>
            <a:ext cx="6381000" cy="3893700"/>
          </a:xfrm>
          <a:prstGeom prst="rect">
            <a:avLst/>
          </a:prstGeom>
          <a:noFill/>
          <a:ln>
            <a:noFill/>
          </a:ln>
        </p:spPr>
        <p:txBody>
          <a:bodyPr anchorCtr="0" anchor="t" bIns="0" lIns="0" spcFirstLastPara="1" rIns="0" wrap="square" tIns="0">
            <a:noAutofit/>
          </a:bodyPr>
          <a:lstStyle/>
          <a:p>
            <a:pPr indent="12700" lvl="0" marL="0" rtl="0" algn="just">
              <a:spcBef>
                <a:spcPts val="1200"/>
              </a:spcBef>
              <a:spcAft>
                <a:spcPts val="0"/>
              </a:spcAft>
              <a:buNone/>
            </a:pPr>
            <a:r>
              <a:t/>
            </a:r>
            <a:endParaRPr sz="1200">
              <a:solidFill>
                <a:srgbClr val="000000"/>
              </a:solidFill>
              <a:latin typeface="Arial"/>
              <a:ea typeface="Arial"/>
              <a:cs typeface="Arial"/>
              <a:sym typeface="Arial"/>
            </a:endParaRPr>
          </a:p>
          <a:p>
            <a:pPr indent="-228600" lvl="0" marL="457200" rtl="0" algn="l">
              <a:lnSpc>
                <a:spcPct val="115000"/>
              </a:lnSpc>
              <a:spcBef>
                <a:spcPts val="1200"/>
              </a:spcBef>
              <a:spcAft>
                <a:spcPts val="600"/>
              </a:spcAft>
              <a:buClr>
                <a:schemeClr val="dk1"/>
              </a:buClr>
              <a:buSzPts val="1600"/>
              <a:buNone/>
            </a:pPr>
            <a:r>
              <a:t/>
            </a:r>
            <a:endParaRPr/>
          </a:p>
        </p:txBody>
      </p:sp>
      <p:pic>
        <p:nvPicPr>
          <p:cNvPr id="172" name="Google Shape;172;p30"/>
          <p:cNvPicPr preferRelativeResize="0"/>
          <p:nvPr/>
        </p:nvPicPr>
        <p:blipFill>
          <a:blip r:embed="rId3">
            <a:alphaModFix/>
          </a:blip>
          <a:stretch>
            <a:fillRect/>
          </a:stretch>
        </p:blipFill>
        <p:spPr>
          <a:xfrm>
            <a:off x="960875" y="320300"/>
            <a:ext cx="5539150" cy="3739850"/>
          </a:xfrm>
          <a:prstGeom prst="rect">
            <a:avLst/>
          </a:prstGeom>
          <a:noFill/>
          <a:ln>
            <a:noFill/>
          </a:ln>
        </p:spPr>
      </p:pic>
      <p:sp>
        <p:nvSpPr>
          <p:cNvPr id="173" name="Google Shape;173;p30"/>
          <p:cNvSpPr txBox="1"/>
          <p:nvPr/>
        </p:nvSpPr>
        <p:spPr>
          <a:xfrm>
            <a:off x="2251450" y="4079000"/>
            <a:ext cx="2995800" cy="565200"/>
          </a:xfrm>
          <a:prstGeom prst="rect">
            <a:avLst/>
          </a:prstGeom>
          <a:noFill/>
          <a:ln>
            <a:noFill/>
          </a:ln>
        </p:spPr>
        <p:txBody>
          <a:bodyPr anchorCtr="0" anchor="t" bIns="91425" lIns="91425" spcFirstLastPara="1" rIns="91425" wrap="square" tIns="91425">
            <a:noAutofit/>
          </a:bodyPr>
          <a:lstStyle/>
          <a:p>
            <a:pPr indent="12700" lvl="0" marL="0" rtl="0" algn="l">
              <a:lnSpc>
                <a:spcPct val="115000"/>
              </a:lnSpc>
              <a:spcBef>
                <a:spcPts val="1200"/>
              </a:spcBef>
              <a:spcAft>
                <a:spcPts val="0"/>
              </a:spcAft>
              <a:buNone/>
            </a:pPr>
            <a:r>
              <a:rPr lang="en" sz="1500">
                <a:solidFill>
                  <a:schemeClr val="dk2"/>
                </a:solidFill>
                <a:latin typeface="Inter"/>
                <a:ea typeface="Inter"/>
                <a:cs typeface="Inter"/>
                <a:sym typeface="Inter"/>
              </a:rPr>
              <a:t>Schermerhorn et al. (2010)</a:t>
            </a:r>
            <a:endParaRPr sz="1500">
              <a:solidFill>
                <a:schemeClr val="dk2"/>
              </a:solidFill>
              <a:latin typeface="Inter"/>
              <a:ea typeface="Inter"/>
              <a:cs typeface="Inter"/>
              <a:sym typeface="Inter"/>
            </a:endParaRPr>
          </a:p>
          <a:p>
            <a:pPr indent="0" lvl="0" marL="0" rtl="0" algn="l">
              <a:spcBef>
                <a:spcPts val="1200"/>
              </a:spcBef>
              <a:spcAft>
                <a:spcPts val="0"/>
              </a:spcAft>
              <a:buNone/>
            </a:pPr>
            <a:r>
              <a:t/>
            </a:r>
            <a:endParaRPr sz="2000">
              <a:solidFill>
                <a:schemeClr val="dk2"/>
              </a:solidFill>
              <a:latin typeface="Inter"/>
              <a:ea typeface="Inter"/>
              <a:cs typeface="Inter"/>
              <a:sym typeface="Inte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77" name="Shape 177"/>
        <p:cNvGrpSpPr/>
        <p:nvPr/>
      </p:nvGrpSpPr>
      <p:grpSpPr>
        <a:xfrm>
          <a:off x="0" y="0"/>
          <a:ext cx="0" cy="0"/>
          <a:chOff x="0" y="0"/>
          <a:chExt cx="0" cy="0"/>
        </a:xfrm>
      </p:grpSpPr>
      <p:sp>
        <p:nvSpPr>
          <p:cNvPr id="178" name="Google Shape;178;p31"/>
          <p:cNvSpPr txBox="1"/>
          <p:nvPr>
            <p:ph idx="4294967295" type="subTitle"/>
          </p:nvPr>
        </p:nvSpPr>
        <p:spPr>
          <a:xfrm>
            <a:off x="685800" y="1111600"/>
            <a:ext cx="4212900" cy="3106500"/>
          </a:xfrm>
          <a:prstGeom prst="rect">
            <a:avLst/>
          </a:prstGeom>
          <a:noFill/>
          <a:ln>
            <a:noFill/>
          </a:ln>
        </p:spPr>
        <p:txBody>
          <a:bodyPr anchorCtr="0" anchor="t" bIns="0" lIns="0" spcFirstLastPara="1" rIns="0" wrap="square" tIns="0">
            <a:noAutofit/>
          </a:bodyPr>
          <a:lstStyle/>
          <a:p>
            <a:pPr indent="12700" lvl="0" marL="0" rtl="0" algn="just">
              <a:spcBef>
                <a:spcPts val="1200"/>
              </a:spcBef>
              <a:spcAft>
                <a:spcPts val="0"/>
              </a:spcAft>
              <a:buNone/>
            </a:pPr>
            <a:r>
              <a:rPr b="1" lang="en" sz="2400">
                <a:solidFill>
                  <a:srgbClr val="000000"/>
                </a:solidFill>
                <a:latin typeface="Arial"/>
                <a:ea typeface="Arial"/>
                <a:cs typeface="Arial"/>
                <a:sym typeface="Arial"/>
              </a:rPr>
              <a:t>The Perceiver</a:t>
            </a:r>
            <a:r>
              <a:rPr lang="en" sz="2400">
                <a:solidFill>
                  <a:srgbClr val="000000"/>
                </a:solidFill>
                <a:latin typeface="Arial"/>
                <a:ea typeface="Arial"/>
                <a:cs typeface="Arial"/>
                <a:sym typeface="Arial"/>
              </a:rPr>
              <a:t>: A person’s past experiences, needs or motives, personality, values, and attitudes may all influence the perceptual process. </a:t>
            </a:r>
            <a:endParaRPr b="1" sz="2400">
              <a:solidFill>
                <a:srgbClr val="000000"/>
              </a:solidFill>
              <a:latin typeface="Arial"/>
              <a:ea typeface="Arial"/>
              <a:cs typeface="Arial"/>
              <a:sym typeface="Arial"/>
            </a:endParaRPr>
          </a:p>
          <a:p>
            <a:pPr indent="0" lvl="0" marL="0" marR="0" rtl="0" algn="l">
              <a:lnSpc>
                <a:spcPct val="115000"/>
              </a:lnSpc>
              <a:spcBef>
                <a:spcPts val="1200"/>
              </a:spcBef>
              <a:spcAft>
                <a:spcPts val="600"/>
              </a:spcAft>
              <a:buClr>
                <a:schemeClr val="accent2"/>
              </a:buClr>
              <a:buSzPts val="2000"/>
              <a:buFont typeface="Inter"/>
              <a:buNone/>
            </a:pPr>
            <a:r>
              <a:t/>
            </a:r>
            <a:endParaRPr>
              <a:solidFill>
                <a:schemeClr val="dk1"/>
              </a:solidFill>
            </a:endParaRPr>
          </a:p>
        </p:txBody>
      </p:sp>
      <p:sp>
        <p:nvSpPr>
          <p:cNvPr id="179" name="Google Shape;179;p3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solidFill>
                  <a:schemeClr val="lt1"/>
                </a:solidFill>
              </a:rPr>
              <a:t>‹#›</a:t>
            </a:fld>
            <a:endParaRPr>
              <a:solidFill>
                <a:schemeClr val="lt1"/>
              </a:solidFill>
            </a:endParaRPr>
          </a:p>
        </p:txBody>
      </p:sp>
      <p:sp>
        <p:nvSpPr>
          <p:cNvPr id="180" name="Google Shape;180;p31"/>
          <p:cNvSpPr/>
          <p:nvPr/>
        </p:nvSpPr>
        <p:spPr>
          <a:xfrm>
            <a:off x="5733001" y="577350"/>
            <a:ext cx="3988800" cy="3988800"/>
          </a:xfrm>
          <a:prstGeom prst="chord">
            <a:avLst>
              <a:gd fmla="val 2673960" name="adj1"/>
              <a:gd fmla="val 18921779" name="adj2"/>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 name="Google Shape;181;p31"/>
          <p:cNvSpPr/>
          <p:nvPr/>
        </p:nvSpPr>
        <p:spPr>
          <a:xfrm>
            <a:off x="6923410" y="1611296"/>
            <a:ext cx="1799892" cy="1823854"/>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182" name="Google Shape;182;p31"/>
          <p:cNvSpPr/>
          <p:nvPr/>
        </p:nvSpPr>
        <p:spPr>
          <a:xfrm rot="1473096">
            <a:off x="5286886" y="2521954"/>
            <a:ext cx="1052373" cy="102508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183" name="Google Shape;183;p31"/>
          <p:cNvSpPr/>
          <p:nvPr/>
        </p:nvSpPr>
        <p:spPr>
          <a:xfrm>
            <a:off x="6575291" y="1437000"/>
            <a:ext cx="460690" cy="447672"/>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184" name="Google Shape;184;p31"/>
          <p:cNvSpPr/>
          <p:nvPr/>
        </p:nvSpPr>
        <p:spPr>
          <a:xfrm rot="2487177">
            <a:off x="6279020" y="3468403"/>
            <a:ext cx="327755" cy="318494"/>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88" name="Shape 188"/>
        <p:cNvGrpSpPr/>
        <p:nvPr/>
      </p:nvGrpSpPr>
      <p:grpSpPr>
        <a:xfrm>
          <a:off x="0" y="0"/>
          <a:ext cx="0" cy="0"/>
          <a:chOff x="0" y="0"/>
          <a:chExt cx="0" cy="0"/>
        </a:xfrm>
      </p:grpSpPr>
      <p:sp>
        <p:nvSpPr>
          <p:cNvPr id="189" name="Google Shape;189;p32"/>
          <p:cNvSpPr txBox="1"/>
          <p:nvPr>
            <p:ph idx="4294967295" type="subTitle"/>
          </p:nvPr>
        </p:nvSpPr>
        <p:spPr>
          <a:xfrm>
            <a:off x="685800" y="1436983"/>
            <a:ext cx="4017000" cy="2781000"/>
          </a:xfrm>
          <a:prstGeom prst="rect">
            <a:avLst/>
          </a:prstGeom>
          <a:noFill/>
          <a:ln>
            <a:noFill/>
          </a:ln>
        </p:spPr>
        <p:txBody>
          <a:bodyPr anchorCtr="0" anchor="t" bIns="0" lIns="0" spcFirstLastPara="1" rIns="0" wrap="square" tIns="0">
            <a:noAutofit/>
          </a:bodyPr>
          <a:lstStyle/>
          <a:p>
            <a:pPr indent="12700" lvl="0" marL="0" rtl="0" algn="just">
              <a:spcBef>
                <a:spcPts val="1200"/>
              </a:spcBef>
              <a:spcAft>
                <a:spcPts val="0"/>
              </a:spcAft>
              <a:buNone/>
            </a:pPr>
            <a:r>
              <a:rPr b="1" lang="en" sz="2400">
                <a:solidFill>
                  <a:srgbClr val="000000"/>
                </a:solidFill>
                <a:latin typeface="Arial"/>
                <a:ea typeface="Arial"/>
                <a:cs typeface="Arial"/>
                <a:sym typeface="Arial"/>
              </a:rPr>
              <a:t>The Setting:</a:t>
            </a:r>
            <a:r>
              <a:rPr lang="en" sz="2400">
                <a:solidFill>
                  <a:srgbClr val="000000"/>
                </a:solidFill>
                <a:latin typeface="Arial"/>
                <a:ea typeface="Arial"/>
                <a:cs typeface="Arial"/>
                <a:sym typeface="Arial"/>
              </a:rPr>
              <a:t> The physical, social, and organizational context of the setting also can influence the perceptual process. </a:t>
            </a:r>
            <a:endParaRPr b="1" sz="2400">
              <a:solidFill>
                <a:srgbClr val="000000"/>
              </a:solidFill>
              <a:latin typeface="Arial"/>
              <a:ea typeface="Arial"/>
              <a:cs typeface="Arial"/>
              <a:sym typeface="Arial"/>
            </a:endParaRPr>
          </a:p>
          <a:p>
            <a:pPr indent="0" lvl="0" marL="0" marR="0" rtl="0" algn="l">
              <a:lnSpc>
                <a:spcPct val="115000"/>
              </a:lnSpc>
              <a:spcBef>
                <a:spcPts val="1200"/>
              </a:spcBef>
              <a:spcAft>
                <a:spcPts val="600"/>
              </a:spcAft>
              <a:buClr>
                <a:schemeClr val="accent2"/>
              </a:buClr>
              <a:buSzPts val="2000"/>
              <a:buFont typeface="Inter"/>
              <a:buNone/>
            </a:pPr>
            <a:r>
              <a:t/>
            </a:r>
            <a:endParaRPr>
              <a:solidFill>
                <a:schemeClr val="dk1"/>
              </a:solidFill>
            </a:endParaRPr>
          </a:p>
        </p:txBody>
      </p:sp>
      <p:sp>
        <p:nvSpPr>
          <p:cNvPr id="190" name="Google Shape;190;p3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solidFill>
                  <a:schemeClr val="lt1"/>
                </a:solidFill>
              </a:rPr>
              <a:t>‹#›</a:t>
            </a:fld>
            <a:endParaRPr>
              <a:solidFill>
                <a:schemeClr val="lt1"/>
              </a:solidFill>
            </a:endParaRPr>
          </a:p>
        </p:txBody>
      </p:sp>
      <p:sp>
        <p:nvSpPr>
          <p:cNvPr id="191" name="Google Shape;191;p32"/>
          <p:cNvSpPr/>
          <p:nvPr/>
        </p:nvSpPr>
        <p:spPr>
          <a:xfrm>
            <a:off x="5733001" y="577350"/>
            <a:ext cx="3988800" cy="3988800"/>
          </a:xfrm>
          <a:prstGeom prst="chord">
            <a:avLst>
              <a:gd fmla="val 2673960" name="adj1"/>
              <a:gd fmla="val 18921779" name="adj2"/>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2" name="Google Shape;192;p32"/>
          <p:cNvSpPr/>
          <p:nvPr/>
        </p:nvSpPr>
        <p:spPr>
          <a:xfrm>
            <a:off x="6923410" y="1611296"/>
            <a:ext cx="1799891" cy="1823854"/>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193" name="Google Shape;193;p32"/>
          <p:cNvSpPr/>
          <p:nvPr/>
        </p:nvSpPr>
        <p:spPr>
          <a:xfrm rot="1473096">
            <a:off x="5286876" y="2521950"/>
            <a:ext cx="1052374" cy="102508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194" name="Google Shape;194;p32"/>
          <p:cNvSpPr/>
          <p:nvPr/>
        </p:nvSpPr>
        <p:spPr>
          <a:xfrm>
            <a:off x="6575291" y="1437000"/>
            <a:ext cx="460690" cy="447672"/>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195" name="Google Shape;195;p32"/>
          <p:cNvSpPr/>
          <p:nvPr/>
        </p:nvSpPr>
        <p:spPr>
          <a:xfrm rot="2487177">
            <a:off x="6279020" y="3468403"/>
            <a:ext cx="327755" cy="318494"/>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99" name="Shape 199"/>
        <p:cNvGrpSpPr/>
        <p:nvPr/>
      </p:nvGrpSpPr>
      <p:grpSpPr>
        <a:xfrm>
          <a:off x="0" y="0"/>
          <a:ext cx="0" cy="0"/>
          <a:chOff x="0" y="0"/>
          <a:chExt cx="0" cy="0"/>
        </a:xfrm>
      </p:grpSpPr>
      <p:sp>
        <p:nvSpPr>
          <p:cNvPr id="200" name="Google Shape;200;p33"/>
          <p:cNvSpPr txBox="1"/>
          <p:nvPr>
            <p:ph idx="4294967295" type="subTitle"/>
          </p:nvPr>
        </p:nvSpPr>
        <p:spPr>
          <a:xfrm>
            <a:off x="685800" y="659425"/>
            <a:ext cx="4872300" cy="3558600"/>
          </a:xfrm>
          <a:prstGeom prst="rect">
            <a:avLst/>
          </a:prstGeom>
          <a:noFill/>
          <a:ln>
            <a:noFill/>
          </a:ln>
        </p:spPr>
        <p:txBody>
          <a:bodyPr anchorCtr="0" anchor="t" bIns="0" lIns="0" spcFirstLastPara="1" rIns="0" wrap="square" tIns="0">
            <a:noAutofit/>
          </a:bodyPr>
          <a:lstStyle/>
          <a:p>
            <a:pPr indent="0" lvl="0" marL="0" rtl="0" algn="l">
              <a:spcBef>
                <a:spcPts val="0"/>
              </a:spcBef>
              <a:spcAft>
                <a:spcPts val="0"/>
              </a:spcAft>
              <a:buNone/>
            </a:pPr>
            <a:r>
              <a:rPr b="1" lang="en" sz="2400">
                <a:solidFill>
                  <a:srgbClr val="000000"/>
                </a:solidFill>
                <a:latin typeface="Arial"/>
                <a:ea typeface="Arial"/>
                <a:cs typeface="Arial"/>
                <a:sym typeface="Arial"/>
              </a:rPr>
              <a:t>The Perceived</a:t>
            </a:r>
            <a:r>
              <a:rPr lang="en" sz="2400">
                <a:solidFill>
                  <a:srgbClr val="000000"/>
                </a:solidFill>
                <a:latin typeface="Arial"/>
                <a:ea typeface="Arial"/>
                <a:cs typeface="Arial"/>
                <a:sym typeface="Arial"/>
              </a:rPr>
              <a:t>: Characteristics of the perceived person, object, or event— such as contrast, intensity, figure-ground separation, size, motion, and repetition or novelty—are also important in the perceptual process. </a:t>
            </a:r>
            <a:endParaRPr b="1" sz="2400">
              <a:solidFill>
                <a:srgbClr val="000000"/>
              </a:solidFill>
              <a:latin typeface="Arial"/>
              <a:ea typeface="Arial"/>
              <a:cs typeface="Arial"/>
              <a:sym typeface="Arial"/>
            </a:endParaRPr>
          </a:p>
          <a:p>
            <a:pPr indent="0" lvl="0" marL="0" marR="0" rtl="0" algn="l">
              <a:lnSpc>
                <a:spcPct val="115000"/>
              </a:lnSpc>
              <a:spcBef>
                <a:spcPts val="600"/>
              </a:spcBef>
              <a:spcAft>
                <a:spcPts val="600"/>
              </a:spcAft>
              <a:buClr>
                <a:schemeClr val="accent2"/>
              </a:buClr>
              <a:buSzPts val="2000"/>
              <a:buFont typeface="Inter"/>
              <a:buNone/>
            </a:pPr>
            <a:r>
              <a:t/>
            </a:r>
            <a:endParaRPr>
              <a:solidFill>
                <a:schemeClr val="dk1"/>
              </a:solidFill>
            </a:endParaRPr>
          </a:p>
        </p:txBody>
      </p:sp>
      <p:sp>
        <p:nvSpPr>
          <p:cNvPr id="201" name="Google Shape;201;p3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solidFill>
                  <a:schemeClr val="lt1"/>
                </a:solidFill>
              </a:rPr>
              <a:t>‹#›</a:t>
            </a:fld>
            <a:endParaRPr>
              <a:solidFill>
                <a:schemeClr val="lt1"/>
              </a:solidFill>
            </a:endParaRPr>
          </a:p>
        </p:txBody>
      </p:sp>
      <p:sp>
        <p:nvSpPr>
          <p:cNvPr id="202" name="Google Shape;202;p33"/>
          <p:cNvSpPr/>
          <p:nvPr/>
        </p:nvSpPr>
        <p:spPr>
          <a:xfrm>
            <a:off x="5733001" y="577350"/>
            <a:ext cx="3988800" cy="3988800"/>
          </a:xfrm>
          <a:prstGeom prst="chord">
            <a:avLst>
              <a:gd fmla="val 2673960" name="adj1"/>
              <a:gd fmla="val 18921779" name="adj2"/>
            </a:avLst>
          </a:pr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3" name="Google Shape;203;p33"/>
          <p:cNvSpPr/>
          <p:nvPr/>
        </p:nvSpPr>
        <p:spPr>
          <a:xfrm>
            <a:off x="6923410" y="1611296"/>
            <a:ext cx="1799891" cy="1823854"/>
          </a:xfrm>
          <a:custGeom>
            <a:rect b="b" l="l" r="r" t="t"/>
            <a:pathLst>
              <a:path extrusionOk="0" h="16668" w="16449">
                <a:moveTo>
                  <a:pt x="12288" y="1995"/>
                </a:moveTo>
                <a:lnTo>
                  <a:pt x="12093" y="2117"/>
                </a:lnTo>
                <a:lnTo>
                  <a:pt x="11923" y="2239"/>
                </a:lnTo>
                <a:lnTo>
                  <a:pt x="11655" y="2531"/>
                </a:lnTo>
                <a:lnTo>
                  <a:pt x="11461" y="2433"/>
                </a:lnTo>
                <a:lnTo>
                  <a:pt x="11874" y="2214"/>
                </a:lnTo>
                <a:lnTo>
                  <a:pt x="12288" y="1995"/>
                </a:lnTo>
                <a:close/>
                <a:moveTo>
                  <a:pt x="13261" y="2239"/>
                </a:moveTo>
                <a:lnTo>
                  <a:pt x="13359" y="2263"/>
                </a:lnTo>
                <a:lnTo>
                  <a:pt x="13456" y="2287"/>
                </a:lnTo>
                <a:lnTo>
                  <a:pt x="13529" y="2336"/>
                </a:lnTo>
                <a:lnTo>
                  <a:pt x="13578" y="2433"/>
                </a:lnTo>
                <a:lnTo>
                  <a:pt x="13626" y="2531"/>
                </a:lnTo>
                <a:lnTo>
                  <a:pt x="13675" y="2725"/>
                </a:lnTo>
                <a:lnTo>
                  <a:pt x="13651" y="2896"/>
                </a:lnTo>
                <a:lnTo>
                  <a:pt x="13626" y="3090"/>
                </a:lnTo>
                <a:lnTo>
                  <a:pt x="13578" y="3285"/>
                </a:lnTo>
                <a:lnTo>
                  <a:pt x="13480" y="3480"/>
                </a:lnTo>
                <a:lnTo>
                  <a:pt x="13383" y="3650"/>
                </a:lnTo>
                <a:lnTo>
                  <a:pt x="13188" y="4015"/>
                </a:lnTo>
                <a:lnTo>
                  <a:pt x="12969" y="3674"/>
                </a:lnTo>
                <a:lnTo>
                  <a:pt x="12702" y="3358"/>
                </a:lnTo>
                <a:lnTo>
                  <a:pt x="12410" y="3066"/>
                </a:lnTo>
                <a:lnTo>
                  <a:pt x="12093" y="2823"/>
                </a:lnTo>
                <a:lnTo>
                  <a:pt x="12288" y="2677"/>
                </a:lnTo>
                <a:lnTo>
                  <a:pt x="12483" y="2531"/>
                </a:lnTo>
                <a:lnTo>
                  <a:pt x="12726" y="2385"/>
                </a:lnTo>
                <a:lnTo>
                  <a:pt x="12945" y="2287"/>
                </a:lnTo>
                <a:lnTo>
                  <a:pt x="13164" y="2239"/>
                </a:lnTo>
                <a:close/>
                <a:moveTo>
                  <a:pt x="7981" y="3699"/>
                </a:moveTo>
                <a:lnTo>
                  <a:pt x="7981" y="3723"/>
                </a:lnTo>
                <a:lnTo>
                  <a:pt x="7932" y="3723"/>
                </a:lnTo>
                <a:lnTo>
                  <a:pt x="7908" y="3747"/>
                </a:lnTo>
                <a:lnTo>
                  <a:pt x="7835" y="3796"/>
                </a:lnTo>
                <a:lnTo>
                  <a:pt x="7786" y="3845"/>
                </a:lnTo>
                <a:lnTo>
                  <a:pt x="7738" y="3918"/>
                </a:lnTo>
                <a:lnTo>
                  <a:pt x="7689" y="3991"/>
                </a:lnTo>
                <a:lnTo>
                  <a:pt x="7689" y="4064"/>
                </a:lnTo>
                <a:lnTo>
                  <a:pt x="7689" y="4088"/>
                </a:lnTo>
                <a:lnTo>
                  <a:pt x="7689" y="4112"/>
                </a:lnTo>
                <a:lnTo>
                  <a:pt x="7689" y="4137"/>
                </a:lnTo>
                <a:lnTo>
                  <a:pt x="7689" y="4161"/>
                </a:lnTo>
                <a:lnTo>
                  <a:pt x="7689" y="4307"/>
                </a:lnTo>
                <a:lnTo>
                  <a:pt x="7738" y="4453"/>
                </a:lnTo>
                <a:lnTo>
                  <a:pt x="7786" y="4526"/>
                </a:lnTo>
                <a:lnTo>
                  <a:pt x="7859" y="4574"/>
                </a:lnTo>
                <a:lnTo>
                  <a:pt x="8030" y="4672"/>
                </a:lnTo>
                <a:lnTo>
                  <a:pt x="8176" y="4720"/>
                </a:lnTo>
                <a:lnTo>
                  <a:pt x="8297" y="4720"/>
                </a:lnTo>
                <a:lnTo>
                  <a:pt x="8395" y="4696"/>
                </a:lnTo>
                <a:lnTo>
                  <a:pt x="8492" y="4672"/>
                </a:lnTo>
                <a:lnTo>
                  <a:pt x="8589" y="4599"/>
                </a:lnTo>
                <a:lnTo>
                  <a:pt x="8662" y="4526"/>
                </a:lnTo>
                <a:lnTo>
                  <a:pt x="8711" y="4429"/>
                </a:lnTo>
                <a:lnTo>
                  <a:pt x="8711" y="4307"/>
                </a:lnTo>
                <a:lnTo>
                  <a:pt x="8711" y="4185"/>
                </a:lnTo>
                <a:lnTo>
                  <a:pt x="8662" y="4064"/>
                </a:lnTo>
                <a:lnTo>
                  <a:pt x="8614" y="3942"/>
                </a:lnTo>
                <a:lnTo>
                  <a:pt x="8541" y="3845"/>
                </a:lnTo>
                <a:lnTo>
                  <a:pt x="8468" y="3772"/>
                </a:lnTo>
                <a:lnTo>
                  <a:pt x="8370" y="3723"/>
                </a:lnTo>
                <a:lnTo>
                  <a:pt x="8273" y="3699"/>
                </a:lnTo>
                <a:close/>
                <a:moveTo>
                  <a:pt x="9830" y="3966"/>
                </a:moveTo>
                <a:lnTo>
                  <a:pt x="9709" y="3991"/>
                </a:lnTo>
                <a:lnTo>
                  <a:pt x="9611" y="4064"/>
                </a:lnTo>
                <a:lnTo>
                  <a:pt x="9538" y="4161"/>
                </a:lnTo>
                <a:lnTo>
                  <a:pt x="9514" y="4258"/>
                </a:lnTo>
                <a:lnTo>
                  <a:pt x="9490" y="4356"/>
                </a:lnTo>
                <a:lnTo>
                  <a:pt x="9514" y="4453"/>
                </a:lnTo>
                <a:lnTo>
                  <a:pt x="9563" y="4574"/>
                </a:lnTo>
                <a:lnTo>
                  <a:pt x="9636" y="4647"/>
                </a:lnTo>
                <a:lnTo>
                  <a:pt x="9757" y="4720"/>
                </a:lnTo>
                <a:lnTo>
                  <a:pt x="9879" y="4745"/>
                </a:lnTo>
                <a:lnTo>
                  <a:pt x="10025" y="4696"/>
                </a:lnTo>
                <a:lnTo>
                  <a:pt x="10098" y="4672"/>
                </a:lnTo>
                <a:lnTo>
                  <a:pt x="10147" y="4623"/>
                </a:lnTo>
                <a:lnTo>
                  <a:pt x="10244" y="4502"/>
                </a:lnTo>
                <a:lnTo>
                  <a:pt x="10268" y="4429"/>
                </a:lnTo>
                <a:lnTo>
                  <a:pt x="10268" y="4356"/>
                </a:lnTo>
                <a:lnTo>
                  <a:pt x="10244" y="4234"/>
                </a:lnTo>
                <a:lnTo>
                  <a:pt x="10220" y="4161"/>
                </a:lnTo>
                <a:lnTo>
                  <a:pt x="10147" y="4064"/>
                </a:lnTo>
                <a:lnTo>
                  <a:pt x="10074" y="4015"/>
                </a:lnTo>
                <a:lnTo>
                  <a:pt x="9952" y="3966"/>
                </a:lnTo>
                <a:close/>
                <a:moveTo>
                  <a:pt x="9125" y="5572"/>
                </a:moveTo>
                <a:lnTo>
                  <a:pt x="9003" y="5596"/>
                </a:lnTo>
                <a:lnTo>
                  <a:pt x="8881" y="5669"/>
                </a:lnTo>
                <a:lnTo>
                  <a:pt x="8808" y="5791"/>
                </a:lnTo>
                <a:lnTo>
                  <a:pt x="8784" y="5913"/>
                </a:lnTo>
                <a:lnTo>
                  <a:pt x="8808" y="6034"/>
                </a:lnTo>
                <a:lnTo>
                  <a:pt x="8881" y="6156"/>
                </a:lnTo>
                <a:lnTo>
                  <a:pt x="9003" y="6229"/>
                </a:lnTo>
                <a:lnTo>
                  <a:pt x="9125" y="6253"/>
                </a:lnTo>
                <a:lnTo>
                  <a:pt x="9246" y="6229"/>
                </a:lnTo>
                <a:lnTo>
                  <a:pt x="9368" y="6156"/>
                </a:lnTo>
                <a:lnTo>
                  <a:pt x="9441" y="6034"/>
                </a:lnTo>
                <a:lnTo>
                  <a:pt x="9465" y="5913"/>
                </a:lnTo>
                <a:lnTo>
                  <a:pt x="9441" y="5791"/>
                </a:lnTo>
                <a:lnTo>
                  <a:pt x="9368" y="5669"/>
                </a:lnTo>
                <a:lnTo>
                  <a:pt x="9246" y="5596"/>
                </a:lnTo>
                <a:lnTo>
                  <a:pt x="9125" y="5572"/>
                </a:lnTo>
                <a:close/>
                <a:moveTo>
                  <a:pt x="5013" y="9441"/>
                </a:moveTo>
                <a:lnTo>
                  <a:pt x="4842" y="9538"/>
                </a:lnTo>
                <a:lnTo>
                  <a:pt x="4672" y="9684"/>
                </a:lnTo>
                <a:lnTo>
                  <a:pt x="4502" y="9855"/>
                </a:lnTo>
                <a:lnTo>
                  <a:pt x="4356" y="10025"/>
                </a:lnTo>
                <a:lnTo>
                  <a:pt x="4112" y="10414"/>
                </a:lnTo>
                <a:lnTo>
                  <a:pt x="3918" y="10779"/>
                </a:lnTo>
                <a:lnTo>
                  <a:pt x="3723" y="11144"/>
                </a:lnTo>
                <a:lnTo>
                  <a:pt x="3650" y="11363"/>
                </a:lnTo>
                <a:lnTo>
                  <a:pt x="3553" y="11582"/>
                </a:lnTo>
                <a:lnTo>
                  <a:pt x="3504" y="11826"/>
                </a:lnTo>
                <a:lnTo>
                  <a:pt x="3480" y="12045"/>
                </a:lnTo>
                <a:lnTo>
                  <a:pt x="3480" y="12239"/>
                </a:lnTo>
                <a:lnTo>
                  <a:pt x="3528" y="12337"/>
                </a:lnTo>
                <a:lnTo>
                  <a:pt x="3577" y="12410"/>
                </a:lnTo>
                <a:lnTo>
                  <a:pt x="3601" y="12434"/>
                </a:lnTo>
                <a:lnTo>
                  <a:pt x="3626" y="12458"/>
                </a:lnTo>
                <a:lnTo>
                  <a:pt x="3650" y="12434"/>
                </a:lnTo>
                <a:lnTo>
                  <a:pt x="3674" y="12410"/>
                </a:lnTo>
                <a:lnTo>
                  <a:pt x="3747" y="12288"/>
                </a:lnTo>
                <a:lnTo>
                  <a:pt x="3772" y="12166"/>
                </a:lnTo>
                <a:lnTo>
                  <a:pt x="3820" y="11874"/>
                </a:lnTo>
                <a:lnTo>
                  <a:pt x="3869" y="11631"/>
                </a:lnTo>
                <a:lnTo>
                  <a:pt x="3966" y="11388"/>
                </a:lnTo>
                <a:lnTo>
                  <a:pt x="4137" y="10925"/>
                </a:lnTo>
                <a:lnTo>
                  <a:pt x="4331" y="10536"/>
                </a:lnTo>
                <a:lnTo>
                  <a:pt x="4575" y="10171"/>
                </a:lnTo>
                <a:lnTo>
                  <a:pt x="4818" y="9830"/>
                </a:lnTo>
                <a:lnTo>
                  <a:pt x="5061" y="9490"/>
                </a:lnTo>
                <a:lnTo>
                  <a:pt x="5061" y="9465"/>
                </a:lnTo>
                <a:lnTo>
                  <a:pt x="5061" y="9441"/>
                </a:lnTo>
                <a:close/>
                <a:moveTo>
                  <a:pt x="9003" y="2287"/>
                </a:moveTo>
                <a:lnTo>
                  <a:pt x="9319" y="2312"/>
                </a:lnTo>
                <a:lnTo>
                  <a:pt x="9611" y="2360"/>
                </a:lnTo>
                <a:lnTo>
                  <a:pt x="9928" y="2409"/>
                </a:lnTo>
                <a:lnTo>
                  <a:pt x="10220" y="2482"/>
                </a:lnTo>
                <a:lnTo>
                  <a:pt x="10512" y="2579"/>
                </a:lnTo>
                <a:lnTo>
                  <a:pt x="10804" y="2677"/>
                </a:lnTo>
                <a:lnTo>
                  <a:pt x="11071" y="2798"/>
                </a:lnTo>
                <a:lnTo>
                  <a:pt x="11339" y="2944"/>
                </a:lnTo>
                <a:lnTo>
                  <a:pt x="11582" y="3066"/>
                </a:lnTo>
                <a:lnTo>
                  <a:pt x="11826" y="3236"/>
                </a:lnTo>
                <a:lnTo>
                  <a:pt x="12020" y="3382"/>
                </a:lnTo>
                <a:lnTo>
                  <a:pt x="12215" y="3577"/>
                </a:lnTo>
                <a:lnTo>
                  <a:pt x="12580" y="3966"/>
                </a:lnTo>
                <a:lnTo>
                  <a:pt x="12921" y="4380"/>
                </a:lnTo>
                <a:lnTo>
                  <a:pt x="12410" y="5012"/>
                </a:lnTo>
                <a:lnTo>
                  <a:pt x="11874" y="5596"/>
                </a:lnTo>
                <a:lnTo>
                  <a:pt x="11339" y="6180"/>
                </a:lnTo>
                <a:lnTo>
                  <a:pt x="10804" y="6764"/>
                </a:lnTo>
                <a:lnTo>
                  <a:pt x="9684" y="7908"/>
                </a:lnTo>
                <a:lnTo>
                  <a:pt x="9149" y="8492"/>
                </a:lnTo>
                <a:lnTo>
                  <a:pt x="8614" y="9076"/>
                </a:lnTo>
                <a:lnTo>
                  <a:pt x="6667" y="11217"/>
                </a:lnTo>
                <a:lnTo>
                  <a:pt x="6302" y="11631"/>
                </a:lnTo>
                <a:lnTo>
                  <a:pt x="5889" y="12045"/>
                </a:lnTo>
                <a:lnTo>
                  <a:pt x="5499" y="12410"/>
                </a:lnTo>
                <a:lnTo>
                  <a:pt x="5061" y="12774"/>
                </a:lnTo>
                <a:lnTo>
                  <a:pt x="5061" y="12774"/>
                </a:lnTo>
                <a:lnTo>
                  <a:pt x="5110" y="12677"/>
                </a:lnTo>
                <a:lnTo>
                  <a:pt x="5329" y="12166"/>
                </a:lnTo>
                <a:lnTo>
                  <a:pt x="5572" y="11631"/>
                </a:lnTo>
                <a:lnTo>
                  <a:pt x="5597" y="11582"/>
                </a:lnTo>
                <a:lnTo>
                  <a:pt x="5548" y="11558"/>
                </a:lnTo>
                <a:lnTo>
                  <a:pt x="5499" y="11534"/>
                </a:lnTo>
                <a:lnTo>
                  <a:pt x="5475" y="11582"/>
                </a:lnTo>
                <a:lnTo>
                  <a:pt x="5183" y="11996"/>
                </a:lnTo>
                <a:lnTo>
                  <a:pt x="4915" y="12434"/>
                </a:lnTo>
                <a:lnTo>
                  <a:pt x="4745" y="12750"/>
                </a:lnTo>
                <a:lnTo>
                  <a:pt x="4648" y="12920"/>
                </a:lnTo>
                <a:lnTo>
                  <a:pt x="4599" y="13091"/>
                </a:lnTo>
                <a:lnTo>
                  <a:pt x="4477" y="13188"/>
                </a:lnTo>
                <a:lnTo>
                  <a:pt x="4404" y="13115"/>
                </a:lnTo>
                <a:lnTo>
                  <a:pt x="4258" y="13042"/>
                </a:lnTo>
                <a:lnTo>
                  <a:pt x="4331" y="12750"/>
                </a:lnTo>
                <a:lnTo>
                  <a:pt x="4404" y="12507"/>
                </a:lnTo>
                <a:lnTo>
                  <a:pt x="4526" y="12264"/>
                </a:lnTo>
                <a:lnTo>
                  <a:pt x="4769" y="11801"/>
                </a:lnTo>
                <a:lnTo>
                  <a:pt x="5232" y="11071"/>
                </a:lnTo>
                <a:lnTo>
                  <a:pt x="5694" y="10366"/>
                </a:lnTo>
                <a:lnTo>
                  <a:pt x="5718" y="10341"/>
                </a:lnTo>
                <a:lnTo>
                  <a:pt x="5694" y="10317"/>
                </a:lnTo>
                <a:lnTo>
                  <a:pt x="5670" y="10293"/>
                </a:lnTo>
                <a:lnTo>
                  <a:pt x="5645" y="10317"/>
                </a:lnTo>
                <a:lnTo>
                  <a:pt x="5037" y="11047"/>
                </a:lnTo>
                <a:lnTo>
                  <a:pt x="4745" y="11412"/>
                </a:lnTo>
                <a:lnTo>
                  <a:pt x="4477" y="11801"/>
                </a:lnTo>
                <a:lnTo>
                  <a:pt x="4331" y="12020"/>
                </a:lnTo>
                <a:lnTo>
                  <a:pt x="4185" y="12288"/>
                </a:lnTo>
                <a:lnTo>
                  <a:pt x="4064" y="12556"/>
                </a:lnTo>
                <a:lnTo>
                  <a:pt x="3966" y="12847"/>
                </a:lnTo>
                <a:lnTo>
                  <a:pt x="3674" y="12604"/>
                </a:lnTo>
                <a:lnTo>
                  <a:pt x="3407" y="12312"/>
                </a:lnTo>
                <a:lnTo>
                  <a:pt x="3188" y="11996"/>
                </a:lnTo>
                <a:lnTo>
                  <a:pt x="2969" y="11655"/>
                </a:lnTo>
                <a:lnTo>
                  <a:pt x="3066" y="11436"/>
                </a:lnTo>
                <a:lnTo>
                  <a:pt x="3139" y="11193"/>
                </a:lnTo>
                <a:lnTo>
                  <a:pt x="3236" y="10950"/>
                </a:lnTo>
                <a:lnTo>
                  <a:pt x="3358" y="10706"/>
                </a:lnTo>
                <a:lnTo>
                  <a:pt x="3626" y="10220"/>
                </a:lnTo>
                <a:lnTo>
                  <a:pt x="3869" y="9782"/>
                </a:lnTo>
                <a:lnTo>
                  <a:pt x="4161" y="9368"/>
                </a:lnTo>
                <a:lnTo>
                  <a:pt x="4453" y="8954"/>
                </a:lnTo>
                <a:lnTo>
                  <a:pt x="4769" y="8565"/>
                </a:lnTo>
                <a:lnTo>
                  <a:pt x="4794" y="8541"/>
                </a:lnTo>
                <a:lnTo>
                  <a:pt x="4769" y="8516"/>
                </a:lnTo>
                <a:lnTo>
                  <a:pt x="4745" y="8492"/>
                </a:lnTo>
                <a:lnTo>
                  <a:pt x="4721" y="8492"/>
                </a:lnTo>
                <a:lnTo>
                  <a:pt x="4331" y="8808"/>
                </a:lnTo>
                <a:lnTo>
                  <a:pt x="3991" y="9149"/>
                </a:lnTo>
                <a:lnTo>
                  <a:pt x="3699" y="9514"/>
                </a:lnTo>
                <a:lnTo>
                  <a:pt x="3407" y="9928"/>
                </a:lnTo>
                <a:lnTo>
                  <a:pt x="3236" y="10195"/>
                </a:lnTo>
                <a:lnTo>
                  <a:pt x="3042" y="10512"/>
                </a:lnTo>
                <a:lnTo>
                  <a:pt x="2871" y="10852"/>
                </a:lnTo>
                <a:lnTo>
                  <a:pt x="2798" y="11047"/>
                </a:lnTo>
                <a:lnTo>
                  <a:pt x="2750" y="11217"/>
                </a:lnTo>
                <a:lnTo>
                  <a:pt x="2579" y="10852"/>
                </a:lnTo>
                <a:lnTo>
                  <a:pt x="2458" y="10487"/>
                </a:lnTo>
                <a:lnTo>
                  <a:pt x="2579" y="10341"/>
                </a:lnTo>
                <a:lnTo>
                  <a:pt x="2652" y="10195"/>
                </a:lnTo>
                <a:lnTo>
                  <a:pt x="2798" y="9830"/>
                </a:lnTo>
                <a:lnTo>
                  <a:pt x="3236" y="8954"/>
                </a:lnTo>
                <a:lnTo>
                  <a:pt x="3455" y="8565"/>
                </a:lnTo>
                <a:lnTo>
                  <a:pt x="3699" y="8200"/>
                </a:lnTo>
                <a:lnTo>
                  <a:pt x="3966" y="7835"/>
                </a:lnTo>
                <a:lnTo>
                  <a:pt x="4185" y="7446"/>
                </a:lnTo>
                <a:lnTo>
                  <a:pt x="4210" y="7421"/>
                </a:lnTo>
                <a:lnTo>
                  <a:pt x="4185" y="7397"/>
                </a:lnTo>
                <a:lnTo>
                  <a:pt x="4161" y="7373"/>
                </a:lnTo>
                <a:lnTo>
                  <a:pt x="4137" y="7397"/>
                </a:lnTo>
                <a:lnTo>
                  <a:pt x="3966" y="7494"/>
                </a:lnTo>
                <a:lnTo>
                  <a:pt x="3820" y="7640"/>
                </a:lnTo>
                <a:lnTo>
                  <a:pt x="3674" y="7786"/>
                </a:lnTo>
                <a:lnTo>
                  <a:pt x="3528" y="7957"/>
                </a:lnTo>
                <a:lnTo>
                  <a:pt x="3285" y="8346"/>
                </a:lnTo>
                <a:lnTo>
                  <a:pt x="3066" y="8687"/>
                </a:lnTo>
                <a:lnTo>
                  <a:pt x="2798" y="9198"/>
                </a:lnTo>
                <a:lnTo>
                  <a:pt x="2555" y="9709"/>
                </a:lnTo>
                <a:lnTo>
                  <a:pt x="2458" y="9928"/>
                </a:lnTo>
                <a:lnTo>
                  <a:pt x="2360" y="10171"/>
                </a:lnTo>
                <a:lnTo>
                  <a:pt x="2239" y="9757"/>
                </a:lnTo>
                <a:lnTo>
                  <a:pt x="2166" y="9368"/>
                </a:lnTo>
                <a:lnTo>
                  <a:pt x="2239" y="9173"/>
                </a:lnTo>
                <a:lnTo>
                  <a:pt x="2385" y="8833"/>
                </a:lnTo>
                <a:lnTo>
                  <a:pt x="2555" y="8492"/>
                </a:lnTo>
                <a:lnTo>
                  <a:pt x="2725" y="8176"/>
                </a:lnTo>
                <a:lnTo>
                  <a:pt x="2920" y="7859"/>
                </a:lnTo>
                <a:lnTo>
                  <a:pt x="3309" y="7300"/>
                </a:lnTo>
                <a:lnTo>
                  <a:pt x="3528" y="7056"/>
                </a:lnTo>
                <a:lnTo>
                  <a:pt x="3747" y="6789"/>
                </a:lnTo>
                <a:lnTo>
                  <a:pt x="3893" y="6667"/>
                </a:lnTo>
                <a:lnTo>
                  <a:pt x="4088" y="6545"/>
                </a:lnTo>
                <a:lnTo>
                  <a:pt x="4234" y="6399"/>
                </a:lnTo>
                <a:lnTo>
                  <a:pt x="4380" y="6253"/>
                </a:lnTo>
                <a:lnTo>
                  <a:pt x="4356" y="6229"/>
                </a:lnTo>
                <a:lnTo>
                  <a:pt x="4283" y="6205"/>
                </a:lnTo>
                <a:lnTo>
                  <a:pt x="4185" y="6180"/>
                </a:lnTo>
                <a:lnTo>
                  <a:pt x="4064" y="6229"/>
                </a:lnTo>
                <a:lnTo>
                  <a:pt x="3942" y="6278"/>
                </a:lnTo>
                <a:lnTo>
                  <a:pt x="3820" y="6375"/>
                </a:lnTo>
                <a:lnTo>
                  <a:pt x="3699" y="6472"/>
                </a:lnTo>
                <a:lnTo>
                  <a:pt x="3455" y="6716"/>
                </a:lnTo>
                <a:lnTo>
                  <a:pt x="3236" y="6983"/>
                </a:lnTo>
                <a:lnTo>
                  <a:pt x="3017" y="7251"/>
                </a:lnTo>
                <a:lnTo>
                  <a:pt x="2750" y="7640"/>
                </a:lnTo>
                <a:lnTo>
                  <a:pt x="2579" y="7908"/>
                </a:lnTo>
                <a:lnTo>
                  <a:pt x="2409" y="8176"/>
                </a:lnTo>
                <a:lnTo>
                  <a:pt x="2239" y="8468"/>
                </a:lnTo>
                <a:lnTo>
                  <a:pt x="2093" y="8784"/>
                </a:lnTo>
                <a:lnTo>
                  <a:pt x="2093" y="8565"/>
                </a:lnTo>
                <a:lnTo>
                  <a:pt x="2093" y="8224"/>
                </a:lnTo>
                <a:lnTo>
                  <a:pt x="2239" y="7835"/>
                </a:lnTo>
                <a:lnTo>
                  <a:pt x="2385" y="7567"/>
                </a:lnTo>
                <a:lnTo>
                  <a:pt x="2506" y="7324"/>
                </a:lnTo>
                <a:lnTo>
                  <a:pt x="2823" y="6837"/>
                </a:lnTo>
                <a:lnTo>
                  <a:pt x="3139" y="6375"/>
                </a:lnTo>
                <a:lnTo>
                  <a:pt x="3309" y="6156"/>
                </a:lnTo>
                <a:lnTo>
                  <a:pt x="3504" y="5961"/>
                </a:lnTo>
                <a:lnTo>
                  <a:pt x="3723" y="5742"/>
                </a:lnTo>
                <a:lnTo>
                  <a:pt x="3942" y="5572"/>
                </a:lnTo>
                <a:lnTo>
                  <a:pt x="4161" y="5402"/>
                </a:lnTo>
                <a:lnTo>
                  <a:pt x="4404" y="5256"/>
                </a:lnTo>
                <a:lnTo>
                  <a:pt x="4429" y="5207"/>
                </a:lnTo>
                <a:lnTo>
                  <a:pt x="4429" y="5158"/>
                </a:lnTo>
                <a:lnTo>
                  <a:pt x="4380" y="5110"/>
                </a:lnTo>
                <a:lnTo>
                  <a:pt x="4331" y="5110"/>
                </a:lnTo>
                <a:lnTo>
                  <a:pt x="4088" y="5207"/>
                </a:lnTo>
                <a:lnTo>
                  <a:pt x="3845" y="5353"/>
                </a:lnTo>
                <a:lnTo>
                  <a:pt x="3626" y="5499"/>
                </a:lnTo>
                <a:lnTo>
                  <a:pt x="3431" y="5645"/>
                </a:lnTo>
                <a:lnTo>
                  <a:pt x="3236" y="5840"/>
                </a:lnTo>
                <a:lnTo>
                  <a:pt x="3042" y="6034"/>
                </a:lnTo>
                <a:lnTo>
                  <a:pt x="2701" y="6424"/>
                </a:lnTo>
                <a:lnTo>
                  <a:pt x="2409" y="6837"/>
                </a:lnTo>
                <a:lnTo>
                  <a:pt x="2166" y="7251"/>
                </a:lnTo>
                <a:lnTo>
                  <a:pt x="2239" y="6910"/>
                </a:lnTo>
                <a:lnTo>
                  <a:pt x="2312" y="6570"/>
                </a:lnTo>
                <a:lnTo>
                  <a:pt x="2409" y="6229"/>
                </a:lnTo>
                <a:lnTo>
                  <a:pt x="2531" y="5888"/>
                </a:lnTo>
                <a:lnTo>
                  <a:pt x="2774" y="5621"/>
                </a:lnTo>
                <a:lnTo>
                  <a:pt x="3042" y="5402"/>
                </a:lnTo>
                <a:lnTo>
                  <a:pt x="3626" y="4964"/>
                </a:lnTo>
                <a:lnTo>
                  <a:pt x="3650" y="4915"/>
                </a:lnTo>
                <a:lnTo>
                  <a:pt x="3650" y="4866"/>
                </a:lnTo>
                <a:lnTo>
                  <a:pt x="3626" y="4818"/>
                </a:lnTo>
                <a:lnTo>
                  <a:pt x="3407" y="4818"/>
                </a:lnTo>
                <a:lnTo>
                  <a:pt x="3261" y="4866"/>
                </a:lnTo>
                <a:lnTo>
                  <a:pt x="3090" y="4939"/>
                </a:lnTo>
                <a:lnTo>
                  <a:pt x="2944" y="5012"/>
                </a:lnTo>
                <a:lnTo>
                  <a:pt x="3236" y="4574"/>
                </a:lnTo>
                <a:lnTo>
                  <a:pt x="3577" y="4161"/>
                </a:lnTo>
                <a:lnTo>
                  <a:pt x="3747" y="3966"/>
                </a:lnTo>
                <a:lnTo>
                  <a:pt x="3942" y="3796"/>
                </a:lnTo>
                <a:lnTo>
                  <a:pt x="4137" y="3626"/>
                </a:lnTo>
                <a:lnTo>
                  <a:pt x="4356" y="3480"/>
                </a:lnTo>
                <a:lnTo>
                  <a:pt x="4623" y="3309"/>
                </a:lnTo>
                <a:lnTo>
                  <a:pt x="4867" y="3163"/>
                </a:lnTo>
                <a:lnTo>
                  <a:pt x="5426" y="2896"/>
                </a:lnTo>
                <a:lnTo>
                  <a:pt x="5986" y="2677"/>
                </a:lnTo>
                <a:lnTo>
                  <a:pt x="6594" y="2506"/>
                </a:lnTo>
                <a:lnTo>
                  <a:pt x="7178" y="2385"/>
                </a:lnTo>
                <a:lnTo>
                  <a:pt x="7786" y="2312"/>
                </a:lnTo>
                <a:lnTo>
                  <a:pt x="8419" y="2287"/>
                </a:lnTo>
                <a:close/>
                <a:moveTo>
                  <a:pt x="2506" y="11947"/>
                </a:moveTo>
                <a:lnTo>
                  <a:pt x="2798" y="12410"/>
                </a:lnTo>
                <a:lnTo>
                  <a:pt x="2969" y="12628"/>
                </a:lnTo>
                <a:lnTo>
                  <a:pt x="3139" y="12823"/>
                </a:lnTo>
                <a:lnTo>
                  <a:pt x="3334" y="12993"/>
                </a:lnTo>
                <a:lnTo>
                  <a:pt x="3528" y="13188"/>
                </a:lnTo>
                <a:lnTo>
                  <a:pt x="3723" y="13334"/>
                </a:lnTo>
                <a:lnTo>
                  <a:pt x="3918" y="13480"/>
                </a:lnTo>
                <a:lnTo>
                  <a:pt x="3528" y="13675"/>
                </a:lnTo>
                <a:lnTo>
                  <a:pt x="3309" y="13748"/>
                </a:lnTo>
                <a:lnTo>
                  <a:pt x="3090" y="13821"/>
                </a:lnTo>
                <a:lnTo>
                  <a:pt x="2871" y="13845"/>
                </a:lnTo>
                <a:lnTo>
                  <a:pt x="2677" y="13845"/>
                </a:lnTo>
                <a:lnTo>
                  <a:pt x="2506" y="13796"/>
                </a:lnTo>
                <a:lnTo>
                  <a:pt x="2409" y="13772"/>
                </a:lnTo>
                <a:lnTo>
                  <a:pt x="2336" y="13723"/>
                </a:lnTo>
                <a:lnTo>
                  <a:pt x="2239" y="13626"/>
                </a:lnTo>
                <a:lnTo>
                  <a:pt x="2190" y="13553"/>
                </a:lnTo>
                <a:lnTo>
                  <a:pt x="2141" y="13456"/>
                </a:lnTo>
                <a:lnTo>
                  <a:pt x="2117" y="13358"/>
                </a:lnTo>
                <a:lnTo>
                  <a:pt x="2117" y="13139"/>
                </a:lnTo>
                <a:lnTo>
                  <a:pt x="2166" y="12896"/>
                </a:lnTo>
                <a:lnTo>
                  <a:pt x="2239" y="12653"/>
                </a:lnTo>
                <a:lnTo>
                  <a:pt x="2336" y="12410"/>
                </a:lnTo>
                <a:lnTo>
                  <a:pt x="2506" y="11947"/>
                </a:lnTo>
                <a:close/>
                <a:moveTo>
                  <a:pt x="14064" y="6570"/>
                </a:moveTo>
                <a:lnTo>
                  <a:pt x="14113" y="6740"/>
                </a:lnTo>
                <a:lnTo>
                  <a:pt x="14162" y="6910"/>
                </a:lnTo>
                <a:lnTo>
                  <a:pt x="14210" y="7105"/>
                </a:lnTo>
                <a:lnTo>
                  <a:pt x="14235" y="7324"/>
                </a:lnTo>
                <a:lnTo>
                  <a:pt x="14235" y="7713"/>
                </a:lnTo>
                <a:lnTo>
                  <a:pt x="14235" y="8078"/>
                </a:lnTo>
                <a:lnTo>
                  <a:pt x="14235" y="8541"/>
                </a:lnTo>
                <a:lnTo>
                  <a:pt x="14210" y="9003"/>
                </a:lnTo>
                <a:lnTo>
                  <a:pt x="14162" y="9465"/>
                </a:lnTo>
                <a:lnTo>
                  <a:pt x="14064" y="9928"/>
                </a:lnTo>
                <a:lnTo>
                  <a:pt x="13943" y="10341"/>
                </a:lnTo>
                <a:lnTo>
                  <a:pt x="13797" y="10731"/>
                </a:lnTo>
                <a:lnTo>
                  <a:pt x="13602" y="11120"/>
                </a:lnTo>
                <a:lnTo>
                  <a:pt x="13383" y="11485"/>
                </a:lnTo>
                <a:lnTo>
                  <a:pt x="13140" y="11850"/>
                </a:lnTo>
                <a:lnTo>
                  <a:pt x="12848" y="12166"/>
                </a:lnTo>
                <a:lnTo>
                  <a:pt x="12556" y="12483"/>
                </a:lnTo>
                <a:lnTo>
                  <a:pt x="12239" y="12799"/>
                </a:lnTo>
                <a:lnTo>
                  <a:pt x="12191" y="12726"/>
                </a:lnTo>
                <a:lnTo>
                  <a:pt x="12142" y="12701"/>
                </a:lnTo>
                <a:lnTo>
                  <a:pt x="12020" y="12628"/>
                </a:lnTo>
                <a:lnTo>
                  <a:pt x="11972" y="12628"/>
                </a:lnTo>
                <a:lnTo>
                  <a:pt x="11947" y="12653"/>
                </a:lnTo>
                <a:lnTo>
                  <a:pt x="11947" y="12677"/>
                </a:lnTo>
                <a:lnTo>
                  <a:pt x="11947" y="12726"/>
                </a:lnTo>
                <a:lnTo>
                  <a:pt x="11996" y="12774"/>
                </a:lnTo>
                <a:lnTo>
                  <a:pt x="12020" y="12823"/>
                </a:lnTo>
                <a:lnTo>
                  <a:pt x="12045" y="12969"/>
                </a:lnTo>
                <a:lnTo>
                  <a:pt x="11680" y="13237"/>
                </a:lnTo>
                <a:lnTo>
                  <a:pt x="11582" y="13018"/>
                </a:lnTo>
                <a:lnTo>
                  <a:pt x="11558" y="12896"/>
                </a:lnTo>
                <a:lnTo>
                  <a:pt x="11534" y="12774"/>
                </a:lnTo>
                <a:lnTo>
                  <a:pt x="11509" y="12726"/>
                </a:lnTo>
                <a:lnTo>
                  <a:pt x="11461" y="12701"/>
                </a:lnTo>
                <a:lnTo>
                  <a:pt x="11412" y="12726"/>
                </a:lnTo>
                <a:lnTo>
                  <a:pt x="11388" y="12774"/>
                </a:lnTo>
                <a:lnTo>
                  <a:pt x="11363" y="13115"/>
                </a:lnTo>
                <a:lnTo>
                  <a:pt x="11363" y="13285"/>
                </a:lnTo>
                <a:lnTo>
                  <a:pt x="11388" y="13431"/>
                </a:lnTo>
                <a:lnTo>
                  <a:pt x="11266" y="13529"/>
                </a:lnTo>
                <a:lnTo>
                  <a:pt x="11096" y="13626"/>
                </a:lnTo>
                <a:lnTo>
                  <a:pt x="11023" y="13310"/>
                </a:lnTo>
                <a:lnTo>
                  <a:pt x="10925" y="12993"/>
                </a:lnTo>
                <a:lnTo>
                  <a:pt x="10877" y="12969"/>
                </a:lnTo>
                <a:lnTo>
                  <a:pt x="10828" y="12993"/>
                </a:lnTo>
                <a:lnTo>
                  <a:pt x="10779" y="13188"/>
                </a:lnTo>
                <a:lnTo>
                  <a:pt x="10779" y="13383"/>
                </a:lnTo>
                <a:lnTo>
                  <a:pt x="10804" y="13577"/>
                </a:lnTo>
                <a:lnTo>
                  <a:pt x="10852" y="13772"/>
                </a:lnTo>
                <a:lnTo>
                  <a:pt x="10487" y="13918"/>
                </a:lnTo>
                <a:lnTo>
                  <a:pt x="10487" y="13821"/>
                </a:lnTo>
                <a:lnTo>
                  <a:pt x="10463" y="13480"/>
                </a:lnTo>
                <a:lnTo>
                  <a:pt x="10439" y="13310"/>
                </a:lnTo>
                <a:lnTo>
                  <a:pt x="10414" y="13139"/>
                </a:lnTo>
                <a:lnTo>
                  <a:pt x="10390" y="13091"/>
                </a:lnTo>
                <a:lnTo>
                  <a:pt x="10293" y="13091"/>
                </a:lnTo>
                <a:lnTo>
                  <a:pt x="10268" y="13139"/>
                </a:lnTo>
                <a:lnTo>
                  <a:pt x="10195" y="13480"/>
                </a:lnTo>
                <a:lnTo>
                  <a:pt x="10195" y="13821"/>
                </a:lnTo>
                <a:lnTo>
                  <a:pt x="10171" y="14040"/>
                </a:lnTo>
                <a:lnTo>
                  <a:pt x="9782" y="14186"/>
                </a:lnTo>
                <a:lnTo>
                  <a:pt x="9806" y="13845"/>
                </a:lnTo>
                <a:lnTo>
                  <a:pt x="9879" y="13504"/>
                </a:lnTo>
                <a:lnTo>
                  <a:pt x="9928" y="13164"/>
                </a:lnTo>
                <a:lnTo>
                  <a:pt x="9952" y="12823"/>
                </a:lnTo>
                <a:lnTo>
                  <a:pt x="9952" y="12774"/>
                </a:lnTo>
                <a:lnTo>
                  <a:pt x="9928" y="12750"/>
                </a:lnTo>
                <a:lnTo>
                  <a:pt x="9879" y="12726"/>
                </a:lnTo>
                <a:lnTo>
                  <a:pt x="9806" y="12750"/>
                </a:lnTo>
                <a:lnTo>
                  <a:pt x="9757" y="12799"/>
                </a:lnTo>
                <a:lnTo>
                  <a:pt x="9636" y="13139"/>
                </a:lnTo>
                <a:lnTo>
                  <a:pt x="9490" y="13504"/>
                </a:lnTo>
                <a:lnTo>
                  <a:pt x="9417" y="13894"/>
                </a:lnTo>
                <a:lnTo>
                  <a:pt x="9392" y="14088"/>
                </a:lnTo>
                <a:lnTo>
                  <a:pt x="9368" y="14283"/>
                </a:lnTo>
                <a:lnTo>
                  <a:pt x="9125" y="14332"/>
                </a:lnTo>
                <a:lnTo>
                  <a:pt x="9125" y="14064"/>
                </a:lnTo>
                <a:lnTo>
                  <a:pt x="9149" y="13821"/>
                </a:lnTo>
                <a:lnTo>
                  <a:pt x="9173" y="13431"/>
                </a:lnTo>
                <a:lnTo>
                  <a:pt x="9222" y="13237"/>
                </a:lnTo>
                <a:lnTo>
                  <a:pt x="9246" y="13139"/>
                </a:lnTo>
                <a:lnTo>
                  <a:pt x="9295" y="13091"/>
                </a:lnTo>
                <a:lnTo>
                  <a:pt x="9295" y="13066"/>
                </a:lnTo>
                <a:lnTo>
                  <a:pt x="9295" y="13042"/>
                </a:lnTo>
                <a:lnTo>
                  <a:pt x="9246" y="13042"/>
                </a:lnTo>
                <a:lnTo>
                  <a:pt x="9173" y="13091"/>
                </a:lnTo>
                <a:lnTo>
                  <a:pt x="9125" y="13139"/>
                </a:lnTo>
                <a:lnTo>
                  <a:pt x="9027" y="13310"/>
                </a:lnTo>
                <a:lnTo>
                  <a:pt x="8954" y="13480"/>
                </a:lnTo>
                <a:lnTo>
                  <a:pt x="8906" y="13650"/>
                </a:lnTo>
                <a:lnTo>
                  <a:pt x="8808" y="13991"/>
                </a:lnTo>
                <a:lnTo>
                  <a:pt x="8784" y="14210"/>
                </a:lnTo>
                <a:lnTo>
                  <a:pt x="8784" y="14405"/>
                </a:lnTo>
                <a:lnTo>
                  <a:pt x="8443" y="14453"/>
                </a:lnTo>
                <a:lnTo>
                  <a:pt x="8443" y="14332"/>
                </a:lnTo>
                <a:lnTo>
                  <a:pt x="8492" y="13894"/>
                </a:lnTo>
                <a:lnTo>
                  <a:pt x="8589" y="13456"/>
                </a:lnTo>
                <a:lnTo>
                  <a:pt x="8735" y="13042"/>
                </a:lnTo>
                <a:lnTo>
                  <a:pt x="8833" y="12847"/>
                </a:lnTo>
                <a:lnTo>
                  <a:pt x="8930" y="12653"/>
                </a:lnTo>
                <a:lnTo>
                  <a:pt x="8930" y="12628"/>
                </a:lnTo>
                <a:lnTo>
                  <a:pt x="8906" y="12580"/>
                </a:lnTo>
                <a:lnTo>
                  <a:pt x="8881" y="12580"/>
                </a:lnTo>
                <a:lnTo>
                  <a:pt x="8857" y="12604"/>
                </a:lnTo>
                <a:lnTo>
                  <a:pt x="8687" y="12799"/>
                </a:lnTo>
                <a:lnTo>
                  <a:pt x="8516" y="12993"/>
                </a:lnTo>
                <a:lnTo>
                  <a:pt x="8395" y="13237"/>
                </a:lnTo>
                <a:lnTo>
                  <a:pt x="8297" y="13456"/>
                </a:lnTo>
                <a:lnTo>
                  <a:pt x="8200" y="13723"/>
                </a:lnTo>
                <a:lnTo>
                  <a:pt x="8127" y="13967"/>
                </a:lnTo>
                <a:lnTo>
                  <a:pt x="8103" y="14234"/>
                </a:lnTo>
                <a:lnTo>
                  <a:pt x="8078" y="14478"/>
                </a:lnTo>
                <a:lnTo>
                  <a:pt x="7762" y="14502"/>
                </a:lnTo>
                <a:lnTo>
                  <a:pt x="7811" y="14259"/>
                </a:lnTo>
                <a:lnTo>
                  <a:pt x="7859" y="14113"/>
                </a:lnTo>
                <a:lnTo>
                  <a:pt x="7908" y="13967"/>
                </a:lnTo>
                <a:lnTo>
                  <a:pt x="7957" y="13796"/>
                </a:lnTo>
                <a:lnTo>
                  <a:pt x="7981" y="13650"/>
                </a:lnTo>
                <a:lnTo>
                  <a:pt x="7957" y="13602"/>
                </a:lnTo>
                <a:lnTo>
                  <a:pt x="7932" y="13577"/>
                </a:lnTo>
                <a:lnTo>
                  <a:pt x="7884" y="13577"/>
                </a:lnTo>
                <a:lnTo>
                  <a:pt x="7811" y="13626"/>
                </a:lnTo>
                <a:lnTo>
                  <a:pt x="7738" y="13699"/>
                </a:lnTo>
                <a:lnTo>
                  <a:pt x="7689" y="13772"/>
                </a:lnTo>
                <a:lnTo>
                  <a:pt x="7640" y="13869"/>
                </a:lnTo>
                <a:lnTo>
                  <a:pt x="7567" y="14064"/>
                </a:lnTo>
                <a:lnTo>
                  <a:pt x="7519" y="14259"/>
                </a:lnTo>
                <a:lnTo>
                  <a:pt x="7446" y="14526"/>
                </a:lnTo>
                <a:lnTo>
                  <a:pt x="7105" y="14526"/>
                </a:lnTo>
                <a:lnTo>
                  <a:pt x="7129" y="14380"/>
                </a:lnTo>
                <a:lnTo>
                  <a:pt x="7178" y="14210"/>
                </a:lnTo>
                <a:lnTo>
                  <a:pt x="7300" y="13894"/>
                </a:lnTo>
                <a:lnTo>
                  <a:pt x="7421" y="13577"/>
                </a:lnTo>
                <a:lnTo>
                  <a:pt x="7421" y="13529"/>
                </a:lnTo>
                <a:lnTo>
                  <a:pt x="7397" y="13504"/>
                </a:lnTo>
                <a:lnTo>
                  <a:pt x="7324" y="13504"/>
                </a:lnTo>
                <a:lnTo>
                  <a:pt x="7154" y="13650"/>
                </a:lnTo>
                <a:lnTo>
                  <a:pt x="7008" y="13821"/>
                </a:lnTo>
                <a:lnTo>
                  <a:pt x="6886" y="13991"/>
                </a:lnTo>
                <a:lnTo>
                  <a:pt x="6789" y="14210"/>
                </a:lnTo>
                <a:lnTo>
                  <a:pt x="6740" y="14332"/>
                </a:lnTo>
                <a:lnTo>
                  <a:pt x="6716" y="14502"/>
                </a:lnTo>
                <a:lnTo>
                  <a:pt x="6497" y="14453"/>
                </a:lnTo>
                <a:lnTo>
                  <a:pt x="6302" y="14380"/>
                </a:lnTo>
                <a:lnTo>
                  <a:pt x="5889" y="14210"/>
                </a:lnTo>
                <a:lnTo>
                  <a:pt x="7008" y="13358"/>
                </a:lnTo>
                <a:lnTo>
                  <a:pt x="8078" y="12458"/>
                </a:lnTo>
                <a:lnTo>
                  <a:pt x="8881" y="11777"/>
                </a:lnTo>
                <a:lnTo>
                  <a:pt x="9271" y="11436"/>
                </a:lnTo>
                <a:lnTo>
                  <a:pt x="9684" y="11120"/>
                </a:lnTo>
                <a:lnTo>
                  <a:pt x="10463" y="10512"/>
                </a:lnTo>
                <a:lnTo>
                  <a:pt x="10828" y="10195"/>
                </a:lnTo>
                <a:lnTo>
                  <a:pt x="11193" y="9855"/>
                </a:lnTo>
                <a:lnTo>
                  <a:pt x="11388" y="9636"/>
                </a:lnTo>
                <a:lnTo>
                  <a:pt x="11582" y="9417"/>
                </a:lnTo>
                <a:lnTo>
                  <a:pt x="11923" y="8930"/>
                </a:lnTo>
                <a:lnTo>
                  <a:pt x="12264" y="8443"/>
                </a:lnTo>
                <a:lnTo>
                  <a:pt x="12434" y="8200"/>
                </a:lnTo>
                <a:lnTo>
                  <a:pt x="12629" y="7981"/>
                </a:lnTo>
                <a:lnTo>
                  <a:pt x="12969" y="7616"/>
                </a:lnTo>
                <a:lnTo>
                  <a:pt x="13334" y="7251"/>
                </a:lnTo>
                <a:lnTo>
                  <a:pt x="13699" y="6910"/>
                </a:lnTo>
                <a:lnTo>
                  <a:pt x="14064" y="6570"/>
                </a:lnTo>
                <a:close/>
                <a:moveTo>
                  <a:pt x="14356" y="1460"/>
                </a:moveTo>
                <a:lnTo>
                  <a:pt x="14575" y="1509"/>
                </a:lnTo>
                <a:lnTo>
                  <a:pt x="14721" y="1582"/>
                </a:lnTo>
                <a:lnTo>
                  <a:pt x="14843" y="1679"/>
                </a:lnTo>
                <a:lnTo>
                  <a:pt x="14916" y="1825"/>
                </a:lnTo>
                <a:lnTo>
                  <a:pt x="14964" y="1971"/>
                </a:lnTo>
                <a:lnTo>
                  <a:pt x="14989" y="2141"/>
                </a:lnTo>
                <a:lnTo>
                  <a:pt x="14964" y="2312"/>
                </a:lnTo>
                <a:lnTo>
                  <a:pt x="14940" y="2506"/>
                </a:lnTo>
                <a:lnTo>
                  <a:pt x="14867" y="2701"/>
                </a:lnTo>
                <a:lnTo>
                  <a:pt x="14721" y="3090"/>
                </a:lnTo>
                <a:lnTo>
                  <a:pt x="14551" y="3455"/>
                </a:lnTo>
                <a:lnTo>
                  <a:pt x="14381" y="3747"/>
                </a:lnTo>
                <a:lnTo>
                  <a:pt x="14162" y="4112"/>
                </a:lnTo>
                <a:lnTo>
                  <a:pt x="13918" y="4477"/>
                </a:lnTo>
                <a:lnTo>
                  <a:pt x="13432" y="5183"/>
                </a:lnTo>
                <a:lnTo>
                  <a:pt x="12385" y="6545"/>
                </a:lnTo>
                <a:lnTo>
                  <a:pt x="12045" y="7008"/>
                </a:lnTo>
                <a:lnTo>
                  <a:pt x="11704" y="7421"/>
                </a:lnTo>
                <a:lnTo>
                  <a:pt x="11339" y="7835"/>
                </a:lnTo>
                <a:lnTo>
                  <a:pt x="10950" y="8224"/>
                </a:lnTo>
                <a:lnTo>
                  <a:pt x="10560" y="8614"/>
                </a:lnTo>
                <a:lnTo>
                  <a:pt x="10171" y="9003"/>
                </a:lnTo>
                <a:lnTo>
                  <a:pt x="9319" y="9733"/>
                </a:lnTo>
                <a:lnTo>
                  <a:pt x="8565" y="10341"/>
                </a:lnTo>
                <a:lnTo>
                  <a:pt x="7835" y="10974"/>
                </a:lnTo>
                <a:lnTo>
                  <a:pt x="7129" y="11607"/>
                </a:lnTo>
                <a:lnTo>
                  <a:pt x="6789" y="11947"/>
                </a:lnTo>
                <a:lnTo>
                  <a:pt x="6448" y="12288"/>
                </a:lnTo>
                <a:lnTo>
                  <a:pt x="5791" y="12945"/>
                </a:lnTo>
                <a:lnTo>
                  <a:pt x="5134" y="13602"/>
                </a:lnTo>
                <a:lnTo>
                  <a:pt x="4794" y="13918"/>
                </a:lnTo>
                <a:lnTo>
                  <a:pt x="4429" y="14210"/>
                </a:lnTo>
                <a:lnTo>
                  <a:pt x="4064" y="14478"/>
                </a:lnTo>
                <a:lnTo>
                  <a:pt x="3674" y="14745"/>
                </a:lnTo>
                <a:lnTo>
                  <a:pt x="3431" y="14891"/>
                </a:lnTo>
                <a:lnTo>
                  <a:pt x="3115" y="15037"/>
                </a:lnTo>
                <a:lnTo>
                  <a:pt x="2750" y="15208"/>
                </a:lnTo>
                <a:lnTo>
                  <a:pt x="2360" y="15305"/>
                </a:lnTo>
                <a:lnTo>
                  <a:pt x="2166" y="15354"/>
                </a:lnTo>
                <a:lnTo>
                  <a:pt x="1971" y="15378"/>
                </a:lnTo>
                <a:lnTo>
                  <a:pt x="1776" y="15402"/>
                </a:lnTo>
                <a:lnTo>
                  <a:pt x="1606" y="15378"/>
                </a:lnTo>
                <a:lnTo>
                  <a:pt x="1460" y="15329"/>
                </a:lnTo>
                <a:lnTo>
                  <a:pt x="1314" y="15256"/>
                </a:lnTo>
                <a:lnTo>
                  <a:pt x="1192" y="15159"/>
                </a:lnTo>
                <a:lnTo>
                  <a:pt x="1095" y="15037"/>
                </a:lnTo>
                <a:lnTo>
                  <a:pt x="1022" y="14867"/>
                </a:lnTo>
                <a:lnTo>
                  <a:pt x="973" y="14672"/>
                </a:lnTo>
                <a:lnTo>
                  <a:pt x="973" y="14478"/>
                </a:lnTo>
                <a:lnTo>
                  <a:pt x="973" y="14283"/>
                </a:lnTo>
                <a:lnTo>
                  <a:pt x="998" y="14064"/>
                </a:lnTo>
                <a:lnTo>
                  <a:pt x="1046" y="13869"/>
                </a:lnTo>
                <a:lnTo>
                  <a:pt x="1168" y="13456"/>
                </a:lnTo>
                <a:lnTo>
                  <a:pt x="1752" y="12288"/>
                </a:lnTo>
                <a:lnTo>
                  <a:pt x="2020" y="11753"/>
                </a:lnTo>
                <a:lnTo>
                  <a:pt x="2141" y="11558"/>
                </a:lnTo>
                <a:lnTo>
                  <a:pt x="2190" y="11485"/>
                </a:lnTo>
                <a:lnTo>
                  <a:pt x="2239" y="11436"/>
                </a:lnTo>
                <a:lnTo>
                  <a:pt x="2287" y="11534"/>
                </a:lnTo>
                <a:lnTo>
                  <a:pt x="2263" y="11558"/>
                </a:lnTo>
                <a:lnTo>
                  <a:pt x="1995" y="12118"/>
                </a:lnTo>
                <a:lnTo>
                  <a:pt x="1874" y="12410"/>
                </a:lnTo>
                <a:lnTo>
                  <a:pt x="1776" y="12701"/>
                </a:lnTo>
                <a:lnTo>
                  <a:pt x="1703" y="12993"/>
                </a:lnTo>
                <a:lnTo>
                  <a:pt x="1703" y="13139"/>
                </a:lnTo>
                <a:lnTo>
                  <a:pt x="1703" y="13285"/>
                </a:lnTo>
                <a:lnTo>
                  <a:pt x="1703" y="13431"/>
                </a:lnTo>
                <a:lnTo>
                  <a:pt x="1728" y="13577"/>
                </a:lnTo>
                <a:lnTo>
                  <a:pt x="1776" y="13723"/>
                </a:lnTo>
                <a:lnTo>
                  <a:pt x="1849" y="13869"/>
                </a:lnTo>
                <a:lnTo>
                  <a:pt x="1922" y="13967"/>
                </a:lnTo>
                <a:lnTo>
                  <a:pt x="2020" y="14064"/>
                </a:lnTo>
                <a:lnTo>
                  <a:pt x="2117" y="14137"/>
                </a:lnTo>
                <a:lnTo>
                  <a:pt x="2214" y="14210"/>
                </a:lnTo>
                <a:lnTo>
                  <a:pt x="2336" y="14234"/>
                </a:lnTo>
                <a:lnTo>
                  <a:pt x="2458" y="14283"/>
                </a:lnTo>
                <a:lnTo>
                  <a:pt x="2701" y="14283"/>
                </a:lnTo>
                <a:lnTo>
                  <a:pt x="2969" y="14259"/>
                </a:lnTo>
                <a:lnTo>
                  <a:pt x="3236" y="14210"/>
                </a:lnTo>
                <a:lnTo>
                  <a:pt x="3480" y="14137"/>
                </a:lnTo>
                <a:lnTo>
                  <a:pt x="3674" y="14040"/>
                </a:lnTo>
                <a:lnTo>
                  <a:pt x="4064" y="13869"/>
                </a:lnTo>
                <a:lnTo>
                  <a:pt x="4404" y="13650"/>
                </a:lnTo>
                <a:lnTo>
                  <a:pt x="4745" y="13407"/>
                </a:lnTo>
                <a:lnTo>
                  <a:pt x="5086" y="13139"/>
                </a:lnTo>
                <a:lnTo>
                  <a:pt x="5718" y="12580"/>
                </a:lnTo>
                <a:lnTo>
                  <a:pt x="6351" y="12020"/>
                </a:lnTo>
                <a:lnTo>
                  <a:pt x="7056" y="11315"/>
                </a:lnTo>
                <a:lnTo>
                  <a:pt x="7762" y="10585"/>
                </a:lnTo>
                <a:lnTo>
                  <a:pt x="8443" y="9855"/>
                </a:lnTo>
                <a:lnTo>
                  <a:pt x="9149" y="9125"/>
                </a:lnTo>
                <a:lnTo>
                  <a:pt x="10585" y="7665"/>
                </a:lnTo>
                <a:lnTo>
                  <a:pt x="11315" y="6910"/>
                </a:lnTo>
                <a:lnTo>
                  <a:pt x="12045" y="6180"/>
                </a:lnTo>
                <a:lnTo>
                  <a:pt x="12580" y="5596"/>
                </a:lnTo>
                <a:lnTo>
                  <a:pt x="13091" y="4988"/>
                </a:lnTo>
                <a:lnTo>
                  <a:pt x="13334" y="4672"/>
                </a:lnTo>
                <a:lnTo>
                  <a:pt x="13553" y="4356"/>
                </a:lnTo>
                <a:lnTo>
                  <a:pt x="13772" y="4015"/>
                </a:lnTo>
                <a:lnTo>
                  <a:pt x="13943" y="3674"/>
                </a:lnTo>
                <a:lnTo>
                  <a:pt x="14040" y="3407"/>
                </a:lnTo>
                <a:lnTo>
                  <a:pt x="14113" y="3163"/>
                </a:lnTo>
                <a:lnTo>
                  <a:pt x="14162" y="2896"/>
                </a:lnTo>
                <a:lnTo>
                  <a:pt x="14186" y="2628"/>
                </a:lnTo>
                <a:lnTo>
                  <a:pt x="14137" y="2385"/>
                </a:lnTo>
                <a:lnTo>
                  <a:pt x="14089" y="2263"/>
                </a:lnTo>
                <a:lnTo>
                  <a:pt x="14040" y="2141"/>
                </a:lnTo>
                <a:lnTo>
                  <a:pt x="13967" y="2044"/>
                </a:lnTo>
                <a:lnTo>
                  <a:pt x="13894" y="1947"/>
                </a:lnTo>
                <a:lnTo>
                  <a:pt x="13772" y="1849"/>
                </a:lnTo>
                <a:lnTo>
                  <a:pt x="13651" y="1776"/>
                </a:lnTo>
                <a:lnTo>
                  <a:pt x="13480" y="1703"/>
                </a:lnTo>
                <a:lnTo>
                  <a:pt x="13334" y="1679"/>
                </a:lnTo>
                <a:lnTo>
                  <a:pt x="12994" y="1679"/>
                </a:lnTo>
                <a:lnTo>
                  <a:pt x="13261" y="1606"/>
                </a:lnTo>
                <a:lnTo>
                  <a:pt x="13529" y="1533"/>
                </a:lnTo>
                <a:lnTo>
                  <a:pt x="13821" y="1484"/>
                </a:lnTo>
                <a:lnTo>
                  <a:pt x="14113" y="1460"/>
                </a:lnTo>
                <a:close/>
                <a:moveTo>
                  <a:pt x="15573" y="535"/>
                </a:moveTo>
                <a:lnTo>
                  <a:pt x="15694" y="584"/>
                </a:lnTo>
                <a:lnTo>
                  <a:pt x="15767" y="633"/>
                </a:lnTo>
                <a:lnTo>
                  <a:pt x="15816" y="681"/>
                </a:lnTo>
                <a:lnTo>
                  <a:pt x="15840" y="754"/>
                </a:lnTo>
                <a:lnTo>
                  <a:pt x="15889" y="852"/>
                </a:lnTo>
                <a:lnTo>
                  <a:pt x="15938" y="1119"/>
                </a:lnTo>
                <a:lnTo>
                  <a:pt x="15938" y="1387"/>
                </a:lnTo>
                <a:lnTo>
                  <a:pt x="15913" y="1679"/>
                </a:lnTo>
                <a:lnTo>
                  <a:pt x="15865" y="1971"/>
                </a:lnTo>
                <a:lnTo>
                  <a:pt x="15719" y="2531"/>
                </a:lnTo>
                <a:lnTo>
                  <a:pt x="15548" y="3066"/>
                </a:lnTo>
                <a:lnTo>
                  <a:pt x="15378" y="3577"/>
                </a:lnTo>
                <a:lnTo>
                  <a:pt x="15159" y="4088"/>
                </a:lnTo>
                <a:lnTo>
                  <a:pt x="14916" y="4574"/>
                </a:lnTo>
                <a:lnTo>
                  <a:pt x="14624" y="5061"/>
                </a:lnTo>
                <a:lnTo>
                  <a:pt x="14332" y="5499"/>
                </a:lnTo>
                <a:lnTo>
                  <a:pt x="13991" y="5937"/>
                </a:lnTo>
                <a:lnTo>
                  <a:pt x="13626" y="6351"/>
                </a:lnTo>
                <a:lnTo>
                  <a:pt x="13261" y="6740"/>
                </a:lnTo>
                <a:lnTo>
                  <a:pt x="12604" y="7397"/>
                </a:lnTo>
                <a:lnTo>
                  <a:pt x="12288" y="7738"/>
                </a:lnTo>
                <a:lnTo>
                  <a:pt x="11996" y="8103"/>
                </a:lnTo>
                <a:lnTo>
                  <a:pt x="11363" y="8979"/>
                </a:lnTo>
                <a:lnTo>
                  <a:pt x="11047" y="9392"/>
                </a:lnTo>
                <a:lnTo>
                  <a:pt x="10877" y="9611"/>
                </a:lnTo>
                <a:lnTo>
                  <a:pt x="10682" y="9806"/>
                </a:lnTo>
                <a:lnTo>
                  <a:pt x="10293" y="10122"/>
                </a:lnTo>
                <a:lnTo>
                  <a:pt x="9903" y="10439"/>
                </a:lnTo>
                <a:lnTo>
                  <a:pt x="9100" y="11047"/>
                </a:lnTo>
                <a:lnTo>
                  <a:pt x="8687" y="11388"/>
                </a:lnTo>
                <a:lnTo>
                  <a:pt x="8297" y="11728"/>
                </a:lnTo>
                <a:lnTo>
                  <a:pt x="7519" y="12410"/>
                </a:lnTo>
                <a:lnTo>
                  <a:pt x="6837" y="12969"/>
                </a:lnTo>
                <a:lnTo>
                  <a:pt x="6156" y="13529"/>
                </a:lnTo>
                <a:lnTo>
                  <a:pt x="5475" y="14064"/>
                </a:lnTo>
                <a:lnTo>
                  <a:pt x="4769" y="14575"/>
                </a:lnTo>
                <a:lnTo>
                  <a:pt x="4283" y="14916"/>
                </a:lnTo>
                <a:lnTo>
                  <a:pt x="3796" y="15208"/>
                </a:lnTo>
                <a:lnTo>
                  <a:pt x="3285" y="15500"/>
                </a:lnTo>
                <a:lnTo>
                  <a:pt x="2750" y="15767"/>
                </a:lnTo>
                <a:lnTo>
                  <a:pt x="2287" y="15962"/>
                </a:lnTo>
                <a:lnTo>
                  <a:pt x="2020" y="16059"/>
                </a:lnTo>
                <a:lnTo>
                  <a:pt x="1752" y="16132"/>
                </a:lnTo>
                <a:lnTo>
                  <a:pt x="1484" y="16205"/>
                </a:lnTo>
                <a:lnTo>
                  <a:pt x="1217" y="16230"/>
                </a:lnTo>
                <a:lnTo>
                  <a:pt x="949" y="16205"/>
                </a:lnTo>
                <a:lnTo>
                  <a:pt x="827" y="16181"/>
                </a:lnTo>
                <a:lnTo>
                  <a:pt x="730" y="16132"/>
                </a:lnTo>
                <a:lnTo>
                  <a:pt x="633" y="16084"/>
                </a:lnTo>
                <a:lnTo>
                  <a:pt x="560" y="16011"/>
                </a:lnTo>
                <a:lnTo>
                  <a:pt x="511" y="15938"/>
                </a:lnTo>
                <a:lnTo>
                  <a:pt x="462" y="15840"/>
                </a:lnTo>
                <a:lnTo>
                  <a:pt x="438" y="15646"/>
                </a:lnTo>
                <a:lnTo>
                  <a:pt x="438" y="15402"/>
                </a:lnTo>
                <a:lnTo>
                  <a:pt x="487" y="15159"/>
                </a:lnTo>
                <a:lnTo>
                  <a:pt x="560" y="14891"/>
                </a:lnTo>
                <a:lnTo>
                  <a:pt x="754" y="14405"/>
                </a:lnTo>
                <a:lnTo>
                  <a:pt x="754" y="14599"/>
                </a:lnTo>
                <a:lnTo>
                  <a:pt x="754" y="14794"/>
                </a:lnTo>
                <a:lnTo>
                  <a:pt x="803" y="14964"/>
                </a:lnTo>
                <a:lnTo>
                  <a:pt x="827" y="15110"/>
                </a:lnTo>
                <a:lnTo>
                  <a:pt x="900" y="15232"/>
                </a:lnTo>
                <a:lnTo>
                  <a:pt x="973" y="15354"/>
                </a:lnTo>
                <a:lnTo>
                  <a:pt x="1046" y="15427"/>
                </a:lnTo>
                <a:lnTo>
                  <a:pt x="1144" y="15500"/>
                </a:lnTo>
                <a:lnTo>
                  <a:pt x="1241" y="15573"/>
                </a:lnTo>
                <a:lnTo>
                  <a:pt x="1338" y="15597"/>
                </a:lnTo>
                <a:lnTo>
                  <a:pt x="1460" y="15646"/>
                </a:lnTo>
                <a:lnTo>
                  <a:pt x="1849" y="15646"/>
                </a:lnTo>
                <a:lnTo>
                  <a:pt x="2141" y="15597"/>
                </a:lnTo>
                <a:lnTo>
                  <a:pt x="2433" y="15500"/>
                </a:lnTo>
                <a:lnTo>
                  <a:pt x="2750" y="15402"/>
                </a:lnTo>
                <a:lnTo>
                  <a:pt x="3042" y="15256"/>
                </a:lnTo>
                <a:lnTo>
                  <a:pt x="3626" y="14964"/>
                </a:lnTo>
                <a:lnTo>
                  <a:pt x="4112" y="14648"/>
                </a:lnTo>
                <a:lnTo>
                  <a:pt x="4453" y="14405"/>
                </a:lnTo>
                <a:lnTo>
                  <a:pt x="4794" y="14137"/>
                </a:lnTo>
                <a:lnTo>
                  <a:pt x="5134" y="13845"/>
                </a:lnTo>
                <a:lnTo>
                  <a:pt x="5767" y="13261"/>
                </a:lnTo>
                <a:lnTo>
                  <a:pt x="6375" y="12653"/>
                </a:lnTo>
                <a:lnTo>
                  <a:pt x="6983" y="12045"/>
                </a:lnTo>
                <a:lnTo>
                  <a:pt x="7738" y="11363"/>
                </a:lnTo>
                <a:lnTo>
                  <a:pt x="8492" y="10731"/>
                </a:lnTo>
                <a:lnTo>
                  <a:pt x="9271" y="10098"/>
                </a:lnTo>
                <a:lnTo>
                  <a:pt x="10049" y="9465"/>
                </a:lnTo>
                <a:lnTo>
                  <a:pt x="10439" y="9125"/>
                </a:lnTo>
                <a:lnTo>
                  <a:pt x="10828" y="8760"/>
                </a:lnTo>
                <a:lnTo>
                  <a:pt x="11193" y="8395"/>
                </a:lnTo>
                <a:lnTo>
                  <a:pt x="11558" y="8030"/>
                </a:lnTo>
                <a:lnTo>
                  <a:pt x="11899" y="7665"/>
                </a:lnTo>
                <a:lnTo>
                  <a:pt x="12239" y="7275"/>
                </a:lnTo>
                <a:lnTo>
                  <a:pt x="12896" y="6448"/>
                </a:lnTo>
                <a:lnTo>
                  <a:pt x="13894" y="5110"/>
                </a:lnTo>
                <a:lnTo>
                  <a:pt x="14381" y="4429"/>
                </a:lnTo>
                <a:lnTo>
                  <a:pt x="14599" y="4064"/>
                </a:lnTo>
                <a:lnTo>
                  <a:pt x="14818" y="3723"/>
                </a:lnTo>
                <a:lnTo>
                  <a:pt x="14989" y="3382"/>
                </a:lnTo>
                <a:lnTo>
                  <a:pt x="15159" y="2993"/>
                </a:lnTo>
                <a:lnTo>
                  <a:pt x="15281" y="2604"/>
                </a:lnTo>
                <a:lnTo>
                  <a:pt x="15329" y="2409"/>
                </a:lnTo>
                <a:lnTo>
                  <a:pt x="15378" y="2214"/>
                </a:lnTo>
                <a:lnTo>
                  <a:pt x="15378" y="2020"/>
                </a:lnTo>
                <a:lnTo>
                  <a:pt x="15354" y="1849"/>
                </a:lnTo>
                <a:lnTo>
                  <a:pt x="15305" y="1655"/>
                </a:lnTo>
                <a:lnTo>
                  <a:pt x="15232" y="1509"/>
                </a:lnTo>
                <a:lnTo>
                  <a:pt x="15135" y="1363"/>
                </a:lnTo>
                <a:lnTo>
                  <a:pt x="14989" y="1241"/>
                </a:lnTo>
                <a:lnTo>
                  <a:pt x="14794" y="1144"/>
                </a:lnTo>
                <a:lnTo>
                  <a:pt x="14575" y="1046"/>
                </a:lnTo>
                <a:lnTo>
                  <a:pt x="14332" y="998"/>
                </a:lnTo>
                <a:lnTo>
                  <a:pt x="14089" y="973"/>
                </a:lnTo>
                <a:lnTo>
                  <a:pt x="14818" y="730"/>
                </a:lnTo>
                <a:lnTo>
                  <a:pt x="15110" y="608"/>
                </a:lnTo>
                <a:lnTo>
                  <a:pt x="15281" y="560"/>
                </a:lnTo>
                <a:lnTo>
                  <a:pt x="15427" y="535"/>
                </a:lnTo>
                <a:close/>
                <a:moveTo>
                  <a:pt x="15451" y="0"/>
                </a:moveTo>
                <a:lnTo>
                  <a:pt x="15305" y="24"/>
                </a:lnTo>
                <a:lnTo>
                  <a:pt x="15013" y="97"/>
                </a:lnTo>
                <a:lnTo>
                  <a:pt x="13845" y="462"/>
                </a:lnTo>
                <a:lnTo>
                  <a:pt x="13261" y="657"/>
                </a:lnTo>
                <a:lnTo>
                  <a:pt x="12702" y="876"/>
                </a:lnTo>
                <a:lnTo>
                  <a:pt x="12118" y="1119"/>
                </a:lnTo>
                <a:lnTo>
                  <a:pt x="11582" y="1411"/>
                </a:lnTo>
                <a:lnTo>
                  <a:pt x="11047" y="1703"/>
                </a:lnTo>
                <a:lnTo>
                  <a:pt x="10536" y="2020"/>
                </a:lnTo>
                <a:lnTo>
                  <a:pt x="10512" y="2068"/>
                </a:lnTo>
                <a:lnTo>
                  <a:pt x="10195" y="1971"/>
                </a:lnTo>
                <a:lnTo>
                  <a:pt x="9879" y="1898"/>
                </a:lnTo>
                <a:lnTo>
                  <a:pt x="9246" y="1801"/>
                </a:lnTo>
                <a:lnTo>
                  <a:pt x="8906" y="1776"/>
                </a:lnTo>
                <a:lnTo>
                  <a:pt x="8565" y="1752"/>
                </a:lnTo>
                <a:lnTo>
                  <a:pt x="8224" y="1752"/>
                </a:lnTo>
                <a:lnTo>
                  <a:pt x="7884" y="1776"/>
                </a:lnTo>
                <a:lnTo>
                  <a:pt x="7543" y="1801"/>
                </a:lnTo>
                <a:lnTo>
                  <a:pt x="7178" y="1849"/>
                </a:lnTo>
                <a:lnTo>
                  <a:pt x="6837" y="1898"/>
                </a:lnTo>
                <a:lnTo>
                  <a:pt x="6497" y="1971"/>
                </a:lnTo>
                <a:lnTo>
                  <a:pt x="6181" y="2068"/>
                </a:lnTo>
                <a:lnTo>
                  <a:pt x="5840" y="2166"/>
                </a:lnTo>
                <a:lnTo>
                  <a:pt x="5524" y="2287"/>
                </a:lnTo>
                <a:lnTo>
                  <a:pt x="5207" y="2409"/>
                </a:lnTo>
                <a:lnTo>
                  <a:pt x="4891" y="2555"/>
                </a:lnTo>
                <a:lnTo>
                  <a:pt x="4575" y="2725"/>
                </a:lnTo>
                <a:lnTo>
                  <a:pt x="4283" y="2896"/>
                </a:lnTo>
                <a:lnTo>
                  <a:pt x="3991" y="3090"/>
                </a:lnTo>
                <a:lnTo>
                  <a:pt x="3626" y="3358"/>
                </a:lnTo>
                <a:lnTo>
                  <a:pt x="3285" y="3699"/>
                </a:lnTo>
                <a:lnTo>
                  <a:pt x="2969" y="4039"/>
                </a:lnTo>
                <a:lnTo>
                  <a:pt x="2677" y="4429"/>
                </a:lnTo>
                <a:lnTo>
                  <a:pt x="2433" y="4842"/>
                </a:lnTo>
                <a:lnTo>
                  <a:pt x="2214" y="5256"/>
                </a:lnTo>
                <a:lnTo>
                  <a:pt x="2044" y="5718"/>
                </a:lnTo>
                <a:lnTo>
                  <a:pt x="1874" y="6156"/>
                </a:lnTo>
                <a:lnTo>
                  <a:pt x="1776" y="6351"/>
                </a:lnTo>
                <a:lnTo>
                  <a:pt x="1679" y="6521"/>
                </a:lnTo>
                <a:lnTo>
                  <a:pt x="1630" y="6691"/>
                </a:lnTo>
                <a:lnTo>
                  <a:pt x="1630" y="6862"/>
                </a:lnTo>
                <a:lnTo>
                  <a:pt x="1655" y="6910"/>
                </a:lnTo>
                <a:lnTo>
                  <a:pt x="1703" y="6935"/>
                </a:lnTo>
                <a:lnTo>
                  <a:pt x="1630" y="7348"/>
                </a:lnTo>
                <a:lnTo>
                  <a:pt x="1582" y="7762"/>
                </a:lnTo>
                <a:lnTo>
                  <a:pt x="1557" y="8151"/>
                </a:lnTo>
                <a:lnTo>
                  <a:pt x="1557" y="8565"/>
                </a:lnTo>
                <a:lnTo>
                  <a:pt x="1557" y="8881"/>
                </a:lnTo>
                <a:lnTo>
                  <a:pt x="1606" y="9198"/>
                </a:lnTo>
                <a:lnTo>
                  <a:pt x="1655" y="9514"/>
                </a:lnTo>
                <a:lnTo>
                  <a:pt x="1703" y="9830"/>
                </a:lnTo>
                <a:lnTo>
                  <a:pt x="1776" y="10171"/>
                </a:lnTo>
                <a:lnTo>
                  <a:pt x="1874" y="10487"/>
                </a:lnTo>
                <a:lnTo>
                  <a:pt x="1995" y="10828"/>
                </a:lnTo>
                <a:lnTo>
                  <a:pt x="2117" y="11144"/>
                </a:lnTo>
                <a:lnTo>
                  <a:pt x="2020" y="11193"/>
                </a:lnTo>
                <a:lnTo>
                  <a:pt x="1898" y="11290"/>
                </a:lnTo>
                <a:lnTo>
                  <a:pt x="1776" y="11412"/>
                </a:lnTo>
                <a:lnTo>
                  <a:pt x="1655" y="11607"/>
                </a:lnTo>
                <a:lnTo>
                  <a:pt x="1387" y="12045"/>
                </a:lnTo>
                <a:lnTo>
                  <a:pt x="1119" y="12556"/>
                </a:lnTo>
                <a:lnTo>
                  <a:pt x="876" y="13091"/>
                </a:lnTo>
                <a:lnTo>
                  <a:pt x="657" y="13553"/>
                </a:lnTo>
                <a:lnTo>
                  <a:pt x="414" y="14113"/>
                </a:lnTo>
                <a:lnTo>
                  <a:pt x="243" y="14551"/>
                </a:lnTo>
                <a:lnTo>
                  <a:pt x="97" y="14989"/>
                </a:lnTo>
                <a:lnTo>
                  <a:pt x="49" y="15208"/>
                </a:lnTo>
                <a:lnTo>
                  <a:pt x="0" y="15427"/>
                </a:lnTo>
                <a:lnTo>
                  <a:pt x="0" y="15670"/>
                </a:lnTo>
                <a:lnTo>
                  <a:pt x="49" y="15889"/>
                </a:lnTo>
                <a:lnTo>
                  <a:pt x="97" y="16084"/>
                </a:lnTo>
                <a:lnTo>
                  <a:pt x="195" y="16254"/>
                </a:lnTo>
                <a:lnTo>
                  <a:pt x="316" y="16400"/>
                </a:lnTo>
                <a:lnTo>
                  <a:pt x="487" y="16497"/>
                </a:lnTo>
                <a:lnTo>
                  <a:pt x="657" y="16595"/>
                </a:lnTo>
                <a:lnTo>
                  <a:pt x="827" y="16643"/>
                </a:lnTo>
                <a:lnTo>
                  <a:pt x="1046" y="16668"/>
                </a:lnTo>
                <a:lnTo>
                  <a:pt x="1241" y="16668"/>
                </a:lnTo>
                <a:lnTo>
                  <a:pt x="1509" y="16643"/>
                </a:lnTo>
                <a:lnTo>
                  <a:pt x="1776" y="16570"/>
                </a:lnTo>
                <a:lnTo>
                  <a:pt x="2044" y="16497"/>
                </a:lnTo>
                <a:lnTo>
                  <a:pt x="2312" y="16400"/>
                </a:lnTo>
                <a:lnTo>
                  <a:pt x="2823" y="16157"/>
                </a:lnTo>
                <a:lnTo>
                  <a:pt x="3309" y="15913"/>
                </a:lnTo>
                <a:lnTo>
                  <a:pt x="3796" y="15646"/>
                </a:lnTo>
                <a:lnTo>
                  <a:pt x="4258" y="15378"/>
                </a:lnTo>
                <a:lnTo>
                  <a:pt x="4721" y="15062"/>
                </a:lnTo>
                <a:lnTo>
                  <a:pt x="5183" y="14745"/>
                </a:lnTo>
                <a:lnTo>
                  <a:pt x="5791" y="14307"/>
                </a:lnTo>
                <a:lnTo>
                  <a:pt x="5767" y="14405"/>
                </a:lnTo>
                <a:lnTo>
                  <a:pt x="5767" y="14502"/>
                </a:lnTo>
                <a:lnTo>
                  <a:pt x="5791" y="14599"/>
                </a:lnTo>
                <a:lnTo>
                  <a:pt x="5864" y="14672"/>
                </a:lnTo>
                <a:lnTo>
                  <a:pt x="5937" y="14745"/>
                </a:lnTo>
                <a:lnTo>
                  <a:pt x="6035" y="14794"/>
                </a:lnTo>
                <a:lnTo>
                  <a:pt x="6302" y="14867"/>
                </a:lnTo>
                <a:lnTo>
                  <a:pt x="6594" y="14940"/>
                </a:lnTo>
                <a:lnTo>
                  <a:pt x="6910" y="14964"/>
                </a:lnTo>
                <a:lnTo>
                  <a:pt x="7227" y="14989"/>
                </a:lnTo>
                <a:lnTo>
                  <a:pt x="7543" y="14989"/>
                </a:lnTo>
                <a:lnTo>
                  <a:pt x="7567" y="15037"/>
                </a:lnTo>
                <a:lnTo>
                  <a:pt x="7640" y="15062"/>
                </a:lnTo>
                <a:lnTo>
                  <a:pt x="7689" y="15062"/>
                </a:lnTo>
                <a:lnTo>
                  <a:pt x="7713" y="15037"/>
                </a:lnTo>
                <a:lnTo>
                  <a:pt x="7738" y="14964"/>
                </a:lnTo>
                <a:lnTo>
                  <a:pt x="8127" y="14940"/>
                </a:lnTo>
                <a:lnTo>
                  <a:pt x="8224" y="14940"/>
                </a:lnTo>
                <a:lnTo>
                  <a:pt x="8322" y="14964"/>
                </a:lnTo>
                <a:lnTo>
                  <a:pt x="8395" y="14916"/>
                </a:lnTo>
                <a:lnTo>
                  <a:pt x="8808" y="14867"/>
                </a:lnTo>
                <a:lnTo>
                  <a:pt x="9198" y="14794"/>
                </a:lnTo>
                <a:lnTo>
                  <a:pt x="9611" y="14697"/>
                </a:lnTo>
                <a:lnTo>
                  <a:pt x="10001" y="14599"/>
                </a:lnTo>
                <a:lnTo>
                  <a:pt x="10390" y="14453"/>
                </a:lnTo>
                <a:lnTo>
                  <a:pt x="10779" y="14307"/>
                </a:lnTo>
                <a:lnTo>
                  <a:pt x="11144" y="14137"/>
                </a:lnTo>
                <a:lnTo>
                  <a:pt x="11509" y="13918"/>
                </a:lnTo>
                <a:lnTo>
                  <a:pt x="12020" y="13577"/>
                </a:lnTo>
                <a:lnTo>
                  <a:pt x="12507" y="13164"/>
                </a:lnTo>
                <a:lnTo>
                  <a:pt x="12969" y="12726"/>
                </a:lnTo>
                <a:lnTo>
                  <a:pt x="13359" y="12264"/>
                </a:lnTo>
                <a:lnTo>
                  <a:pt x="13553" y="11996"/>
                </a:lnTo>
                <a:lnTo>
                  <a:pt x="13724" y="11753"/>
                </a:lnTo>
                <a:lnTo>
                  <a:pt x="13894" y="11485"/>
                </a:lnTo>
                <a:lnTo>
                  <a:pt x="14040" y="11193"/>
                </a:lnTo>
                <a:lnTo>
                  <a:pt x="14186" y="10925"/>
                </a:lnTo>
                <a:lnTo>
                  <a:pt x="14308" y="10633"/>
                </a:lnTo>
                <a:lnTo>
                  <a:pt x="14405" y="10341"/>
                </a:lnTo>
                <a:lnTo>
                  <a:pt x="14478" y="10049"/>
                </a:lnTo>
                <a:lnTo>
                  <a:pt x="14599" y="9538"/>
                </a:lnTo>
                <a:lnTo>
                  <a:pt x="14648" y="9003"/>
                </a:lnTo>
                <a:lnTo>
                  <a:pt x="14672" y="8468"/>
                </a:lnTo>
                <a:lnTo>
                  <a:pt x="14697" y="7957"/>
                </a:lnTo>
                <a:lnTo>
                  <a:pt x="14697" y="7519"/>
                </a:lnTo>
                <a:lnTo>
                  <a:pt x="14672" y="7032"/>
                </a:lnTo>
                <a:lnTo>
                  <a:pt x="14624" y="6813"/>
                </a:lnTo>
                <a:lnTo>
                  <a:pt x="14575" y="6594"/>
                </a:lnTo>
                <a:lnTo>
                  <a:pt x="14502" y="6375"/>
                </a:lnTo>
                <a:lnTo>
                  <a:pt x="14381" y="6180"/>
                </a:lnTo>
                <a:lnTo>
                  <a:pt x="14745" y="5718"/>
                </a:lnTo>
                <a:lnTo>
                  <a:pt x="15086" y="5207"/>
                </a:lnTo>
                <a:lnTo>
                  <a:pt x="15378" y="4696"/>
                </a:lnTo>
                <a:lnTo>
                  <a:pt x="15646" y="4185"/>
                </a:lnTo>
                <a:lnTo>
                  <a:pt x="15889" y="3650"/>
                </a:lnTo>
                <a:lnTo>
                  <a:pt x="16084" y="3090"/>
                </a:lnTo>
                <a:lnTo>
                  <a:pt x="16254" y="2506"/>
                </a:lnTo>
                <a:lnTo>
                  <a:pt x="16376" y="1922"/>
                </a:lnTo>
                <a:lnTo>
                  <a:pt x="16449" y="1509"/>
                </a:lnTo>
                <a:lnTo>
                  <a:pt x="16449" y="1290"/>
                </a:lnTo>
                <a:lnTo>
                  <a:pt x="16449" y="1046"/>
                </a:lnTo>
                <a:lnTo>
                  <a:pt x="16424" y="803"/>
                </a:lnTo>
                <a:lnTo>
                  <a:pt x="16376" y="584"/>
                </a:lnTo>
                <a:lnTo>
                  <a:pt x="16303" y="389"/>
                </a:lnTo>
                <a:lnTo>
                  <a:pt x="16230" y="316"/>
                </a:lnTo>
                <a:lnTo>
                  <a:pt x="16157" y="243"/>
                </a:lnTo>
                <a:lnTo>
                  <a:pt x="16035" y="122"/>
                </a:lnTo>
                <a:lnTo>
                  <a:pt x="15889" y="49"/>
                </a:lnTo>
                <a:lnTo>
                  <a:pt x="15767" y="24"/>
                </a:lnTo>
                <a:lnTo>
                  <a:pt x="15621"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204" name="Google Shape;204;p33"/>
          <p:cNvSpPr/>
          <p:nvPr/>
        </p:nvSpPr>
        <p:spPr>
          <a:xfrm rot="1473096">
            <a:off x="5286876" y="2521950"/>
            <a:ext cx="1052374" cy="1025082"/>
          </a:xfrm>
          <a:custGeom>
            <a:rect b="b" l="l" r="r" t="t"/>
            <a:pathLst>
              <a:path extrusionOk="0" h="18250" w="18737">
                <a:moveTo>
                  <a:pt x="13554" y="3431"/>
                </a:moveTo>
                <a:lnTo>
                  <a:pt x="13748" y="3456"/>
                </a:lnTo>
                <a:lnTo>
                  <a:pt x="13919" y="3480"/>
                </a:lnTo>
                <a:lnTo>
                  <a:pt x="14308" y="3602"/>
                </a:lnTo>
                <a:lnTo>
                  <a:pt x="14478" y="3675"/>
                </a:lnTo>
                <a:lnTo>
                  <a:pt x="14624" y="3748"/>
                </a:lnTo>
                <a:lnTo>
                  <a:pt x="14746" y="3845"/>
                </a:lnTo>
                <a:lnTo>
                  <a:pt x="14843" y="3967"/>
                </a:lnTo>
                <a:lnTo>
                  <a:pt x="14941" y="4113"/>
                </a:lnTo>
                <a:lnTo>
                  <a:pt x="15038" y="4259"/>
                </a:lnTo>
                <a:lnTo>
                  <a:pt x="15111" y="4405"/>
                </a:lnTo>
                <a:lnTo>
                  <a:pt x="15160" y="4551"/>
                </a:lnTo>
                <a:lnTo>
                  <a:pt x="15184" y="4721"/>
                </a:lnTo>
                <a:lnTo>
                  <a:pt x="15208" y="4891"/>
                </a:lnTo>
                <a:lnTo>
                  <a:pt x="15233" y="5232"/>
                </a:lnTo>
                <a:lnTo>
                  <a:pt x="15160" y="5548"/>
                </a:lnTo>
                <a:lnTo>
                  <a:pt x="15111" y="5719"/>
                </a:lnTo>
                <a:lnTo>
                  <a:pt x="15062" y="5865"/>
                </a:lnTo>
                <a:lnTo>
                  <a:pt x="14916" y="6132"/>
                </a:lnTo>
                <a:lnTo>
                  <a:pt x="14722" y="6351"/>
                </a:lnTo>
                <a:lnTo>
                  <a:pt x="14527" y="6570"/>
                </a:lnTo>
                <a:lnTo>
                  <a:pt x="14284" y="6765"/>
                </a:lnTo>
                <a:lnTo>
                  <a:pt x="13821" y="7130"/>
                </a:lnTo>
                <a:lnTo>
                  <a:pt x="13602" y="7325"/>
                </a:lnTo>
                <a:lnTo>
                  <a:pt x="13408" y="7544"/>
                </a:lnTo>
                <a:lnTo>
                  <a:pt x="12678" y="6984"/>
                </a:lnTo>
                <a:lnTo>
                  <a:pt x="12313" y="6692"/>
                </a:lnTo>
                <a:lnTo>
                  <a:pt x="11948" y="6400"/>
                </a:lnTo>
                <a:lnTo>
                  <a:pt x="11631" y="6108"/>
                </a:lnTo>
                <a:lnTo>
                  <a:pt x="11315" y="5767"/>
                </a:lnTo>
                <a:lnTo>
                  <a:pt x="11023" y="5427"/>
                </a:lnTo>
                <a:lnTo>
                  <a:pt x="10755" y="5037"/>
                </a:lnTo>
                <a:lnTo>
                  <a:pt x="10877" y="4989"/>
                </a:lnTo>
                <a:lnTo>
                  <a:pt x="10999" y="4891"/>
                </a:lnTo>
                <a:lnTo>
                  <a:pt x="11242" y="4697"/>
                </a:lnTo>
                <a:lnTo>
                  <a:pt x="11461" y="4478"/>
                </a:lnTo>
                <a:lnTo>
                  <a:pt x="11656" y="4283"/>
                </a:lnTo>
                <a:lnTo>
                  <a:pt x="12191" y="3869"/>
                </a:lnTo>
                <a:lnTo>
                  <a:pt x="12483" y="3699"/>
                </a:lnTo>
                <a:lnTo>
                  <a:pt x="12775" y="3553"/>
                </a:lnTo>
                <a:lnTo>
                  <a:pt x="12970" y="3480"/>
                </a:lnTo>
                <a:lnTo>
                  <a:pt x="13164" y="3456"/>
                </a:lnTo>
                <a:lnTo>
                  <a:pt x="13359" y="3431"/>
                </a:lnTo>
                <a:close/>
                <a:moveTo>
                  <a:pt x="13529" y="2872"/>
                </a:moveTo>
                <a:lnTo>
                  <a:pt x="13335" y="2896"/>
                </a:lnTo>
                <a:lnTo>
                  <a:pt x="12945" y="2969"/>
                </a:lnTo>
                <a:lnTo>
                  <a:pt x="12556" y="3066"/>
                </a:lnTo>
                <a:lnTo>
                  <a:pt x="12191" y="3237"/>
                </a:lnTo>
                <a:lnTo>
                  <a:pt x="11850" y="3456"/>
                </a:lnTo>
                <a:lnTo>
                  <a:pt x="11607" y="3626"/>
                </a:lnTo>
                <a:lnTo>
                  <a:pt x="11388" y="3821"/>
                </a:lnTo>
                <a:lnTo>
                  <a:pt x="10950" y="4210"/>
                </a:lnTo>
                <a:lnTo>
                  <a:pt x="10658" y="4478"/>
                </a:lnTo>
                <a:lnTo>
                  <a:pt x="10512" y="4648"/>
                </a:lnTo>
                <a:lnTo>
                  <a:pt x="10464" y="4721"/>
                </a:lnTo>
                <a:lnTo>
                  <a:pt x="10464" y="4818"/>
                </a:lnTo>
                <a:lnTo>
                  <a:pt x="10366" y="4843"/>
                </a:lnTo>
                <a:lnTo>
                  <a:pt x="10293" y="4916"/>
                </a:lnTo>
                <a:lnTo>
                  <a:pt x="10245" y="4989"/>
                </a:lnTo>
                <a:lnTo>
                  <a:pt x="10269" y="5110"/>
                </a:lnTo>
                <a:lnTo>
                  <a:pt x="10366" y="5354"/>
                </a:lnTo>
                <a:lnTo>
                  <a:pt x="10488" y="5597"/>
                </a:lnTo>
                <a:lnTo>
                  <a:pt x="10610" y="5816"/>
                </a:lnTo>
                <a:lnTo>
                  <a:pt x="10780" y="6035"/>
                </a:lnTo>
                <a:lnTo>
                  <a:pt x="10950" y="6230"/>
                </a:lnTo>
                <a:lnTo>
                  <a:pt x="11120" y="6449"/>
                </a:lnTo>
                <a:lnTo>
                  <a:pt x="11534" y="6814"/>
                </a:lnTo>
                <a:lnTo>
                  <a:pt x="11972" y="7179"/>
                </a:lnTo>
                <a:lnTo>
                  <a:pt x="12410" y="7519"/>
                </a:lnTo>
                <a:lnTo>
                  <a:pt x="12848" y="7836"/>
                </a:lnTo>
                <a:lnTo>
                  <a:pt x="13262" y="8152"/>
                </a:lnTo>
                <a:lnTo>
                  <a:pt x="13335" y="8201"/>
                </a:lnTo>
                <a:lnTo>
                  <a:pt x="13432" y="8225"/>
                </a:lnTo>
                <a:lnTo>
                  <a:pt x="13505" y="8225"/>
                </a:lnTo>
                <a:lnTo>
                  <a:pt x="13602" y="8201"/>
                </a:lnTo>
                <a:lnTo>
                  <a:pt x="13651" y="8152"/>
                </a:lnTo>
                <a:lnTo>
                  <a:pt x="13724" y="8079"/>
                </a:lnTo>
                <a:lnTo>
                  <a:pt x="13748" y="8006"/>
                </a:lnTo>
                <a:lnTo>
                  <a:pt x="13748" y="7933"/>
                </a:lnTo>
                <a:lnTo>
                  <a:pt x="13943" y="7787"/>
                </a:lnTo>
                <a:lnTo>
                  <a:pt x="14089" y="7665"/>
                </a:lnTo>
                <a:lnTo>
                  <a:pt x="14722" y="7154"/>
                </a:lnTo>
                <a:lnTo>
                  <a:pt x="15014" y="6862"/>
                </a:lnTo>
                <a:lnTo>
                  <a:pt x="15281" y="6546"/>
                </a:lnTo>
                <a:lnTo>
                  <a:pt x="15500" y="6205"/>
                </a:lnTo>
                <a:lnTo>
                  <a:pt x="15598" y="6035"/>
                </a:lnTo>
                <a:lnTo>
                  <a:pt x="15671" y="5840"/>
                </a:lnTo>
                <a:lnTo>
                  <a:pt x="15719" y="5670"/>
                </a:lnTo>
                <a:lnTo>
                  <a:pt x="15768" y="5500"/>
                </a:lnTo>
                <a:lnTo>
                  <a:pt x="15792" y="5305"/>
                </a:lnTo>
                <a:lnTo>
                  <a:pt x="15792" y="5135"/>
                </a:lnTo>
                <a:lnTo>
                  <a:pt x="15768" y="4770"/>
                </a:lnTo>
                <a:lnTo>
                  <a:pt x="15695" y="4429"/>
                </a:lnTo>
                <a:lnTo>
                  <a:pt x="15549" y="4088"/>
                </a:lnTo>
                <a:lnTo>
                  <a:pt x="15379" y="3772"/>
                </a:lnTo>
                <a:lnTo>
                  <a:pt x="15257" y="3626"/>
                </a:lnTo>
                <a:lnTo>
                  <a:pt x="15135" y="3504"/>
                </a:lnTo>
                <a:lnTo>
                  <a:pt x="15014" y="3383"/>
                </a:lnTo>
                <a:lnTo>
                  <a:pt x="14868" y="3261"/>
                </a:lnTo>
                <a:lnTo>
                  <a:pt x="14697" y="3164"/>
                </a:lnTo>
                <a:lnTo>
                  <a:pt x="14503" y="3066"/>
                </a:lnTo>
                <a:lnTo>
                  <a:pt x="14332" y="2993"/>
                </a:lnTo>
                <a:lnTo>
                  <a:pt x="14138" y="2945"/>
                </a:lnTo>
                <a:lnTo>
                  <a:pt x="13943" y="2896"/>
                </a:lnTo>
                <a:lnTo>
                  <a:pt x="13724" y="2872"/>
                </a:lnTo>
                <a:close/>
                <a:moveTo>
                  <a:pt x="5597" y="6814"/>
                </a:moveTo>
                <a:lnTo>
                  <a:pt x="4283" y="8030"/>
                </a:lnTo>
                <a:lnTo>
                  <a:pt x="3675" y="8590"/>
                </a:lnTo>
                <a:lnTo>
                  <a:pt x="3602" y="8468"/>
                </a:lnTo>
                <a:lnTo>
                  <a:pt x="3504" y="8395"/>
                </a:lnTo>
                <a:lnTo>
                  <a:pt x="3285" y="8201"/>
                </a:lnTo>
                <a:lnTo>
                  <a:pt x="2969" y="7860"/>
                </a:lnTo>
                <a:lnTo>
                  <a:pt x="2677" y="7519"/>
                </a:lnTo>
                <a:lnTo>
                  <a:pt x="2410" y="7203"/>
                </a:lnTo>
                <a:lnTo>
                  <a:pt x="2264" y="7057"/>
                </a:lnTo>
                <a:lnTo>
                  <a:pt x="2093" y="6911"/>
                </a:lnTo>
                <a:lnTo>
                  <a:pt x="3821" y="6911"/>
                </a:lnTo>
                <a:lnTo>
                  <a:pt x="4745" y="6862"/>
                </a:lnTo>
                <a:lnTo>
                  <a:pt x="5597" y="6814"/>
                </a:lnTo>
                <a:close/>
                <a:moveTo>
                  <a:pt x="755" y="6911"/>
                </a:moveTo>
                <a:lnTo>
                  <a:pt x="1047" y="6935"/>
                </a:lnTo>
                <a:lnTo>
                  <a:pt x="1315" y="6935"/>
                </a:lnTo>
                <a:lnTo>
                  <a:pt x="1339" y="6984"/>
                </a:lnTo>
                <a:lnTo>
                  <a:pt x="1363" y="7008"/>
                </a:lnTo>
                <a:lnTo>
                  <a:pt x="1582" y="7227"/>
                </a:lnTo>
                <a:lnTo>
                  <a:pt x="1826" y="7422"/>
                </a:lnTo>
                <a:lnTo>
                  <a:pt x="2142" y="7738"/>
                </a:lnTo>
                <a:lnTo>
                  <a:pt x="2434" y="8103"/>
                </a:lnTo>
                <a:lnTo>
                  <a:pt x="2799" y="8541"/>
                </a:lnTo>
                <a:lnTo>
                  <a:pt x="3018" y="8785"/>
                </a:lnTo>
                <a:lnTo>
                  <a:pt x="3139" y="8882"/>
                </a:lnTo>
                <a:lnTo>
                  <a:pt x="3261" y="8955"/>
                </a:lnTo>
                <a:lnTo>
                  <a:pt x="3091" y="9077"/>
                </a:lnTo>
                <a:lnTo>
                  <a:pt x="2993" y="8931"/>
                </a:lnTo>
                <a:lnTo>
                  <a:pt x="2872" y="8785"/>
                </a:lnTo>
                <a:lnTo>
                  <a:pt x="2580" y="8517"/>
                </a:lnTo>
                <a:lnTo>
                  <a:pt x="2020" y="8079"/>
                </a:lnTo>
                <a:lnTo>
                  <a:pt x="1388" y="7495"/>
                </a:lnTo>
                <a:lnTo>
                  <a:pt x="755" y="6911"/>
                </a:lnTo>
                <a:close/>
                <a:moveTo>
                  <a:pt x="9490" y="8760"/>
                </a:moveTo>
                <a:lnTo>
                  <a:pt x="9369" y="8785"/>
                </a:lnTo>
                <a:lnTo>
                  <a:pt x="9271" y="8833"/>
                </a:lnTo>
                <a:lnTo>
                  <a:pt x="9101" y="9004"/>
                </a:lnTo>
                <a:lnTo>
                  <a:pt x="8931" y="9174"/>
                </a:lnTo>
                <a:lnTo>
                  <a:pt x="8760" y="9344"/>
                </a:lnTo>
                <a:lnTo>
                  <a:pt x="8566" y="9515"/>
                </a:lnTo>
                <a:lnTo>
                  <a:pt x="8103" y="9904"/>
                </a:lnTo>
                <a:lnTo>
                  <a:pt x="7617" y="10318"/>
                </a:lnTo>
                <a:lnTo>
                  <a:pt x="7276" y="10609"/>
                </a:lnTo>
                <a:lnTo>
                  <a:pt x="7081" y="10780"/>
                </a:lnTo>
                <a:lnTo>
                  <a:pt x="6887" y="10999"/>
                </a:lnTo>
                <a:lnTo>
                  <a:pt x="6716" y="11193"/>
                </a:lnTo>
                <a:lnTo>
                  <a:pt x="6595" y="11437"/>
                </a:lnTo>
                <a:lnTo>
                  <a:pt x="6570" y="11534"/>
                </a:lnTo>
                <a:lnTo>
                  <a:pt x="6546" y="11656"/>
                </a:lnTo>
                <a:lnTo>
                  <a:pt x="6546" y="11753"/>
                </a:lnTo>
                <a:lnTo>
                  <a:pt x="6570" y="11850"/>
                </a:lnTo>
                <a:lnTo>
                  <a:pt x="6619" y="11948"/>
                </a:lnTo>
                <a:lnTo>
                  <a:pt x="6668" y="11996"/>
                </a:lnTo>
                <a:lnTo>
                  <a:pt x="6765" y="12021"/>
                </a:lnTo>
                <a:lnTo>
                  <a:pt x="6838" y="12021"/>
                </a:lnTo>
                <a:lnTo>
                  <a:pt x="6935" y="11972"/>
                </a:lnTo>
                <a:lnTo>
                  <a:pt x="7033" y="11923"/>
                </a:lnTo>
                <a:lnTo>
                  <a:pt x="7154" y="11777"/>
                </a:lnTo>
                <a:lnTo>
                  <a:pt x="7422" y="11461"/>
                </a:lnTo>
                <a:lnTo>
                  <a:pt x="7641" y="11242"/>
                </a:lnTo>
                <a:lnTo>
                  <a:pt x="7860" y="11023"/>
                </a:lnTo>
                <a:lnTo>
                  <a:pt x="8322" y="10634"/>
                </a:lnTo>
                <a:lnTo>
                  <a:pt x="8736" y="10318"/>
                </a:lnTo>
                <a:lnTo>
                  <a:pt x="9174" y="9977"/>
                </a:lnTo>
                <a:lnTo>
                  <a:pt x="9393" y="9807"/>
                </a:lnTo>
                <a:lnTo>
                  <a:pt x="9563" y="9612"/>
                </a:lnTo>
                <a:lnTo>
                  <a:pt x="9709" y="9393"/>
                </a:lnTo>
                <a:lnTo>
                  <a:pt x="9831" y="9174"/>
                </a:lnTo>
                <a:lnTo>
                  <a:pt x="9855" y="9052"/>
                </a:lnTo>
                <a:lnTo>
                  <a:pt x="9855" y="8931"/>
                </a:lnTo>
                <a:lnTo>
                  <a:pt x="9782" y="8858"/>
                </a:lnTo>
                <a:lnTo>
                  <a:pt x="9709" y="8809"/>
                </a:lnTo>
                <a:lnTo>
                  <a:pt x="9588" y="8760"/>
                </a:lnTo>
                <a:close/>
                <a:moveTo>
                  <a:pt x="2045" y="13359"/>
                </a:moveTo>
                <a:lnTo>
                  <a:pt x="2166" y="13408"/>
                </a:lnTo>
                <a:lnTo>
                  <a:pt x="2166" y="13481"/>
                </a:lnTo>
                <a:lnTo>
                  <a:pt x="2166" y="13554"/>
                </a:lnTo>
                <a:lnTo>
                  <a:pt x="2118" y="13627"/>
                </a:lnTo>
                <a:lnTo>
                  <a:pt x="2069" y="13675"/>
                </a:lnTo>
                <a:lnTo>
                  <a:pt x="1947" y="13773"/>
                </a:lnTo>
                <a:lnTo>
                  <a:pt x="1826" y="13870"/>
                </a:lnTo>
                <a:lnTo>
                  <a:pt x="1655" y="13943"/>
                </a:lnTo>
                <a:lnTo>
                  <a:pt x="1461" y="14016"/>
                </a:lnTo>
                <a:lnTo>
                  <a:pt x="1461" y="14016"/>
                </a:lnTo>
                <a:lnTo>
                  <a:pt x="1607" y="13821"/>
                </a:lnTo>
                <a:lnTo>
                  <a:pt x="1753" y="13627"/>
                </a:lnTo>
                <a:lnTo>
                  <a:pt x="1874" y="13481"/>
                </a:lnTo>
                <a:lnTo>
                  <a:pt x="1972" y="13383"/>
                </a:lnTo>
                <a:lnTo>
                  <a:pt x="1996" y="13383"/>
                </a:lnTo>
                <a:lnTo>
                  <a:pt x="2045" y="13359"/>
                </a:lnTo>
                <a:close/>
                <a:moveTo>
                  <a:pt x="1996" y="12872"/>
                </a:moveTo>
                <a:lnTo>
                  <a:pt x="1899" y="12897"/>
                </a:lnTo>
                <a:lnTo>
                  <a:pt x="1826" y="12921"/>
                </a:lnTo>
                <a:lnTo>
                  <a:pt x="1655" y="13018"/>
                </a:lnTo>
                <a:lnTo>
                  <a:pt x="1534" y="13140"/>
                </a:lnTo>
                <a:lnTo>
                  <a:pt x="1388" y="13286"/>
                </a:lnTo>
                <a:lnTo>
                  <a:pt x="1242" y="13456"/>
                </a:lnTo>
                <a:lnTo>
                  <a:pt x="998" y="13797"/>
                </a:lnTo>
                <a:lnTo>
                  <a:pt x="925" y="13967"/>
                </a:lnTo>
                <a:lnTo>
                  <a:pt x="828" y="14138"/>
                </a:lnTo>
                <a:lnTo>
                  <a:pt x="804" y="14235"/>
                </a:lnTo>
                <a:lnTo>
                  <a:pt x="779" y="14308"/>
                </a:lnTo>
                <a:lnTo>
                  <a:pt x="779" y="14405"/>
                </a:lnTo>
                <a:lnTo>
                  <a:pt x="828" y="14478"/>
                </a:lnTo>
                <a:lnTo>
                  <a:pt x="877" y="14527"/>
                </a:lnTo>
                <a:lnTo>
                  <a:pt x="925" y="14576"/>
                </a:lnTo>
                <a:lnTo>
                  <a:pt x="1047" y="14576"/>
                </a:lnTo>
                <a:lnTo>
                  <a:pt x="1120" y="14551"/>
                </a:lnTo>
                <a:lnTo>
                  <a:pt x="1266" y="14551"/>
                </a:lnTo>
                <a:lnTo>
                  <a:pt x="1412" y="14527"/>
                </a:lnTo>
                <a:lnTo>
                  <a:pt x="1582" y="14478"/>
                </a:lnTo>
                <a:lnTo>
                  <a:pt x="1728" y="14430"/>
                </a:lnTo>
                <a:lnTo>
                  <a:pt x="2020" y="14284"/>
                </a:lnTo>
                <a:lnTo>
                  <a:pt x="2239" y="14138"/>
                </a:lnTo>
                <a:lnTo>
                  <a:pt x="2361" y="14040"/>
                </a:lnTo>
                <a:lnTo>
                  <a:pt x="2483" y="13919"/>
                </a:lnTo>
                <a:lnTo>
                  <a:pt x="2556" y="13773"/>
                </a:lnTo>
                <a:lnTo>
                  <a:pt x="2629" y="13627"/>
                </a:lnTo>
                <a:lnTo>
                  <a:pt x="2653" y="13481"/>
                </a:lnTo>
                <a:lnTo>
                  <a:pt x="2653" y="13408"/>
                </a:lnTo>
                <a:lnTo>
                  <a:pt x="2629" y="13335"/>
                </a:lnTo>
                <a:lnTo>
                  <a:pt x="2604" y="13262"/>
                </a:lnTo>
                <a:lnTo>
                  <a:pt x="2556" y="13189"/>
                </a:lnTo>
                <a:lnTo>
                  <a:pt x="2483" y="13140"/>
                </a:lnTo>
                <a:lnTo>
                  <a:pt x="2385" y="13091"/>
                </a:lnTo>
                <a:lnTo>
                  <a:pt x="2288" y="12970"/>
                </a:lnTo>
                <a:lnTo>
                  <a:pt x="2166" y="12897"/>
                </a:lnTo>
                <a:lnTo>
                  <a:pt x="2069" y="12872"/>
                </a:lnTo>
                <a:close/>
                <a:moveTo>
                  <a:pt x="15525" y="560"/>
                </a:moveTo>
                <a:lnTo>
                  <a:pt x="16084" y="633"/>
                </a:lnTo>
                <a:lnTo>
                  <a:pt x="16644" y="706"/>
                </a:lnTo>
                <a:lnTo>
                  <a:pt x="17204" y="828"/>
                </a:lnTo>
                <a:lnTo>
                  <a:pt x="17763" y="974"/>
                </a:lnTo>
                <a:lnTo>
                  <a:pt x="17666" y="1023"/>
                </a:lnTo>
                <a:lnTo>
                  <a:pt x="17593" y="1096"/>
                </a:lnTo>
                <a:lnTo>
                  <a:pt x="17496" y="1169"/>
                </a:lnTo>
                <a:lnTo>
                  <a:pt x="17496" y="1193"/>
                </a:lnTo>
                <a:lnTo>
                  <a:pt x="17520" y="1217"/>
                </a:lnTo>
                <a:lnTo>
                  <a:pt x="17569" y="1266"/>
                </a:lnTo>
                <a:lnTo>
                  <a:pt x="17617" y="1290"/>
                </a:lnTo>
                <a:lnTo>
                  <a:pt x="17739" y="1315"/>
                </a:lnTo>
                <a:lnTo>
                  <a:pt x="17861" y="1290"/>
                </a:lnTo>
                <a:lnTo>
                  <a:pt x="17934" y="1290"/>
                </a:lnTo>
                <a:lnTo>
                  <a:pt x="17982" y="1242"/>
                </a:lnTo>
                <a:lnTo>
                  <a:pt x="18007" y="1363"/>
                </a:lnTo>
                <a:lnTo>
                  <a:pt x="18031" y="1461"/>
                </a:lnTo>
                <a:lnTo>
                  <a:pt x="17909" y="1485"/>
                </a:lnTo>
                <a:lnTo>
                  <a:pt x="17812" y="1534"/>
                </a:lnTo>
                <a:lnTo>
                  <a:pt x="17715" y="1582"/>
                </a:lnTo>
                <a:lnTo>
                  <a:pt x="17617" y="1655"/>
                </a:lnTo>
                <a:lnTo>
                  <a:pt x="17593" y="1680"/>
                </a:lnTo>
                <a:lnTo>
                  <a:pt x="17593" y="1753"/>
                </a:lnTo>
                <a:lnTo>
                  <a:pt x="17617" y="1801"/>
                </a:lnTo>
                <a:lnTo>
                  <a:pt x="17690" y="1826"/>
                </a:lnTo>
                <a:lnTo>
                  <a:pt x="17739" y="1850"/>
                </a:lnTo>
                <a:lnTo>
                  <a:pt x="17812" y="1874"/>
                </a:lnTo>
                <a:lnTo>
                  <a:pt x="17958" y="1850"/>
                </a:lnTo>
                <a:lnTo>
                  <a:pt x="18080" y="1801"/>
                </a:lnTo>
                <a:lnTo>
                  <a:pt x="18104" y="1996"/>
                </a:lnTo>
                <a:lnTo>
                  <a:pt x="17909" y="2069"/>
                </a:lnTo>
                <a:lnTo>
                  <a:pt x="17788" y="2118"/>
                </a:lnTo>
                <a:lnTo>
                  <a:pt x="17690" y="2215"/>
                </a:lnTo>
                <a:lnTo>
                  <a:pt x="17642" y="2264"/>
                </a:lnTo>
                <a:lnTo>
                  <a:pt x="17642" y="2361"/>
                </a:lnTo>
                <a:lnTo>
                  <a:pt x="17666" y="2410"/>
                </a:lnTo>
                <a:lnTo>
                  <a:pt x="17739" y="2458"/>
                </a:lnTo>
                <a:lnTo>
                  <a:pt x="17836" y="2483"/>
                </a:lnTo>
                <a:lnTo>
                  <a:pt x="17934" y="2458"/>
                </a:lnTo>
                <a:lnTo>
                  <a:pt x="18128" y="2410"/>
                </a:lnTo>
                <a:lnTo>
                  <a:pt x="18153" y="2531"/>
                </a:lnTo>
                <a:lnTo>
                  <a:pt x="18007" y="2555"/>
                </a:lnTo>
                <a:lnTo>
                  <a:pt x="17836" y="2604"/>
                </a:lnTo>
                <a:lnTo>
                  <a:pt x="17763" y="2653"/>
                </a:lnTo>
                <a:lnTo>
                  <a:pt x="17715" y="2726"/>
                </a:lnTo>
                <a:lnTo>
                  <a:pt x="17690" y="2823"/>
                </a:lnTo>
                <a:lnTo>
                  <a:pt x="17690" y="2896"/>
                </a:lnTo>
                <a:lnTo>
                  <a:pt x="17739" y="2945"/>
                </a:lnTo>
                <a:lnTo>
                  <a:pt x="17812" y="2993"/>
                </a:lnTo>
                <a:lnTo>
                  <a:pt x="18153" y="2993"/>
                </a:lnTo>
                <a:lnTo>
                  <a:pt x="18177" y="2969"/>
                </a:lnTo>
                <a:lnTo>
                  <a:pt x="18177" y="3261"/>
                </a:lnTo>
                <a:lnTo>
                  <a:pt x="17739" y="3383"/>
                </a:lnTo>
                <a:lnTo>
                  <a:pt x="17690" y="3407"/>
                </a:lnTo>
                <a:lnTo>
                  <a:pt x="17666" y="3431"/>
                </a:lnTo>
                <a:lnTo>
                  <a:pt x="17617" y="3529"/>
                </a:lnTo>
                <a:lnTo>
                  <a:pt x="17617" y="3577"/>
                </a:lnTo>
                <a:lnTo>
                  <a:pt x="17642" y="3626"/>
                </a:lnTo>
                <a:lnTo>
                  <a:pt x="17666" y="3650"/>
                </a:lnTo>
                <a:lnTo>
                  <a:pt x="17715" y="3699"/>
                </a:lnTo>
                <a:lnTo>
                  <a:pt x="17812" y="3723"/>
                </a:lnTo>
                <a:lnTo>
                  <a:pt x="17934" y="3723"/>
                </a:lnTo>
                <a:lnTo>
                  <a:pt x="18153" y="3699"/>
                </a:lnTo>
                <a:lnTo>
                  <a:pt x="18153" y="3699"/>
                </a:lnTo>
                <a:lnTo>
                  <a:pt x="18104" y="4186"/>
                </a:lnTo>
                <a:lnTo>
                  <a:pt x="17934" y="4088"/>
                </a:lnTo>
                <a:lnTo>
                  <a:pt x="17739" y="4040"/>
                </a:lnTo>
                <a:lnTo>
                  <a:pt x="17642" y="4015"/>
                </a:lnTo>
                <a:lnTo>
                  <a:pt x="17569" y="4040"/>
                </a:lnTo>
                <a:lnTo>
                  <a:pt x="17471" y="4064"/>
                </a:lnTo>
                <a:lnTo>
                  <a:pt x="17423" y="4137"/>
                </a:lnTo>
                <a:lnTo>
                  <a:pt x="17423" y="4186"/>
                </a:lnTo>
                <a:lnTo>
                  <a:pt x="17496" y="4283"/>
                </a:lnTo>
                <a:lnTo>
                  <a:pt x="17617" y="4332"/>
                </a:lnTo>
                <a:lnTo>
                  <a:pt x="17812" y="4429"/>
                </a:lnTo>
                <a:lnTo>
                  <a:pt x="17982" y="4526"/>
                </a:lnTo>
                <a:lnTo>
                  <a:pt x="18055" y="4551"/>
                </a:lnTo>
                <a:lnTo>
                  <a:pt x="17958" y="4940"/>
                </a:lnTo>
                <a:lnTo>
                  <a:pt x="17690" y="4843"/>
                </a:lnTo>
                <a:lnTo>
                  <a:pt x="17471" y="4721"/>
                </a:lnTo>
                <a:lnTo>
                  <a:pt x="17228" y="4648"/>
                </a:lnTo>
                <a:lnTo>
                  <a:pt x="17155" y="4648"/>
                </a:lnTo>
                <a:lnTo>
                  <a:pt x="17155" y="4672"/>
                </a:lnTo>
                <a:lnTo>
                  <a:pt x="17155" y="4721"/>
                </a:lnTo>
                <a:lnTo>
                  <a:pt x="17204" y="4818"/>
                </a:lnTo>
                <a:lnTo>
                  <a:pt x="17252" y="4891"/>
                </a:lnTo>
                <a:lnTo>
                  <a:pt x="17350" y="4989"/>
                </a:lnTo>
                <a:lnTo>
                  <a:pt x="17423" y="5062"/>
                </a:lnTo>
                <a:lnTo>
                  <a:pt x="17642" y="5183"/>
                </a:lnTo>
                <a:lnTo>
                  <a:pt x="17861" y="5256"/>
                </a:lnTo>
                <a:lnTo>
                  <a:pt x="17739" y="5621"/>
                </a:lnTo>
                <a:lnTo>
                  <a:pt x="17617" y="5938"/>
                </a:lnTo>
                <a:lnTo>
                  <a:pt x="17569" y="5889"/>
                </a:lnTo>
                <a:lnTo>
                  <a:pt x="17520" y="5840"/>
                </a:lnTo>
                <a:lnTo>
                  <a:pt x="17398" y="5743"/>
                </a:lnTo>
                <a:lnTo>
                  <a:pt x="17301" y="5670"/>
                </a:lnTo>
                <a:lnTo>
                  <a:pt x="17179" y="5597"/>
                </a:lnTo>
                <a:lnTo>
                  <a:pt x="17082" y="5573"/>
                </a:lnTo>
                <a:lnTo>
                  <a:pt x="16985" y="5548"/>
                </a:lnTo>
                <a:lnTo>
                  <a:pt x="16887" y="5548"/>
                </a:lnTo>
                <a:lnTo>
                  <a:pt x="16766" y="5597"/>
                </a:lnTo>
                <a:lnTo>
                  <a:pt x="16741" y="5621"/>
                </a:lnTo>
                <a:lnTo>
                  <a:pt x="16741" y="5670"/>
                </a:lnTo>
                <a:lnTo>
                  <a:pt x="16741" y="5719"/>
                </a:lnTo>
                <a:lnTo>
                  <a:pt x="16766" y="5743"/>
                </a:lnTo>
                <a:lnTo>
                  <a:pt x="16863" y="5840"/>
                </a:lnTo>
                <a:lnTo>
                  <a:pt x="16936" y="5913"/>
                </a:lnTo>
                <a:lnTo>
                  <a:pt x="17009" y="5962"/>
                </a:lnTo>
                <a:lnTo>
                  <a:pt x="17228" y="6132"/>
                </a:lnTo>
                <a:lnTo>
                  <a:pt x="17325" y="6181"/>
                </a:lnTo>
                <a:lnTo>
                  <a:pt x="17447" y="6205"/>
                </a:lnTo>
                <a:lnTo>
                  <a:pt x="17496" y="6205"/>
                </a:lnTo>
                <a:lnTo>
                  <a:pt x="17325" y="6473"/>
                </a:lnTo>
                <a:lnTo>
                  <a:pt x="17204" y="6473"/>
                </a:lnTo>
                <a:lnTo>
                  <a:pt x="17106" y="6449"/>
                </a:lnTo>
                <a:lnTo>
                  <a:pt x="17009" y="6400"/>
                </a:lnTo>
                <a:lnTo>
                  <a:pt x="16936" y="6351"/>
                </a:lnTo>
                <a:lnTo>
                  <a:pt x="16814" y="6230"/>
                </a:lnTo>
                <a:lnTo>
                  <a:pt x="16668" y="6108"/>
                </a:lnTo>
                <a:lnTo>
                  <a:pt x="16522" y="6035"/>
                </a:lnTo>
                <a:lnTo>
                  <a:pt x="16449" y="6011"/>
                </a:lnTo>
                <a:lnTo>
                  <a:pt x="16352" y="6011"/>
                </a:lnTo>
                <a:lnTo>
                  <a:pt x="16279" y="6035"/>
                </a:lnTo>
                <a:lnTo>
                  <a:pt x="16182" y="6084"/>
                </a:lnTo>
                <a:lnTo>
                  <a:pt x="16133" y="6132"/>
                </a:lnTo>
                <a:lnTo>
                  <a:pt x="16133" y="6181"/>
                </a:lnTo>
                <a:lnTo>
                  <a:pt x="16182" y="6230"/>
                </a:lnTo>
                <a:lnTo>
                  <a:pt x="16230" y="6254"/>
                </a:lnTo>
                <a:lnTo>
                  <a:pt x="16303" y="6254"/>
                </a:lnTo>
                <a:lnTo>
                  <a:pt x="16401" y="6303"/>
                </a:lnTo>
                <a:lnTo>
                  <a:pt x="16547" y="6424"/>
                </a:lnTo>
                <a:lnTo>
                  <a:pt x="16693" y="6570"/>
                </a:lnTo>
                <a:lnTo>
                  <a:pt x="16814" y="6692"/>
                </a:lnTo>
                <a:lnTo>
                  <a:pt x="16936" y="6789"/>
                </a:lnTo>
                <a:lnTo>
                  <a:pt x="17082" y="6838"/>
                </a:lnTo>
                <a:lnTo>
                  <a:pt x="16668" y="7325"/>
                </a:lnTo>
                <a:lnTo>
                  <a:pt x="16157" y="7106"/>
                </a:lnTo>
                <a:lnTo>
                  <a:pt x="16011" y="7033"/>
                </a:lnTo>
                <a:lnTo>
                  <a:pt x="15865" y="7008"/>
                </a:lnTo>
                <a:lnTo>
                  <a:pt x="15744" y="7008"/>
                </a:lnTo>
                <a:lnTo>
                  <a:pt x="15598" y="7057"/>
                </a:lnTo>
                <a:lnTo>
                  <a:pt x="15573" y="7081"/>
                </a:lnTo>
                <a:lnTo>
                  <a:pt x="15549" y="7106"/>
                </a:lnTo>
                <a:lnTo>
                  <a:pt x="15549" y="7154"/>
                </a:lnTo>
                <a:lnTo>
                  <a:pt x="15573" y="7179"/>
                </a:lnTo>
                <a:lnTo>
                  <a:pt x="15646" y="7276"/>
                </a:lnTo>
                <a:lnTo>
                  <a:pt x="15744" y="7349"/>
                </a:lnTo>
                <a:lnTo>
                  <a:pt x="15987" y="7495"/>
                </a:lnTo>
                <a:lnTo>
                  <a:pt x="16328" y="7665"/>
                </a:lnTo>
                <a:lnTo>
                  <a:pt x="16036" y="7957"/>
                </a:lnTo>
                <a:lnTo>
                  <a:pt x="15890" y="7909"/>
                </a:lnTo>
                <a:lnTo>
                  <a:pt x="15744" y="7884"/>
                </a:lnTo>
                <a:lnTo>
                  <a:pt x="15598" y="7860"/>
                </a:lnTo>
                <a:lnTo>
                  <a:pt x="15452" y="7836"/>
                </a:lnTo>
                <a:lnTo>
                  <a:pt x="15160" y="7690"/>
                </a:lnTo>
                <a:lnTo>
                  <a:pt x="15014" y="7641"/>
                </a:lnTo>
                <a:lnTo>
                  <a:pt x="14868" y="7592"/>
                </a:lnTo>
                <a:lnTo>
                  <a:pt x="14819" y="7617"/>
                </a:lnTo>
                <a:lnTo>
                  <a:pt x="14770" y="7665"/>
                </a:lnTo>
                <a:lnTo>
                  <a:pt x="14770" y="7714"/>
                </a:lnTo>
                <a:lnTo>
                  <a:pt x="14770" y="7763"/>
                </a:lnTo>
                <a:lnTo>
                  <a:pt x="14843" y="7860"/>
                </a:lnTo>
                <a:lnTo>
                  <a:pt x="14916" y="7957"/>
                </a:lnTo>
                <a:lnTo>
                  <a:pt x="15135" y="8128"/>
                </a:lnTo>
                <a:lnTo>
                  <a:pt x="15427" y="8249"/>
                </a:lnTo>
                <a:lnTo>
                  <a:pt x="15549" y="8298"/>
                </a:lnTo>
                <a:lnTo>
                  <a:pt x="15695" y="8322"/>
                </a:lnTo>
                <a:lnTo>
                  <a:pt x="15403" y="8639"/>
                </a:lnTo>
                <a:lnTo>
                  <a:pt x="15184" y="8590"/>
                </a:lnTo>
                <a:lnTo>
                  <a:pt x="14965" y="8541"/>
                </a:lnTo>
                <a:lnTo>
                  <a:pt x="14770" y="8468"/>
                </a:lnTo>
                <a:lnTo>
                  <a:pt x="14576" y="8347"/>
                </a:lnTo>
                <a:lnTo>
                  <a:pt x="14551" y="8322"/>
                </a:lnTo>
                <a:lnTo>
                  <a:pt x="14503" y="8322"/>
                </a:lnTo>
                <a:lnTo>
                  <a:pt x="14454" y="8371"/>
                </a:lnTo>
                <a:lnTo>
                  <a:pt x="14430" y="8420"/>
                </a:lnTo>
                <a:lnTo>
                  <a:pt x="14430" y="8493"/>
                </a:lnTo>
                <a:lnTo>
                  <a:pt x="14478" y="8590"/>
                </a:lnTo>
                <a:lnTo>
                  <a:pt x="14551" y="8687"/>
                </a:lnTo>
                <a:lnTo>
                  <a:pt x="14722" y="8809"/>
                </a:lnTo>
                <a:lnTo>
                  <a:pt x="14892" y="8906"/>
                </a:lnTo>
                <a:lnTo>
                  <a:pt x="15111" y="8979"/>
                </a:lnTo>
                <a:lnTo>
                  <a:pt x="14843" y="9271"/>
                </a:lnTo>
                <a:lnTo>
                  <a:pt x="14795" y="9247"/>
                </a:lnTo>
                <a:lnTo>
                  <a:pt x="14503" y="9150"/>
                </a:lnTo>
                <a:lnTo>
                  <a:pt x="14211" y="9052"/>
                </a:lnTo>
                <a:lnTo>
                  <a:pt x="13919" y="8955"/>
                </a:lnTo>
                <a:lnTo>
                  <a:pt x="13627" y="8858"/>
                </a:lnTo>
                <a:lnTo>
                  <a:pt x="13578" y="8858"/>
                </a:lnTo>
                <a:lnTo>
                  <a:pt x="13554" y="8882"/>
                </a:lnTo>
                <a:lnTo>
                  <a:pt x="13529" y="8931"/>
                </a:lnTo>
                <a:lnTo>
                  <a:pt x="13554" y="8955"/>
                </a:lnTo>
                <a:lnTo>
                  <a:pt x="13627" y="9077"/>
                </a:lnTo>
                <a:lnTo>
                  <a:pt x="13748" y="9198"/>
                </a:lnTo>
                <a:lnTo>
                  <a:pt x="13846" y="9296"/>
                </a:lnTo>
                <a:lnTo>
                  <a:pt x="13992" y="9369"/>
                </a:lnTo>
                <a:lnTo>
                  <a:pt x="14284" y="9515"/>
                </a:lnTo>
                <a:lnTo>
                  <a:pt x="14576" y="9612"/>
                </a:lnTo>
                <a:lnTo>
                  <a:pt x="14211" y="10001"/>
                </a:lnTo>
                <a:lnTo>
                  <a:pt x="14186" y="9953"/>
                </a:lnTo>
                <a:lnTo>
                  <a:pt x="14113" y="9904"/>
                </a:lnTo>
                <a:lnTo>
                  <a:pt x="13846" y="9709"/>
                </a:lnTo>
                <a:lnTo>
                  <a:pt x="13529" y="9563"/>
                </a:lnTo>
                <a:lnTo>
                  <a:pt x="13359" y="9490"/>
                </a:lnTo>
                <a:lnTo>
                  <a:pt x="13213" y="9442"/>
                </a:lnTo>
                <a:lnTo>
                  <a:pt x="13043" y="9393"/>
                </a:lnTo>
                <a:lnTo>
                  <a:pt x="12824" y="9393"/>
                </a:lnTo>
                <a:lnTo>
                  <a:pt x="12799" y="9442"/>
                </a:lnTo>
                <a:lnTo>
                  <a:pt x="12799" y="9490"/>
                </a:lnTo>
                <a:lnTo>
                  <a:pt x="12824" y="9515"/>
                </a:lnTo>
                <a:lnTo>
                  <a:pt x="13067" y="9734"/>
                </a:lnTo>
                <a:lnTo>
                  <a:pt x="13335" y="9904"/>
                </a:lnTo>
                <a:lnTo>
                  <a:pt x="13627" y="10074"/>
                </a:lnTo>
                <a:lnTo>
                  <a:pt x="13919" y="10220"/>
                </a:lnTo>
                <a:lnTo>
                  <a:pt x="13967" y="10245"/>
                </a:lnTo>
                <a:lnTo>
                  <a:pt x="13894" y="10318"/>
                </a:lnTo>
                <a:lnTo>
                  <a:pt x="13748" y="10464"/>
                </a:lnTo>
                <a:lnTo>
                  <a:pt x="13700" y="10391"/>
                </a:lnTo>
                <a:lnTo>
                  <a:pt x="13627" y="10318"/>
                </a:lnTo>
                <a:lnTo>
                  <a:pt x="13456" y="10220"/>
                </a:lnTo>
                <a:lnTo>
                  <a:pt x="13091" y="10074"/>
                </a:lnTo>
                <a:lnTo>
                  <a:pt x="12897" y="10026"/>
                </a:lnTo>
                <a:lnTo>
                  <a:pt x="12702" y="9953"/>
                </a:lnTo>
                <a:lnTo>
                  <a:pt x="12507" y="9928"/>
                </a:lnTo>
                <a:lnTo>
                  <a:pt x="12288" y="9904"/>
                </a:lnTo>
                <a:lnTo>
                  <a:pt x="12240" y="9904"/>
                </a:lnTo>
                <a:lnTo>
                  <a:pt x="12215" y="9928"/>
                </a:lnTo>
                <a:lnTo>
                  <a:pt x="12191" y="9977"/>
                </a:lnTo>
                <a:lnTo>
                  <a:pt x="12215" y="10050"/>
                </a:lnTo>
                <a:lnTo>
                  <a:pt x="12264" y="10099"/>
                </a:lnTo>
                <a:lnTo>
                  <a:pt x="12459" y="10196"/>
                </a:lnTo>
                <a:lnTo>
                  <a:pt x="12629" y="10293"/>
                </a:lnTo>
                <a:lnTo>
                  <a:pt x="12994" y="10512"/>
                </a:lnTo>
                <a:lnTo>
                  <a:pt x="13237" y="10634"/>
                </a:lnTo>
                <a:lnTo>
                  <a:pt x="13359" y="10682"/>
                </a:lnTo>
                <a:lnTo>
                  <a:pt x="13505" y="10707"/>
                </a:lnTo>
                <a:lnTo>
                  <a:pt x="12921" y="11291"/>
                </a:lnTo>
                <a:lnTo>
                  <a:pt x="12799" y="11193"/>
                </a:lnTo>
                <a:lnTo>
                  <a:pt x="12653" y="11096"/>
                </a:lnTo>
                <a:lnTo>
                  <a:pt x="12434" y="10974"/>
                </a:lnTo>
                <a:lnTo>
                  <a:pt x="12240" y="10828"/>
                </a:lnTo>
                <a:lnTo>
                  <a:pt x="12021" y="10682"/>
                </a:lnTo>
                <a:lnTo>
                  <a:pt x="11802" y="10585"/>
                </a:lnTo>
                <a:lnTo>
                  <a:pt x="11680" y="10537"/>
                </a:lnTo>
                <a:lnTo>
                  <a:pt x="11534" y="10537"/>
                </a:lnTo>
                <a:lnTo>
                  <a:pt x="11510" y="10561"/>
                </a:lnTo>
                <a:lnTo>
                  <a:pt x="11510" y="10585"/>
                </a:lnTo>
                <a:lnTo>
                  <a:pt x="11534" y="10609"/>
                </a:lnTo>
                <a:lnTo>
                  <a:pt x="11704" y="10804"/>
                </a:lnTo>
                <a:lnTo>
                  <a:pt x="11996" y="11072"/>
                </a:lnTo>
                <a:lnTo>
                  <a:pt x="12337" y="11364"/>
                </a:lnTo>
                <a:lnTo>
                  <a:pt x="12507" y="11461"/>
                </a:lnTo>
                <a:lnTo>
                  <a:pt x="12678" y="11534"/>
                </a:lnTo>
                <a:lnTo>
                  <a:pt x="12337" y="11875"/>
                </a:lnTo>
                <a:lnTo>
                  <a:pt x="12215" y="11826"/>
                </a:lnTo>
                <a:lnTo>
                  <a:pt x="12094" y="11777"/>
                </a:lnTo>
                <a:lnTo>
                  <a:pt x="11899" y="11680"/>
                </a:lnTo>
                <a:lnTo>
                  <a:pt x="11510" y="11437"/>
                </a:lnTo>
                <a:lnTo>
                  <a:pt x="11291" y="11339"/>
                </a:lnTo>
                <a:lnTo>
                  <a:pt x="11193" y="11315"/>
                </a:lnTo>
                <a:lnTo>
                  <a:pt x="11072" y="11291"/>
                </a:lnTo>
                <a:lnTo>
                  <a:pt x="10999" y="11315"/>
                </a:lnTo>
                <a:lnTo>
                  <a:pt x="10974" y="11364"/>
                </a:lnTo>
                <a:lnTo>
                  <a:pt x="10950" y="11437"/>
                </a:lnTo>
                <a:lnTo>
                  <a:pt x="10999" y="11485"/>
                </a:lnTo>
                <a:lnTo>
                  <a:pt x="11266" y="11704"/>
                </a:lnTo>
                <a:lnTo>
                  <a:pt x="11558" y="11923"/>
                </a:lnTo>
                <a:lnTo>
                  <a:pt x="11777" y="12069"/>
                </a:lnTo>
                <a:lnTo>
                  <a:pt x="12045" y="12191"/>
                </a:lnTo>
                <a:lnTo>
                  <a:pt x="11753" y="12483"/>
                </a:lnTo>
                <a:lnTo>
                  <a:pt x="11485" y="12264"/>
                </a:lnTo>
                <a:lnTo>
                  <a:pt x="11218" y="12045"/>
                </a:lnTo>
                <a:lnTo>
                  <a:pt x="11047" y="11899"/>
                </a:lnTo>
                <a:lnTo>
                  <a:pt x="10877" y="11777"/>
                </a:lnTo>
                <a:lnTo>
                  <a:pt x="10682" y="11680"/>
                </a:lnTo>
                <a:lnTo>
                  <a:pt x="10488" y="11631"/>
                </a:lnTo>
                <a:lnTo>
                  <a:pt x="10439" y="11656"/>
                </a:lnTo>
                <a:lnTo>
                  <a:pt x="10439" y="11680"/>
                </a:lnTo>
                <a:lnTo>
                  <a:pt x="10415" y="11704"/>
                </a:lnTo>
                <a:lnTo>
                  <a:pt x="10439" y="11753"/>
                </a:lnTo>
                <a:lnTo>
                  <a:pt x="11072" y="12410"/>
                </a:lnTo>
                <a:lnTo>
                  <a:pt x="11242" y="12605"/>
                </a:lnTo>
                <a:lnTo>
                  <a:pt x="11461" y="12775"/>
                </a:lnTo>
                <a:lnTo>
                  <a:pt x="11315" y="12945"/>
                </a:lnTo>
                <a:lnTo>
                  <a:pt x="11193" y="12848"/>
                </a:lnTo>
                <a:lnTo>
                  <a:pt x="11047" y="12775"/>
                </a:lnTo>
                <a:lnTo>
                  <a:pt x="10780" y="12629"/>
                </a:lnTo>
                <a:lnTo>
                  <a:pt x="10366" y="12361"/>
                </a:lnTo>
                <a:lnTo>
                  <a:pt x="10172" y="12215"/>
                </a:lnTo>
                <a:lnTo>
                  <a:pt x="9977" y="12069"/>
                </a:lnTo>
                <a:lnTo>
                  <a:pt x="9953" y="12045"/>
                </a:lnTo>
                <a:lnTo>
                  <a:pt x="9928" y="12069"/>
                </a:lnTo>
                <a:lnTo>
                  <a:pt x="9904" y="12094"/>
                </a:lnTo>
                <a:lnTo>
                  <a:pt x="9928" y="12118"/>
                </a:lnTo>
                <a:lnTo>
                  <a:pt x="10220" y="12532"/>
                </a:lnTo>
                <a:lnTo>
                  <a:pt x="10391" y="12702"/>
                </a:lnTo>
                <a:lnTo>
                  <a:pt x="10585" y="12897"/>
                </a:lnTo>
                <a:lnTo>
                  <a:pt x="10804" y="13067"/>
                </a:lnTo>
                <a:lnTo>
                  <a:pt x="10926" y="13140"/>
                </a:lnTo>
                <a:lnTo>
                  <a:pt x="11047" y="13213"/>
                </a:lnTo>
                <a:lnTo>
                  <a:pt x="10780" y="13456"/>
                </a:lnTo>
                <a:lnTo>
                  <a:pt x="10439" y="13213"/>
                </a:lnTo>
                <a:lnTo>
                  <a:pt x="10099" y="12970"/>
                </a:lnTo>
                <a:lnTo>
                  <a:pt x="9928" y="12872"/>
                </a:lnTo>
                <a:lnTo>
                  <a:pt x="9734" y="12799"/>
                </a:lnTo>
                <a:lnTo>
                  <a:pt x="9563" y="12726"/>
                </a:lnTo>
                <a:lnTo>
                  <a:pt x="9369" y="12726"/>
                </a:lnTo>
                <a:lnTo>
                  <a:pt x="9320" y="12751"/>
                </a:lnTo>
                <a:lnTo>
                  <a:pt x="9320" y="12775"/>
                </a:lnTo>
                <a:lnTo>
                  <a:pt x="9320" y="12799"/>
                </a:lnTo>
                <a:lnTo>
                  <a:pt x="9442" y="12921"/>
                </a:lnTo>
                <a:lnTo>
                  <a:pt x="9588" y="13043"/>
                </a:lnTo>
                <a:lnTo>
                  <a:pt x="9855" y="13262"/>
                </a:lnTo>
                <a:lnTo>
                  <a:pt x="10464" y="13773"/>
                </a:lnTo>
                <a:lnTo>
                  <a:pt x="10293" y="13943"/>
                </a:lnTo>
                <a:lnTo>
                  <a:pt x="10123" y="13821"/>
                </a:lnTo>
                <a:lnTo>
                  <a:pt x="9953" y="13724"/>
                </a:lnTo>
                <a:lnTo>
                  <a:pt x="9612" y="13554"/>
                </a:lnTo>
                <a:lnTo>
                  <a:pt x="9393" y="13408"/>
                </a:lnTo>
                <a:lnTo>
                  <a:pt x="9223" y="13237"/>
                </a:lnTo>
                <a:lnTo>
                  <a:pt x="9052" y="13067"/>
                </a:lnTo>
                <a:lnTo>
                  <a:pt x="8906" y="12848"/>
                </a:lnTo>
                <a:lnTo>
                  <a:pt x="8833" y="12799"/>
                </a:lnTo>
                <a:lnTo>
                  <a:pt x="8760" y="12799"/>
                </a:lnTo>
                <a:lnTo>
                  <a:pt x="8712" y="12824"/>
                </a:lnTo>
                <a:lnTo>
                  <a:pt x="8663" y="12897"/>
                </a:lnTo>
                <a:lnTo>
                  <a:pt x="8639" y="13018"/>
                </a:lnTo>
                <a:lnTo>
                  <a:pt x="8663" y="13164"/>
                </a:lnTo>
                <a:lnTo>
                  <a:pt x="8687" y="13286"/>
                </a:lnTo>
                <a:lnTo>
                  <a:pt x="8760" y="13408"/>
                </a:lnTo>
                <a:lnTo>
                  <a:pt x="8833" y="13529"/>
                </a:lnTo>
                <a:lnTo>
                  <a:pt x="8931" y="13627"/>
                </a:lnTo>
                <a:lnTo>
                  <a:pt x="9125" y="13821"/>
                </a:lnTo>
                <a:lnTo>
                  <a:pt x="9490" y="14089"/>
                </a:lnTo>
                <a:lnTo>
                  <a:pt x="9685" y="14211"/>
                </a:lnTo>
                <a:lnTo>
                  <a:pt x="9904" y="14308"/>
                </a:lnTo>
                <a:lnTo>
                  <a:pt x="9661" y="14527"/>
                </a:lnTo>
                <a:lnTo>
                  <a:pt x="9369" y="14381"/>
                </a:lnTo>
                <a:lnTo>
                  <a:pt x="9052" y="14235"/>
                </a:lnTo>
                <a:lnTo>
                  <a:pt x="8760" y="14089"/>
                </a:lnTo>
                <a:lnTo>
                  <a:pt x="8614" y="13992"/>
                </a:lnTo>
                <a:lnTo>
                  <a:pt x="8468" y="13919"/>
                </a:lnTo>
                <a:lnTo>
                  <a:pt x="8444" y="13894"/>
                </a:lnTo>
                <a:lnTo>
                  <a:pt x="8420" y="13894"/>
                </a:lnTo>
                <a:lnTo>
                  <a:pt x="8395" y="13919"/>
                </a:lnTo>
                <a:lnTo>
                  <a:pt x="8395" y="13967"/>
                </a:lnTo>
                <a:lnTo>
                  <a:pt x="8468" y="14138"/>
                </a:lnTo>
                <a:lnTo>
                  <a:pt x="8566" y="14308"/>
                </a:lnTo>
                <a:lnTo>
                  <a:pt x="8687" y="14430"/>
                </a:lnTo>
                <a:lnTo>
                  <a:pt x="8833" y="14551"/>
                </a:lnTo>
                <a:lnTo>
                  <a:pt x="9296" y="14868"/>
                </a:lnTo>
                <a:lnTo>
                  <a:pt x="9004" y="15160"/>
                </a:lnTo>
                <a:lnTo>
                  <a:pt x="8614" y="14770"/>
                </a:lnTo>
                <a:lnTo>
                  <a:pt x="8201" y="14405"/>
                </a:lnTo>
                <a:lnTo>
                  <a:pt x="7398" y="13700"/>
                </a:lnTo>
                <a:lnTo>
                  <a:pt x="6984" y="13359"/>
                </a:lnTo>
                <a:lnTo>
                  <a:pt x="6595" y="12994"/>
                </a:lnTo>
                <a:lnTo>
                  <a:pt x="6205" y="12605"/>
                </a:lnTo>
                <a:lnTo>
                  <a:pt x="5840" y="12215"/>
                </a:lnTo>
                <a:lnTo>
                  <a:pt x="5500" y="11777"/>
                </a:lnTo>
                <a:lnTo>
                  <a:pt x="5135" y="11315"/>
                </a:lnTo>
                <a:lnTo>
                  <a:pt x="4794" y="10901"/>
                </a:lnTo>
                <a:lnTo>
                  <a:pt x="4599" y="10682"/>
                </a:lnTo>
                <a:lnTo>
                  <a:pt x="4405" y="10488"/>
                </a:lnTo>
                <a:lnTo>
                  <a:pt x="4137" y="10269"/>
                </a:lnTo>
                <a:lnTo>
                  <a:pt x="3845" y="10074"/>
                </a:lnTo>
                <a:lnTo>
                  <a:pt x="3553" y="9855"/>
                </a:lnTo>
                <a:lnTo>
                  <a:pt x="3285" y="9661"/>
                </a:lnTo>
                <a:lnTo>
                  <a:pt x="3261" y="9588"/>
                </a:lnTo>
                <a:lnTo>
                  <a:pt x="3602" y="9296"/>
                </a:lnTo>
                <a:lnTo>
                  <a:pt x="3967" y="9004"/>
                </a:lnTo>
                <a:lnTo>
                  <a:pt x="4332" y="8712"/>
                </a:lnTo>
                <a:lnTo>
                  <a:pt x="4672" y="8420"/>
                </a:lnTo>
                <a:lnTo>
                  <a:pt x="5646" y="7519"/>
                </a:lnTo>
                <a:lnTo>
                  <a:pt x="6595" y="6595"/>
                </a:lnTo>
                <a:lnTo>
                  <a:pt x="6984" y="6205"/>
                </a:lnTo>
                <a:lnTo>
                  <a:pt x="7349" y="5792"/>
                </a:lnTo>
                <a:lnTo>
                  <a:pt x="8055" y="4940"/>
                </a:lnTo>
                <a:lnTo>
                  <a:pt x="8760" y="4088"/>
                </a:lnTo>
                <a:lnTo>
                  <a:pt x="9466" y="3237"/>
                </a:lnTo>
                <a:lnTo>
                  <a:pt x="9855" y="2799"/>
                </a:lnTo>
                <a:lnTo>
                  <a:pt x="10269" y="2410"/>
                </a:lnTo>
                <a:lnTo>
                  <a:pt x="10707" y="2045"/>
                </a:lnTo>
                <a:lnTo>
                  <a:pt x="11169" y="1704"/>
                </a:lnTo>
                <a:lnTo>
                  <a:pt x="11631" y="1412"/>
                </a:lnTo>
                <a:lnTo>
                  <a:pt x="12142" y="1144"/>
                </a:lnTo>
                <a:lnTo>
                  <a:pt x="12678" y="950"/>
                </a:lnTo>
                <a:lnTo>
                  <a:pt x="13237" y="779"/>
                </a:lnTo>
                <a:lnTo>
                  <a:pt x="13797" y="658"/>
                </a:lnTo>
                <a:lnTo>
                  <a:pt x="14381" y="585"/>
                </a:lnTo>
                <a:lnTo>
                  <a:pt x="14941" y="560"/>
                </a:lnTo>
                <a:close/>
                <a:moveTo>
                  <a:pt x="11777" y="13237"/>
                </a:moveTo>
                <a:lnTo>
                  <a:pt x="11777" y="13602"/>
                </a:lnTo>
                <a:lnTo>
                  <a:pt x="11753" y="13967"/>
                </a:lnTo>
                <a:lnTo>
                  <a:pt x="11704" y="14746"/>
                </a:lnTo>
                <a:lnTo>
                  <a:pt x="11680" y="15549"/>
                </a:lnTo>
                <a:lnTo>
                  <a:pt x="11656" y="16328"/>
                </a:lnTo>
                <a:lnTo>
                  <a:pt x="11485" y="16084"/>
                </a:lnTo>
                <a:lnTo>
                  <a:pt x="11291" y="15865"/>
                </a:lnTo>
                <a:lnTo>
                  <a:pt x="10877" y="15427"/>
                </a:lnTo>
                <a:lnTo>
                  <a:pt x="10755" y="15257"/>
                </a:lnTo>
                <a:lnTo>
                  <a:pt x="10610" y="15062"/>
                </a:lnTo>
                <a:lnTo>
                  <a:pt x="10464" y="14868"/>
                </a:lnTo>
                <a:lnTo>
                  <a:pt x="10366" y="14770"/>
                </a:lnTo>
                <a:lnTo>
                  <a:pt x="10293" y="14722"/>
                </a:lnTo>
                <a:lnTo>
                  <a:pt x="10731" y="14284"/>
                </a:lnTo>
                <a:lnTo>
                  <a:pt x="11266" y="13773"/>
                </a:lnTo>
                <a:lnTo>
                  <a:pt x="11777" y="13237"/>
                </a:lnTo>
                <a:close/>
                <a:moveTo>
                  <a:pt x="3431" y="14381"/>
                </a:moveTo>
                <a:lnTo>
                  <a:pt x="3553" y="14405"/>
                </a:lnTo>
                <a:lnTo>
                  <a:pt x="3699" y="14454"/>
                </a:lnTo>
                <a:lnTo>
                  <a:pt x="3699" y="14527"/>
                </a:lnTo>
                <a:lnTo>
                  <a:pt x="3723" y="14576"/>
                </a:lnTo>
                <a:lnTo>
                  <a:pt x="3602" y="14576"/>
                </a:lnTo>
                <a:lnTo>
                  <a:pt x="3553" y="14600"/>
                </a:lnTo>
                <a:lnTo>
                  <a:pt x="3504" y="14649"/>
                </a:lnTo>
                <a:lnTo>
                  <a:pt x="3334" y="14843"/>
                </a:lnTo>
                <a:lnTo>
                  <a:pt x="3164" y="15038"/>
                </a:lnTo>
                <a:lnTo>
                  <a:pt x="2969" y="15233"/>
                </a:lnTo>
                <a:lnTo>
                  <a:pt x="2896" y="15330"/>
                </a:lnTo>
                <a:lnTo>
                  <a:pt x="2847" y="15452"/>
                </a:lnTo>
                <a:lnTo>
                  <a:pt x="2847" y="15525"/>
                </a:lnTo>
                <a:lnTo>
                  <a:pt x="2872" y="15573"/>
                </a:lnTo>
                <a:lnTo>
                  <a:pt x="2896" y="15622"/>
                </a:lnTo>
                <a:lnTo>
                  <a:pt x="2945" y="15646"/>
                </a:lnTo>
                <a:lnTo>
                  <a:pt x="3115" y="15646"/>
                </a:lnTo>
                <a:lnTo>
                  <a:pt x="3237" y="15598"/>
                </a:lnTo>
                <a:lnTo>
                  <a:pt x="3358" y="15525"/>
                </a:lnTo>
                <a:lnTo>
                  <a:pt x="3480" y="15427"/>
                </a:lnTo>
                <a:lnTo>
                  <a:pt x="3699" y="15208"/>
                </a:lnTo>
                <a:lnTo>
                  <a:pt x="3894" y="14941"/>
                </a:lnTo>
                <a:lnTo>
                  <a:pt x="3918" y="14868"/>
                </a:lnTo>
                <a:lnTo>
                  <a:pt x="3918" y="14795"/>
                </a:lnTo>
                <a:lnTo>
                  <a:pt x="3918" y="14722"/>
                </a:lnTo>
                <a:lnTo>
                  <a:pt x="3869" y="14673"/>
                </a:lnTo>
                <a:lnTo>
                  <a:pt x="3918" y="14697"/>
                </a:lnTo>
                <a:lnTo>
                  <a:pt x="3967" y="14770"/>
                </a:lnTo>
                <a:lnTo>
                  <a:pt x="3967" y="14819"/>
                </a:lnTo>
                <a:lnTo>
                  <a:pt x="3967" y="14892"/>
                </a:lnTo>
                <a:lnTo>
                  <a:pt x="3942" y="15087"/>
                </a:lnTo>
                <a:lnTo>
                  <a:pt x="3894" y="15281"/>
                </a:lnTo>
                <a:lnTo>
                  <a:pt x="3699" y="15671"/>
                </a:lnTo>
                <a:lnTo>
                  <a:pt x="3553" y="15938"/>
                </a:lnTo>
                <a:lnTo>
                  <a:pt x="3480" y="16060"/>
                </a:lnTo>
                <a:lnTo>
                  <a:pt x="3358" y="16157"/>
                </a:lnTo>
                <a:lnTo>
                  <a:pt x="3261" y="16230"/>
                </a:lnTo>
                <a:lnTo>
                  <a:pt x="3115" y="16303"/>
                </a:lnTo>
                <a:lnTo>
                  <a:pt x="2847" y="16376"/>
                </a:lnTo>
                <a:lnTo>
                  <a:pt x="2556" y="16425"/>
                </a:lnTo>
                <a:lnTo>
                  <a:pt x="2361" y="16449"/>
                </a:lnTo>
                <a:lnTo>
                  <a:pt x="2166" y="16449"/>
                </a:lnTo>
                <a:lnTo>
                  <a:pt x="2312" y="16182"/>
                </a:lnTo>
                <a:lnTo>
                  <a:pt x="2434" y="15890"/>
                </a:lnTo>
                <a:lnTo>
                  <a:pt x="2629" y="15403"/>
                </a:lnTo>
                <a:lnTo>
                  <a:pt x="2726" y="15160"/>
                </a:lnTo>
                <a:lnTo>
                  <a:pt x="2847" y="14916"/>
                </a:lnTo>
                <a:lnTo>
                  <a:pt x="2993" y="14697"/>
                </a:lnTo>
                <a:lnTo>
                  <a:pt x="3164" y="14503"/>
                </a:lnTo>
                <a:lnTo>
                  <a:pt x="3237" y="14430"/>
                </a:lnTo>
                <a:lnTo>
                  <a:pt x="3310" y="14405"/>
                </a:lnTo>
                <a:lnTo>
                  <a:pt x="3358" y="14381"/>
                </a:lnTo>
                <a:close/>
                <a:moveTo>
                  <a:pt x="3066" y="10001"/>
                </a:moveTo>
                <a:lnTo>
                  <a:pt x="3188" y="10147"/>
                </a:lnTo>
                <a:lnTo>
                  <a:pt x="3334" y="10293"/>
                </a:lnTo>
                <a:lnTo>
                  <a:pt x="3650" y="10488"/>
                </a:lnTo>
                <a:lnTo>
                  <a:pt x="3894" y="10682"/>
                </a:lnTo>
                <a:lnTo>
                  <a:pt x="4113" y="10877"/>
                </a:lnTo>
                <a:lnTo>
                  <a:pt x="4332" y="11096"/>
                </a:lnTo>
                <a:lnTo>
                  <a:pt x="4526" y="11315"/>
                </a:lnTo>
                <a:lnTo>
                  <a:pt x="4891" y="11777"/>
                </a:lnTo>
                <a:lnTo>
                  <a:pt x="5256" y="12264"/>
                </a:lnTo>
                <a:lnTo>
                  <a:pt x="5621" y="12702"/>
                </a:lnTo>
                <a:lnTo>
                  <a:pt x="6011" y="13140"/>
                </a:lnTo>
                <a:lnTo>
                  <a:pt x="6449" y="13529"/>
                </a:lnTo>
                <a:lnTo>
                  <a:pt x="6862" y="13919"/>
                </a:lnTo>
                <a:lnTo>
                  <a:pt x="7763" y="14697"/>
                </a:lnTo>
                <a:lnTo>
                  <a:pt x="8176" y="15087"/>
                </a:lnTo>
                <a:lnTo>
                  <a:pt x="8614" y="15500"/>
                </a:lnTo>
                <a:lnTo>
                  <a:pt x="8590" y="15525"/>
                </a:lnTo>
                <a:lnTo>
                  <a:pt x="8517" y="15573"/>
                </a:lnTo>
                <a:lnTo>
                  <a:pt x="8468" y="15646"/>
                </a:lnTo>
                <a:lnTo>
                  <a:pt x="8468" y="15719"/>
                </a:lnTo>
                <a:lnTo>
                  <a:pt x="8395" y="15914"/>
                </a:lnTo>
                <a:lnTo>
                  <a:pt x="8322" y="16133"/>
                </a:lnTo>
                <a:lnTo>
                  <a:pt x="8176" y="16547"/>
                </a:lnTo>
                <a:lnTo>
                  <a:pt x="7227" y="15817"/>
                </a:lnTo>
                <a:lnTo>
                  <a:pt x="6303" y="15062"/>
                </a:lnTo>
                <a:lnTo>
                  <a:pt x="5840" y="14649"/>
                </a:lnTo>
                <a:lnTo>
                  <a:pt x="5378" y="14259"/>
                </a:lnTo>
                <a:lnTo>
                  <a:pt x="4964" y="13846"/>
                </a:lnTo>
                <a:lnTo>
                  <a:pt x="4551" y="13408"/>
                </a:lnTo>
                <a:lnTo>
                  <a:pt x="3821" y="12580"/>
                </a:lnTo>
                <a:lnTo>
                  <a:pt x="3456" y="12142"/>
                </a:lnTo>
                <a:lnTo>
                  <a:pt x="3091" y="11729"/>
                </a:lnTo>
                <a:lnTo>
                  <a:pt x="2702" y="11315"/>
                </a:lnTo>
                <a:lnTo>
                  <a:pt x="2288" y="10950"/>
                </a:lnTo>
                <a:lnTo>
                  <a:pt x="1850" y="10609"/>
                </a:lnTo>
                <a:lnTo>
                  <a:pt x="1607" y="10464"/>
                </a:lnTo>
                <a:lnTo>
                  <a:pt x="1388" y="10318"/>
                </a:lnTo>
                <a:lnTo>
                  <a:pt x="1534" y="10318"/>
                </a:lnTo>
                <a:lnTo>
                  <a:pt x="1655" y="10293"/>
                </a:lnTo>
                <a:lnTo>
                  <a:pt x="1947" y="10245"/>
                </a:lnTo>
                <a:lnTo>
                  <a:pt x="2507" y="10147"/>
                </a:lnTo>
                <a:lnTo>
                  <a:pt x="3066" y="10001"/>
                </a:lnTo>
                <a:close/>
                <a:moveTo>
                  <a:pt x="4989" y="16328"/>
                </a:moveTo>
                <a:lnTo>
                  <a:pt x="5110" y="16352"/>
                </a:lnTo>
                <a:lnTo>
                  <a:pt x="5086" y="16401"/>
                </a:lnTo>
                <a:lnTo>
                  <a:pt x="5062" y="16474"/>
                </a:lnTo>
                <a:lnTo>
                  <a:pt x="4989" y="16522"/>
                </a:lnTo>
                <a:lnTo>
                  <a:pt x="4843" y="16620"/>
                </a:lnTo>
                <a:lnTo>
                  <a:pt x="4551" y="16741"/>
                </a:lnTo>
                <a:lnTo>
                  <a:pt x="4551" y="16741"/>
                </a:lnTo>
                <a:lnTo>
                  <a:pt x="4599" y="16620"/>
                </a:lnTo>
                <a:lnTo>
                  <a:pt x="4672" y="16474"/>
                </a:lnTo>
                <a:lnTo>
                  <a:pt x="4770" y="16376"/>
                </a:lnTo>
                <a:lnTo>
                  <a:pt x="4867" y="16328"/>
                </a:lnTo>
                <a:close/>
                <a:moveTo>
                  <a:pt x="3237" y="13846"/>
                </a:moveTo>
                <a:lnTo>
                  <a:pt x="3115" y="13894"/>
                </a:lnTo>
                <a:lnTo>
                  <a:pt x="2993" y="13943"/>
                </a:lnTo>
                <a:lnTo>
                  <a:pt x="2896" y="14016"/>
                </a:lnTo>
                <a:lnTo>
                  <a:pt x="2702" y="14211"/>
                </a:lnTo>
                <a:lnTo>
                  <a:pt x="2531" y="14430"/>
                </a:lnTo>
                <a:lnTo>
                  <a:pt x="2385" y="14673"/>
                </a:lnTo>
                <a:lnTo>
                  <a:pt x="2264" y="14941"/>
                </a:lnTo>
                <a:lnTo>
                  <a:pt x="2045" y="15500"/>
                </a:lnTo>
                <a:lnTo>
                  <a:pt x="1923" y="15768"/>
                </a:lnTo>
                <a:lnTo>
                  <a:pt x="1777" y="16036"/>
                </a:lnTo>
                <a:lnTo>
                  <a:pt x="1607" y="16279"/>
                </a:lnTo>
                <a:lnTo>
                  <a:pt x="1509" y="16376"/>
                </a:lnTo>
                <a:lnTo>
                  <a:pt x="1412" y="16449"/>
                </a:lnTo>
                <a:lnTo>
                  <a:pt x="1363" y="16522"/>
                </a:lnTo>
                <a:lnTo>
                  <a:pt x="1315" y="16595"/>
                </a:lnTo>
                <a:lnTo>
                  <a:pt x="1290" y="16668"/>
                </a:lnTo>
                <a:lnTo>
                  <a:pt x="1315" y="16741"/>
                </a:lnTo>
                <a:lnTo>
                  <a:pt x="1339" y="16814"/>
                </a:lnTo>
                <a:lnTo>
                  <a:pt x="1388" y="16863"/>
                </a:lnTo>
                <a:lnTo>
                  <a:pt x="1436" y="16887"/>
                </a:lnTo>
                <a:lnTo>
                  <a:pt x="1534" y="16912"/>
                </a:lnTo>
                <a:lnTo>
                  <a:pt x="1631" y="16912"/>
                </a:lnTo>
                <a:lnTo>
                  <a:pt x="1728" y="16887"/>
                </a:lnTo>
                <a:lnTo>
                  <a:pt x="2288" y="16887"/>
                </a:lnTo>
                <a:lnTo>
                  <a:pt x="2556" y="16863"/>
                </a:lnTo>
                <a:lnTo>
                  <a:pt x="2799" y="16839"/>
                </a:lnTo>
                <a:lnTo>
                  <a:pt x="3042" y="16790"/>
                </a:lnTo>
                <a:lnTo>
                  <a:pt x="3285" y="16717"/>
                </a:lnTo>
                <a:lnTo>
                  <a:pt x="3431" y="16644"/>
                </a:lnTo>
                <a:lnTo>
                  <a:pt x="3553" y="16571"/>
                </a:lnTo>
                <a:lnTo>
                  <a:pt x="3650" y="16474"/>
                </a:lnTo>
                <a:lnTo>
                  <a:pt x="3772" y="16376"/>
                </a:lnTo>
                <a:lnTo>
                  <a:pt x="3918" y="16157"/>
                </a:lnTo>
                <a:lnTo>
                  <a:pt x="4064" y="15865"/>
                </a:lnTo>
                <a:lnTo>
                  <a:pt x="4210" y="15549"/>
                </a:lnTo>
                <a:lnTo>
                  <a:pt x="4283" y="15306"/>
                </a:lnTo>
                <a:lnTo>
                  <a:pt x="4332" y="15062"/>
                </a:lnTo>
                <a:lnTo>
                  <a:pt x="4380" y="14795"/>
                </a:lnTo>
                <a:lnTo>
                  <a:pt x="4356" y="14576"/>
                </a:lnTo>
                <a:lnTo>
                  <a:pt x="4356" y="14478"/>
                </a:lnTo>
                <a:lnTo>
                  <a:pt x="4307" y="14405"/>
                </a:lnTo>
                <a:lnTo>
                  <a:pt x="4259" y="14332"/>
                </a:lnTo>
                <a:lnTo>
                  <a:pt x="4186" y="14284"/>
                </a:lnTo>
                <a:lnTo>
                  <a:pt x="4113" y="14186"/>
                </a:lnTo>
                <a:lnTo>
                  <a:pt x="4040" y="14089"/>
                </a:lnTo>
                <a:lnTo>
                  <a:pt x="3942" y="14016"/>
                </a:lnTo>
                <a:lnTo>
                  <a:pt x="3845" y="13967"/>
                </a:lnTo>
                <a:lnTo>
                  <a:pt x="3626" y="13870"/>
                </a:lnTo>
                <a:lnTo>
                  <a:pt x="3383" y="13846"/>
                </a:lnTo>
                <a:close/>
                <a:moveTo>
                  <a:pt x="4818" y="15817"/>
                </a:moveTo>
                <a:lnTo>
                  <a:pt x="4697" y="15865"/>
                </a:lnTo>
                <a:lnTo>
                  <a:pt x="4575" y="15914"/>
                </a:lnTo>
                <a:lnTo>
                  <a:pt x="4453" y="15987"/>
                </a:lnTo>
                <a:lnTo>
                  <a:pt x="4356" y="16084"/>
                </a:lnTo>
                <a:lnTo>
                  <a:pt x="4259" y="16206"/>
                </a:lnTo>
                <a:lnTo>
                  <a:pt x="4161" y="16328"/>
                </a:lnTo>
                <a:lnTo>
                  <a:pt x="4088" y="16474"/>
                </a:lnTo>
                <a:lnTo>
                  <a:pt x="4040" y="16620"/>
                </a:lnTo>
                <a:lnTo>
                  <a:pt x="3991" y="16766"/>
                </a:lnTo>
                <a:lnTo>
                  <a:pt x="3967" y="16912"/>
                </a:lnTo>
                <a:lnTo>
                  <a:pt x="3967" y="17058"/>
                </a:lnTo>
                <a:lnTo>
                  <a:pt x="3991" y="17155"/>
                </a:lnTo>
                <a:lnTo>
                  <a:pt x="4064" y="17252"/>
                </a:lnTo>
                <a:lnTo>
                  <a:pt x="4161" y="17301"/>
                </a:lnTo>
                <a:lnTo>
                  <a:pt x="4210" y="17325"/>
                </a:lnTo>
                <a:lnTo>
                  <a:pt x="4259" y="17301"/>
                </a:lnTo>
                <a:lnTo>
                  <a:pt x="4502" y="17228"/>
                </a:lnTo>
                <a:lnTo>
                  <a:pt x="4721" y="17131"/>
                </a:lnTo>
                <a:lnTo>
                  <a:pt x="4989" y="17009"/>
                </a:lnTo>
                <a:lnTo>
                  <a:pt x="5135" y="16936"/>
                </a:lnTo>
                <a:lnTo>
                  <a:pt x="5256" y="16863"/>
                </a:lnTo>
                <a:lnTo>
                  <a:pt x="5354" y="16766"/>
                </a:lnTo>
                <a:lnTo>
                  <a:pt x="5427" y="16668"/>
                </a:lnTo>
                <a:lnTo>
                  <a:pt x="5500" y="16547"/>
                </a:lnTo>
                <a:lnTo>
                  <a:pt x="5524" y="16401"/>
                </a:lnTo>
                <a:lnTo>
                  <a:pt x="5524" y="16328"/>
                </a:lnTo>
                <a:lnTo>
                  <a:pt x="5500" y="16230"/>
                </a:lnTo>
                <a:lnTo>
                  <a:pt x="5451" y="16133"/>
                </a:lnTo>
                <a:lnTo>
                  <a:pt x="5402" y="16060"/>
                </a:lnTo>
                <a:lnTo>
                  <a:pt x="5305" y="15963"/>
                </a:lnTo>
                <a:lnTo>
                  <a:pt x="5208" y="15890"/>
                </a:lnTo>
                <a:lnTo>
                  <a:pt x="5086" y="15841"/>
                </a:lnTo>
                <a:lnTo>
                  <a:pt x="4964" y="15817"/>
                </a:lnTo>
                <a:close/>
                <a:moveTo>
                  <a:pt x="10001" y="14965"/>
                </a:moveTo>
                <a:lnTo>
                  <a:pt x="10099" y="15184"/>
                </a:lnTo>
                <a:lnTo>
                  <a:pt x="10220" y="15379"/>
                </a:lnTo>
                <a:lnTo>
                  <a:pt x="10488" y="15719"/>
                </a:lnTo>
                <a:lnTo>
                  <a:pt x="10731" y="16011"/>
                </a:lnTo>
                <a:lnTo>
                  <a:pt x="10999" y="16303"/>
                </a:lnTo>
                <a:lnTo>
                  <a:pt x="11242" y="16595"/>
                </a:lnTo>
                <a:lnTo>
                  <a:pt x="11339" y="16766"/>
                </a:lnTo>
                <a:lnTo>
                  <a:pt x="11412" y="16936"/>
                </a:lnTo>
                <a:lnTo>
                  <a:pt x="11437" y="17009"/>
                </a:lnTo>
                <a:lnTo>
                  <a:pt x="11485" y="17058"/>
                </a:lnTo>
                <a:lnTo>
                  <a:pt x="11558" y="17082"/>
                </a:lnTo>
                <a:lnTo>
                  <a:pt x="11607" y="17106"/>
                </a:lnTo>
                <a:lnTo>
                  <a:pt x="11607" y="17350"/>
                </a:lnTo>
                <a:lnTo>
                  <a:pt x="11583" y="17593"/>
                </a:lnTo>
                <a:lnTo>
                  <a:pt x="11412" y="17471"/>
                </a:lnTo>
                <a:lnTo>
                  <a:pt x="11266" y="17325"/>
                </a:lnTo>
                <a:lnTo>
                  <a:pt x="10974" y="17009"/>
                </a:lnTo>
                <a:lnTo>
                  <a:pt x="10488" y="16328"/>
                </a:lnTo>
                <a:lnTo>
                  <a:pt x="10099" y="15817"/>
                </a:lnTo>
                <a:lnTo>
                  <a:pt x="9855" y="15549"/>
                </a:lnTo>
                <a:lnTo>
                  <a:pt x="9709" y="15427"/>
                </a:lnTo>
                <a:lnTo>
                  <a:pt x="9588" y="15306"/>
                </a:lnTo>
                <a:lnTo>
                  <a:pt x="9855" y="15111"/>
                </a:lnTo>
                <a:lnTo>
                  <a:pt x="9928" y="15038"/>
                </a:lnTo>
                <a:lnTo>
                  <a:pt x="10001" y="14965"/>
                </a:lnTo>
                <a:close/>
                <a:moveTo>
                  <a:pt x="15135" y="1"/>
                </a:moveTo>
                <a:lnTo>
                  <a:pt x="14551" y="25"/>
                </a:lnTo>
                <a:lnTo>
                  <a:pt x="13967" y="74"/>
                </a:lnTo>
                <a:lnTo>
                  <a:pt x="13408" y="171"/>
                </a:lnTo>
                <a:lnTo>
                  <a:pt x="12824" y="293"/>
                </a:lnTo>
                <a:lnTo>
                  <a:pt x="12264" y="487"/>
                </a:lnTo>
                <a:lnTo>
                  <a:pt x="11753" y="706"/>
                </a:lnTo>
                <a:lnTo>
                  <a:pt x="11242" y="974"/>
                </a:lnTo>
                <a:lnTo>
                  <a:pt x="10755" y="1290"/>
                </a:lnTo>
                <a:lnTo>
                  <a:pt x="10318" y="1631"/>
                </a:lnTo>
                <a:lnTo>
                  <a:pt x="9880" y="2020"/>
                </a:lnTo>
                <a:lnTo>
                  <a:pt x="9466" y="2434"/>
                </a:lnTo>
                <a:lnTo>
                  <a:pt x="9052" y="2847"/>
                </a:lnTo>
                <a:lnTo>
                  <a:pt x="8663" y="3310"/>
                </a:lnTo>
                <a:lnTo>
                  <a:pt x="7933" y="4234"/>
                </a:lnTo>
                <a:lnTo>
                  <a:pt x="7203" y="5135"/>
                </a:lnTo>
                <a:lnTo>
                  <a:pt x="6814" y="5597"/>
                </a:lnTo>
                <a:lnTo>
                  <a:pt x="6400" y="6011"/>
                </a:lnTo>
                <a:lnTo>
                  <a:pt x="6205" y="6205"/>
                </a:lnTo>
                <a:lnTo>
                  <a:pt x="5889" y="6205"/>
                </a:lnTo>
                <a:lnTo>
                  <a:pt x="5548" y="6230"/>
                </a:lnTo>
                <a:lnTo>
                  <a:pt x="4916" y="6303"/>
                </a:lnTo>
                <a:lnTo>
                  <a:pt x="3991" y="6376"/>
                </a:lnTo>
                <a:lnTo>
                  <a:pt x="3066" y="6400"/>
                </a:lnTo>
                <a:lnTo>
                  <a:pt x="901" y="6400"/>
                </a:lnTo>
                <a:lnTo>
                  <a:pt x="171" y="6351"/>
                </a:lnTo>
                <a:lnTo>
                  <a:pt x="122" y="6351"/>
                </a:lnTo>
                <a:lnTo>
                  <a:pt x="74" y="6376"/>
                </a:lnTo>
                <a:lnTo>
                  <a:pt x="25" y="6449"/>
                </a:lnTo>
                <a:lnTo>
                  <a:pt x="1" y="6546"/>
                </a:lnTo>
                <a:lnTo>
                  <a:pt x="25" y="6619"/>
                </a:lnTo>
                <a:lnTo>
                  <a:pt x="1" y="6716"/>
                </a:lnTo>
                <a:lnTo>
                  <a:pt x="49" y="6789"/>
                </a:lnTo>
                <a:lnTo>
                  <a:pt x="195" y="7008"/>
                </a:lnTo>
                <a:lnTo>
                  <a:pt x="366" y="7227"/>
                </a:lnTo>
                <a:lnTo>
                  <a:pt x="731" y="7617"/>
                </a:lnTo>
                <a:lnTo>
                  <a:pt x="1120" y="7982"/>
                </a:lnTo>
                <a:lnTo>
                  <a:pt x="1534" y="8347"/>
                </a:lnTo>
                <a:lnTo>
                  <a:pt x="1923" y="8712"/>
                </a:lnTo>
                <a:lnTo>
                  <a:pt x="2337" y="9101"/>
                </a:lnTo>
                <a:lnTo>
                  <a:pt x="2507" y="9296"/>
                </a:lnTo>
                <a:lnTo>
                  <a:pt x="2702" y="9466"/>
                </a:lnTo>
                <a:lnTo>
                  <a:pt x="1923" y="9661"/>
                </a:lnTo>
                <a:lnTo>
                  <a:pt x="1680" y="9709"/>
                </a:lnTo>
                <a:lnTo>
                  <a:pt x="1412" y="9734"/>
                </a:lnTo>
                <a:lnTo>
                  <a:pt x="1193" y="9807"/>
                </a:lnTo>
                <a:lnTo>
                  <a:pt x="1071" y="9855"/>
                </a:lnTo>
                <a:lnTo>
                  <a:pt x="974" y="9928"/>
                </a:lnTo>
                <a:lnTo>
                  <a:pt x="925" y="9953"/>
                </a:lnTo>
                <a:lnTo>
                  <a:pt x="925" y="10001"/>
                </a:lnTo>
                <a:lnTo>
                  <a:pt x="925" y="10099"/>
                </a:lnTo>
                <a:lnTo>
                  <a:pt x="852" y="10123"/>
                </a:lnTo>
                <a:lnTo>
                  <a:pt x="804" y="10172"/>
                </a:lnTo>
                <a:lnTo>
                  <a:pt x="779" y="10220"/>
                </a:lnTo>
                <a:lnTo>
                  <a:pt x="755" y="10293"/>
                </a:lnTo>
                <a:lnTo>
                  <a:pt x="755" y="10342"/>
                </a:lnTo>
                <a:lnTo>
                  <a:pt x="755" y="10391"/>
                </a:lnTo>
                <a:lnTo>
                  <a:pt x="779" y="10439"/>
                </a:lnTo>
                <a:lnTo>
                  <a:pt x="852" y="10512"/>
                </a:lnTo>
                <a:lnTo>
                  <a:pt x="1363" y="10901"/>
                </a:lnTo>
                <a:lnTo>
                  <a:pt x="1850" y="11291"/>
                </a:lnTo>
                <a:lnTo>
                  <a:pt x="2312" y="11729"/>
                </a:lnTo>
                <a:lnTo>
                  <a:pt x="2774" y="12167"/>
                </a:lnTo>
                <a:lnTo>
                  <a:pt x="3164" y="12629"/>
                </a:lnTo>
                <a:lnTo>
                  <a:pt x="3553" y="13091"/>
                </a:lnTo>
                <a:lnTo>
                  <a:pt x="3967" y="13554"/>
                </a:lnTo>
                <a:lnTo>
                  <a:pt x="4356" y="13992"/>
                </a:lnTo>
                <a:lnTo>
                  <a:pt x="4794" y="14454"/>
                </a:lnTo>
                <a:lnTo>
                  <a:pt x="5256" y="14892"/>
                </a:lnTo>
                <a:lnTo>
                  <a:pt x="5743" y="15330"/>
                </a:lnTo>
                <a:lnTo>
                  <a:pt x="6230" y="15744"/>
                </a:lnTo>
                <a:lnTo>
                  <a:pt x="7227" y="16522"/>
                </a:lnTo>
                <a:lnTo>
                  <a:pt x="8249" y="17301"/>
                </a:lnTo>
                <a:lnTo>
                  <a:pt x="8347" y="17350"/>
                </a:lnTo>
                <a:lnTo>
                  <a:pt x="8444" y="17350"/>
                </a:lnTo>
                <a:lnTo>
                  <a:pt x="8517" y="17325"/>
                </a:lnTo>
                <a:lnTo>
                  <a:pt x="8590" y="17277"/>
                </a:lnTo>
                <a:lnTo>
                  <a:pt x="8639" y="17204"/>
                </a:lnTo>
                <a:lnTo>
                  <a:pt x="8663" y="17106"/>
                </a:lnTo>
                <a:lnTo>
                  <a:pt x="8663" y="17009"/>
                </a:lnTo>
                <a:lnTo>
                  <a:pt x="8614" y="16912"/>
                </a:lnTo>
                <a:lnTo>
                  <a:pt x="8760" y="16620"/>
                </a:lnTo>
                <a:lnTo>
                  <a:pt x="8858" y="16328"/>
                </a:lnTo>
                <a:lnTo>
                  <a:pt x="8955" y="16011"/>
                </a:lnTo>
                <a:lnTo>
                  <a:pt x="9004" y="15695"/>
                </a:lnTo>
                <a:lnTo>
                  <a:pt x="9174" y="15598"/>
                </a:lnTo>
                <a:lnTo>
                  <a:pt x="9466" y="15914"/>
                </a:lnTo>
                <a:lnTo>
                  <a:pt x="9831" y="16376"/>
                </a:lnTo>
                <a:lnTo>
                  <a:pt x="10196" y="16887"/>
                </a:lnTo>
                <a:lnTo>
                  <a:pt x="10464" y="17252"/>
                </a:lnTo>
                <a:lnTo>
                  <a:pt x="10755" y="17617"/>
                </a:lnTo>
                <a:lnTo>
                  <a:pt x="10901" y="17788"/>
                </a:lnTo>
                <a:lnTo>
                  <a:pt x="11072" y="17934"/>
                </a:lnTo>
                <a:lnTo>
                  <a:pt x="11242" y="18080"/>
                </a:lnTo>
                <a:lnTo>
                  <a:pt x="11437" y="18201"/>
                </a:lnTo>
                <a:lnTo>
                  <a:pt x="11510" y="18226"/>
                </a:lnTo>
                <a:lnTo>
                  <a:pt x="11558" y="18250"/>
                </a:lnTo>
                <a:lnTo>
                  <a:pt x="11631" y="18250"/>
                </a:lnTo>
                <a:lnTo>
                  <a:pt x="11704" y="18226"/>
                </a:lnTo>
                <a:lnTo>
                  <a:pt x="11826" y="18226"/>
                </a:lnTo>
                <a:lnTo>
                  <a:pt x="11948" y="18177"/>
                </a:lnTo>
                <a:lnTo>
                  <a:pt x="12045" y="18128"/>
                </a:lnTo>
                <a:lnTo>
                  <a:pt x="12094" y="18007"/>
                </a:lnTo>
                <a:lnTo>
                  <a:pt x="12167" y="17763"/>
                </a:lnTo>
                <a:lnTo>
                  <a:pt x="12191" y="17520"/>
                </a:lnTo>
                <a:lnTo>
                  <a:pt x="12240" y="17033"/>
                </a:lnTo>
                <a:lnTo>
                  <a:pt x="12264" y="16279"/>
                </a:lnTo>
                <a:lnTo>
                  <a:pt x="12264" y="15549"/>
                </a:lnTo>
                <a:lnTo>
                  <a:pt x="12288" y="14746"/>
                </a:lnTo>
                <a:lnTo>
                  <a:pt x="12337" y="13967"/>
                </a:lnTo>
                <a:lnTo>
                  <a:pt x="12361" y="13651"/>
                </a:lnTo>
                <a:lnTo>
                  <a:pt x="12386" y="13335"/>
                </a:lnTo>
                <a:lnTo>
                  <a:pt x="12361" y="13018"/>
                </a:lnTo>
                <a:lnTo>
                  <a:pt x="12337" y="12848"/>
                </a:lnTo>
                <a:lnTo>
                  <a:pt x="12288" y="12726"/>
                </a:lnTo>
                <a:lnTo>
                  <a:pt x="12775" y="12191"/>
                </a:lnTo>
                <a:lnTo>
                  <a:pt x="13335" y="11607"/>
                </a:lnTo>
                <a:lnTo>
                  <a:pt x="13943" y="11047"/>
                </a:lnTo>
                <a:lnTo>
                  <a:pt x="14527" y="10464"/>
                </a:lnTo>
                <a:lnTo>
                  <a:pt x="15087" y="9880"/>
                </a:lnTo>
                <a:lnTo>
                  <a:pt x="15622" y="9247"/>
                </a:lnTo>
                <a:lnTo>
                  <a:pt x="15865" y="8931"/>
                </a:lnTo>
                <a:lnTo>
                  <a:pt x="16157" y="8639"/>
                </a:lnTo>
                <a:lnTo>
                  <a:pt x="16717" y="8055"/>
                </a:lnTo>
                <a:lnTo>
                  <a:pt x="17277" y="7446"/>
                </a:lnTo>
                <a:lnTo>
                  <a:pt x="17471" y="7227"/>
                </a:lnTo>
                <a:lnTo>
                  <a:pt x="17666" y="6960"/>
                </a:lnTo>
                <a:lnTo>
                  <a:pt x="17836" y="6716"/>
                </a:lnTo>
                <a:lnTo>
                  <a:pt x="17982" y="6449"/>
                </a:lnTo>
                <a:lnTo>
                  <a:pt x="18104" y="6157"/>
                </a:lnTo>
                <a:lnTo>
                  <a:pt x="18250" y="5889"/>
                </a:lnTo>
                <a:lnTo>
                  <a:pt x="18347" y="5597"/>
                </a:lnTo>
                <a:lnTo>
                  <a:pt x="18445" y="5305"/>
                </a:lnTo>
                <a:lnTo>
                  <a:pt x="18591" y="4721"/>
                </a:lnTo>
                <a:lnTo>
                  <a:pt x="18688" y="4113"/>
                </a:lnTo>
                <a:lnTo>
                  <a:pt x="18736" y="3480"/>
                </a:lnTo>
                <a:lnTo>
                  <a:pt x="18736" y="2872"/>
                </a:lnTo>
                <a:lnTo>
                  <a:pt x="18712" y="2312"/>
                </a:lnTo>
                <a:lnTo>
                  <a:pt x="18688" y="1899"/>
                </a:lnTo>
                <a:lnTo>
                  <a:pt x="18639" y="1436"/>
                </a:lnTo>
                <a:lnTo>
                  <a:pt x="18542" y="998"/>
                </a:lnTo>
                <a:lnTo>
                  <a:pt x="18493" y="828"/>
                </a:lnTo>
                <a:lnTo>
                  <a:pt x="18420" y="658"/>
                </a:lnTo>
                <a:lnTo>
                  <a:pt x="18323" y="536"/>
                </a:lnTo>
                <a:lnTo>
                  <a:pt x="18226" y="463"/>
                </a:lnTo>
                <a:lnTo>
                  <a:pt x="18104" y="414"/>
                </a:lnTo>
                <a:lnTo>
                  <a:pt x="17982" y="439"/>
                </a:lnTo>
                <a:lnTo>
                  <a:pt x="17447" y="268"/>
                </a:lnTo>
                <a:lnTo>
                  <a:pt x="16863" y="147"/>
                </a:lnTo>
                <a:lnTo>
                  <a:pt x="16303" y="49"/>
                </a:lnTo>
                <a:lnTo>
                  <a:pt x="15719" y="1"/>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205" name="Google Shape;205;p33"/>
          <p:cNvSpPr/>
          <p:nvPr/>
        </p:nvSpPr>
        <p:spPr>
          <a:xfrm>
            <a:off x="6575291" y="1437000"/>
            <a:ext cx="460690" cy="447672"/>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
        <p:nvSpPr>
          <p:cNvPr id="206" name="Google Shape;206;p33"/>
          <p:cNvSpPr/>
          <p:nvPr/>
        </p:nvSpPr>
        <p:spPr>
          <a:xfrm rot="2487177">
            <a:off x="6279020" y="3468403"/>
            <a:ext cx="327755" cy="318494"/>
          </a:xfrm>
          <a:custGeom>
            <a:rect b="b" l="l" r="r" t="t"/>
            <a:pathLst>
              <a:path extrusionOk="0" h="15063" w="15501">
                <a:moveTo>
                  <a:pt x="7957" y="925"/>
                </a:moveTo>
                <a:lnTo>
                  <a:pt x="8249" y="1533"/>
                </a:lnTo>
                <a:lnTo>
                  <a:pt x="8103" y="1606"/>
                </a:lnTo>
                <a:lnTo>
                  <a:pt x="7957" y="1704"/>
                </a:lnTo>
                <a:lnTo>
                  <a:pt x="7933" y="1752"/>
                </a:lnTo>
                <a:lnTo>
                  <a:pt x="7933" y="1339"/>
                </a:lnTo>
                <a:lnTo>
                  <a:pt x="7957" y="925"/>
                </a:lnTo>
                <a:close/>
                <a:moveTo>
                  <a:pt x="8371" y="1801"/>
                </a:moveTo>
                <a:lnTo>
                  <a:pt x="8492" y="2020"/>
                </a:lnTo>
                <a:lnTo>
                  <a:pt x="8346" y="2117"/>
                </a:lnTo>
                <a:lnTo>
                  <a:pt x="8200" y="2215"/>
                </a:lnTo>
                <a:lnTo>
                  <a:pt x="8079" y="2288"/>
                </a:lnTo>
                <a:lnTo>
                  <a:pt x="7957" y="2409"/>
                </a:lnTo>
                <a:lnTo>
                  <a:pt x="7933" y="2069"/>
                </a:lnTo>
                <a:lnTo>
                  <a:pt x="8127" y="1971"/>
                </a:lnTo>
                <a:lnTo>
                  <a:pt x="8249" y="1898"/>
                </a:lnTo>
                <a:lnTo>
                  <a:pt x="8371" y="1801"/>
                </a:lnTo>
                <a:close/>
                <a:moveTo>
                  <a:pt x="8663" y="2336"/>
                </a:moveTo>
                <a:lnTo>
                  <a:pt x="8784" y="2628"/>
                </a:lnTo>
                <a:lnTo>
                  <a:pt x="8687" y="2653"/>
                </a:lnTo>
                <a:lnTo>
                  <a:pt x="8590" y="2726"/>
                </a:lnTo>
                <a:lnTo>
                  <a:pt x="8419" y="2847"/>
                </a:lnTo>
                <a:lnTo>
                  <a:pt x="8225" y="2993"/>
                </a:lnTo>
                <a:lnTo>
                  <a:pt x="8054" y="3164"/>
                </a:lnTo>
                <a:lnTo>
                  <a:pt x="8006" y="2750"/>
                </a:lnTo>
                <a:lnTo>
                  <a:pt x="8176" y="2653"/>
                </a:lnTo>
                <a:lnTo>
                  <a:pt x="8322" y="2531"/>
                </a:lnTo>
                <a:lnTo>
                  <a:pt x="8565" y="2385"/>
                </a:lnTo>
                <a:lnTo>
                  <a:pt x="8663" y="2336"/>
                </a:lnTo>
                <a:close/>
                <a:moveTo>
                  <a:pt x="8979" y="2945"/>
                </a:moveTo>
                <a:lnTo>
                  <a:pt x="8979" y="2969"/>
                </a:lnTo>
                <a:lnTo>
                  <a:pt x="9076" y="3164"/>
                </a:lnTo>
                <a:lnTo>
                  <a:pt x="8857" y="3285"/>
                </a:lnTo>
                <a:lnTo>
                  <a:pt x="8663" y="3431"/>
                </a:lnTo>
                <a:lnTo>
                  <a:pt x="8371" y="3626"/>
                </a:lnTo>
                <a:lnTo>
                  <a:pt x="8079" y="3821"/>
                </a:lnTo>
                <a:lnTo>
                  <a:pt x="8054" y="3504"/>
                </a:lnTo>
                <a:lnTo>
                  <a:pt x="8200" y="3456"/>
                </a:lnTo>
                <a:lnTo>
                  <a:pt x="8322" y="3383"/>
                </a:lnTo>
                <a:lnTo>
                  <a:pt x="8541" y="3212"/>
                </a:lnTo>
                <a:lnTo>
                  <a:pt x="8833" y="3018"/>
                </a:lnTo>
                <a:lnTo>
                  <a:pt x="8979" y="2945"/>
                </a:lnTo>
                <a:close/>
                <a:moveTo>
                  <a:pt x="9271" y="3529"/>
                </a:moveTo>
                <a:lnTo>
                  <a:pt x="9393" y="3796"/>
                </a:lnTo>
                <a:lnTo>
                  <a:pt x="8736" y="4186"/>
                </a:lnTo>
                <a:lnTo>
                  <a:pt x="8419" y="4380"/>
                </a:lnTo>
                <a:lnTo>
                  <a:pt x="8249" y="4478"/>
                </a:lnTo>
                <a:lnTo>
                  <a:pt x="8103" y="4599"/>
                </a:lnTo>
                <a:lnTo>
                  <a:pt x="8079" y="4113"/>
                </a:lnTo>
                <a:lnTo>
                  <a:pt x="8225" y="4088"/>
                </a:lnTo>
                <a:lnTo>
                  <a:pt x="8371" y="4040"/>
                </a:lnTo>
                <a:lnTo>
                  <a:pt x="8663" y="3894"/>
                </a:lnTo>
                <a:lnTo>
                  <a:pt x="9052" y="3650"/>
                </a:lnTo>
                <a:lnTo>
                  <a:pt x="9271" y="3529"/>
                </a:lnTo>
                <a:close/>
                <a:moveTo>
                  <a:pt x="9587" y="4186"/>
                </a:moveTo>
                <a:lnTo>
                  <a:pt x="9660" y="4332"/>
                </a:lnTo>
                <a:lnTo>
                  <a:pt x="9490" y="4429"/>
                </a:lnTo>
                <a:lnTo>
                  <a:pt x="9344" y="4551"/>
                </a:lnTo>
                <a:lnTo>
                  <a:pt x="9052" y="4770"/>
                </a:lnTo>
                <a:lnTo>
                  <a:pt x="8809" y="4916"/>
                </a:lnTo>
                <a:lnTo>
                  <a:pt x="8590" y="5110"/>
                </a:lnTo>
                <a:lnTo>
                  <a:pt x="8371" y="5305"/>
                </a:lnTo>
                <a:lnTo>
                  <a:pt x="8176" y="5524"/>
                </a:lnTo>
                <a:lnTo>
                  <a:pt x="8127" y="4794"/>
                </a:lnTo>
                <a:lnTo>
                  <a:pt x="8322" y="4794"/>
                </a:lnTo>
                <a:lnTo>
                  <a:pt x="8492" y="4721"/>
                </a:lnTo>
                <a:lnTo>
                  <a:pt x="8833" y="4575"/>
                </a:lnTo>
                <a:lnTo>
                  <a:pt x="9222" y="4380"/>
                </a:lnTo>
                <a:lnTo>
                  <a:pt x="9587" y="4186"/>
                </a:lnTo>
                <a:close/>
                <a:moveTo>
                  <a:pt x="14965" y="5938"/>
                </a:moveTo>
                <a:lnTo>
                  <a:pt x="14795" y="6059"/>
                </a:lnTo>
                <a:lnTo>
                  <a:pt x="14649" y="6205"/>
                </a:lnTo>
                <a:lnTo>
                  <a:pt x="14576" y="6181"/>
                </a:lnTo>
                <a:lnTo>
                  <a:pt x="14332" y="6157"/>
                </a:lnTo>
                <a:lnTo>
                  <a:pt x="14965" y="5938"/>
                </a:lnTo>
                <a:close/>
                <a:moveTo>
                  <a:pt x="2190" y="5840"/>
                </a:moveTo>
                <a:lnTo>
                  <a:pt x="2093" y="5986"/>
                </a:lnTo>
                <a:lnTo>
                  <a:pt x="2044" y="6132"/>
                </a:lnTo>
                <a:lnTo>
                  <a:pt x="2044" y="6181"/>
                </a:lnTo>
                <a:lnTo>
                  <a:pt x="2044" y="6254"/>
                </a:lnTo>
                <a:lnTo>
                  <a:pt x="1874" y="6181"/>
                </a:lnTo>
                <a:lnTo>
                  <a:pt x="1679" y="6108"/>
                </a:lnTo>
                <a:lnTo>
                  <a:pt x="1266" y="5962"/>
                </a:lnTo>
                <a:lnTo>
                  <a:pt x="2190" y="5840"/>
                </a:lnTo>
                <a:close/>
                <a:moveTo>
                  <a:pt x="3018" y="5743"/>
                </a:moveTo>
                <a:lnTo>
                  <a:pt x="2677" y="6132"/>
                </a:lnTo>
                <a:lnTo>
                  <a:pt x="2555" y="6302"/>
                </a:lnTo>
                <a:lnTo>
                  <a:pt x="2288" y="6278"/>
                </a:lnTo>
                <a:lnTo>
                  <a:pt x="2312" y="6254"/>
                </a:lnTo>
                <a:lnTo>
                  <a:pt x="2409" y="6181"/>
                </a:lnTo>
                <a:lnTo>
                  <a:pt x="2482" y="6059"/>
                </a:lnTo>
                <a:lnTo>
                  <a:pt x="2604" y="5938"/>
                </a:lnTo>
                <a:lnTo>
                  <a:pt x="2750" y="5816"/>
                </a:lnTo>
                <a:lnTo>
                  <a:pt x="2823" y="5767"/>
                </a:lnTo>
                <a:lnTo>
                  <a:pt x="3018" y="5743"/>
                </a:lnTo>
                <a:close/>
                <a:moveTo>
                  <a:pt x="9879" y="4672"/>
                </a:moveTo>
                <a:lnTo>
                  <a:pt x="9977" y="4818"/>
                </a:lnTo>
                <a:lnTo>
                  <a:pt x="9952" y="4818"/>
                </a:lnTo>
                <a:lnTo>
                  <a:pt x="9733" y="5062"/>
                </a:lnTo>
                <a:lnTo>
                  <a:pt x="9490" y="5281"/>
                </a:lnTo>
                <a:lnTo>
                  <a:pt x="8979" y="5719"/>
                </a:lnTo>
                <a:lnTo>
                  <a:pt x="8590" y="6035"/>
                </a:lnTo>
                <a:lnTo>
                  <a:pt x="8395" y="6181"/>
                </a:lnTo>
                <a:lnTo>
                  <a:pt x="8200" y="6351"/>
                </a:lnTo>
                <a:lnTo>
                  <a:pt x="8176" y="5694"/>
                </a:lnTo>
                <a:lnTo>
                  <a:pt x="8468" y="5573"/>
                </a:lnTo>
                <a:lnTo>
                  <a:pt x="8736" y="5402"/>
                </a:lnTo>
                <a:lnTo>
                  <a:pt x="9247" y="5086"/>
                </a:lnTo>
                <a:lnTo>
                  <a:pt x="9539" y="4916"/>
                </a:lnTo>
                <a:lnTo>
                  <a:pt x="9709" y="4794"/>
                </a:lnTo>
                <a:lnTo>
                  <a:pt x="9879" y="4672"/>
                </a:lnTo>
                <a:close/>
                <a:moveTo>
                  <a:pt x="3967" y="5597"/>
                </a:moveTo>
                <a:lnTo>
                  <a:pt x="3869" y="5719"/>
                </a:lnTo>
                <a:lnTo>
                  <a:pt x="3723" y="5986"/>
                </a:lnTo>
                <a:lnTo>
                  <a:pt x="3553" y="6229"/>
                </a:lnTo>
                <a:lnTo>
                  <a:pt x="3504" y="6327"/>
                </a:lnTo>
                <a:lnTo>
                  <a:pt x="3456" y="6424"/>
                </a:lnTo>
                <a:lnTo>
                  <a:pt x="3164" y="6375"/>
                </a:lnTo>
                <a:lnTo>
                  <a:pt x="2920" y="6327"/>
                </a:lnTo>
                <a:lnTo>
                  <a:pt x="3066" y="6181"/>
                </a:lnTo>
                <a:lnTo>
                  <a:pt x="3431" y="5792"/>
                </a:lnTo>
                <a:lnTo>
                  <a:pt x="3602" y="5646"/>
                </a:lnTo>
                <a:lnTo>
                  <a:pt x="3967" y="5597"/>
                </a:lnTo>
                <a:close/>
                <a:moveTo>
                  <a:pt x="5110" y="5354"/>
                </a:moveTo>
                <a:lnTo>
                  <a:pt x="4989" y="5475"/>
                </a:lnTo>
                <a:lnTo>
                  <a:pt x="4867" y="5597"/>
                </a:lnTo>
                <a:lnTo>
                  <a:pt x="4648" y="5865"/>
                </a:lnTo>
                <a:lnTo>
                  <a:pt x="4380" y="6205"/>
                </a:lnTo>
                <a:lnTo>
                  <a:pt x="4234" y="6400"/>
                </a:lnTo>
                <a:lnTo>
                  <a:pt x="4113" y="6594"/>
                </a:lnTo>
                <a:lnTo>
                  <a:pt x="3723" y="6497"/>
                </a:lnTo>
                <a:lnTo>
                  <a:pt x="3821" y="6400"/>
                </a:lnTo>
                <a:lnTo>
                  <a:pt x="3869" y="6278"/>
                </a:lnTo>
                <a:lnTo>
                  <a:pt x="3991" y="6084"/>
                </a:lnTo>
                <a:lnTo>
                  <a:pt x="4137" y="5865"/>
                </a:lnTo>
                <a:lnTo>
                  <a:pt x="4307" y="5694"/>
                </a:lnTo>
                <a:lnTo>
                  <a:pt x="4405" y="5597"/>
                </a:lnTo>
                <a:lnTo>
                  <a:pt x="4526" y="5500"/>
                </a:lnTo>
                <a:lnTo>
                  <a:pt x="5110" y="5354"/>
                </a:lnTo>
                <a:close/>
                <a:moveTo>
                  <a:pt x="14065" y="6254"/>
                </a:moveTo>
                <a:lnTo>
                  <a:pt x="14138" y="6327"/>
                </a:lnTo>
                <a:lnTo>
                  <a:pt x="14235" y="6375"/>
                </a:lnTo>
                <a:lnTo>
                  <a:pt x="14430" y="6448"/>
                </a:lnTo>
                <a:lnTo>
                  <a:pt x="14186" y="6740"/>
                </a:lnTo>
                <a:lnTo>
                  <a:pt x="14016" y="6643"/>
                </a:lnTo>
                <a:lnTo>
                  <a:pt x="13846" y="6546"/>
                </a:lnTo>
                <a:lnTo>
                  <a:pt x="13675" y="6497"/>
                </a:lnTo>
                <a:lnTo>
                  <a:pt x="13481" y="6448"/>
                </a:lnTo>
                <a:lnTo>
                  <a:pt x="14065" y="6254"/>
                </a:lnTo>
                <a:close/>
                <a:moveTo>
                  <a:pt x="5573" y="5451"/>
                </a:moveTo>
                <a:lnTo>
                  <a:pt x="5719" y="5621"/>
                </a:lnTo>
                <a:lnTo>
                  <a:pt x="5840" y="5767"/>
                </a:lnTo>
                <a:lnTo>
                  <a:pt x="5816" y="5767"/>
                </a:lnTo>
                <a:lnTo>
                  <a:pt x="5670" y="5840"/>
                </a:lnTo>
                <a:lnTo>
                  <a:pt x="5548" y="5962"/>
                </a:lnTo>
                <a:lnTo>
                  <a:pt x="5354" y="6205"/>
                </a:lnTo>
                <a:lnTo>
                  <a:pt x="5110" y="6473"/>
                </a:lnTo>
                <a:lnTo>
                  <a:pt x="4989" y="6619"/>
                </a:lnTo>
                <a:lnTo>
                  <a:pt x="4916" y="6765"/>
                </a:lnTo>
                <a:lnTo>
                  <a:pt x="4429" y="6667"/>
                </a:lnTo>
                <a:lnTo>
                  <a:pt x="4551" y="6546"/>
                </a:lnTo>
                <a:lnTo>
                  <a:pt x="4648" y="6424"/>
                </a:lnTo>
                <a:lnTo>
                  <a:pt x="4843" y="6157"/>
                </a:lnTo>
                <a:lnTo>
                  <a:pt x="5159" y="5816"/>
                </a:lnTo>
                <a:lnTo>
                  <a:pt x="5354" y="5646"/>
                </a:lnTo>
                <a:lnTo>
                  <a:pt x="5475" y="5548"/>
                </a:lnTo>
                <a:lnTo>
                  <a:pt x="5548" y="5451"/>
                </a:lnTo>
                <a:close/>
                <a:moveTo>
                  <a:pt x="6035" y="5962"/>
                </a:moveTo>
                <a:lnTo>
                  <a:pt x="6278" y="6254"/>
                </a:lnTo>
                <a:lnTo>
                  <a:pt x="6157" y="6424"/>
                </a:lnTo>
                <a:lnTo>
                  <a:pt x="6011" y="6643"/>
                </a:lnTo>
                <a:lnTo>
                  <a:pt x="5889" y="6862"/>
                </a:lnTo>
                <a:lnTo>
                  <a:pt x="5840" y="6935"/>
                </a:lnTo>
                <a:lnTo>
                  <a:pt x="5840" y="7008"/>
                </a:lnTo>
                <a:lnTo>
                  <a:pt x="5232" y="6838"/>
                </a:lnTo>
                <a:lnTo>
                  <a:pt x="5402" y="6692"/>
                </a:lnTo>
                <a:lnTo>
                  <a:pt x="5548" y="6546"/>
                </a:lnTo>
                <a:lnTo>
                  <a:pt x="5767" y="6278"/>
                </a:lnTo>
                <a:lnTo>
                  <a:pt x="5889" y="6157"/>
                </a:lnTo>
                <a:lnTo>
                  <a:pt x="6011" y="6011"/>
                </a:lnTo>
                <a:lnTo>
                  <a:pt x="6035" y="5962"/>
                </a:lnTo>
                <a:close/>
                <a:moveTo>
                  <a:pt x="7519" y="925"/>
                </a:moveTo>
                <a:lnTo>
                  <a:pt x="7470" y="1120"/>
                </a:lnTo>
                <a:lnTo>
                  <a:pt x="7470" y="1314"/>
                </a:lnTo>
                <a:lnTo>
                  <a:pt x="7470" y="1704"/>
                </a:lnTo>
                <a:lnTo>
                  <a:pt x="7495" y="2093"/>
                </a:lnTo>
                <a:lnTo>
                  <a:pt x="7519" y="2482"/>
                </a:lnTo>
                <a:lnTo>
                  <a:pt x="7592" y="3285"/>
                </a:lnTo>
                <a:lnTo>
                  <a:pt x="7665" y="4234"/>
                </a:lnTo>
                <a:lnTo>
                  <a:pt x="7714" y="5183"/>
                </a:lnTo>
                <a:lnTo>
                  <a:pt x="7714" y="6132"/>
                </a:lnTo>
                <a:lnTo>
                  <a:pt x="7714" y="7081"/>
                </a:lnTo>
                <a:lnTo>
                  <a:pt x="7519" y="6886"/>
                </a:lnTo>
                <a:lnTo>
                  <a:pt x="7324" y="6716"/>
                </a:lnTo>
                <a:lnTo>
                  <a:pt x="7032" y="6473"/>
                </a:lnTo>
                <a:lnTo>
                  <a:pt x="6522" y="5913"/>
                </a:lnTo>
                <a:lnTo>
                  <a:pt x="5986" y="5354"/>
                </a:lnTo>
                <a:lnTo>
                  <a:pt x="5792" y="5159"/>
                </a:lnTo>
                <a:lnTo>
                  <a:pt x="5670" y="5086"/>
                </a:lnTo>
                <a:lnTo>
                  <a:pt x="5573" y="5013"/>
                </a:lnTo>
                <a:lnTo>
                  <a:pt x="5719" y="4721"/>
                </a:lnTo>
                <a:lnTo>
                  <a:pt x="5913" y="4453"/>
                </a:lnTo>
                <a:lnTo>
                  <a:pt x="6278" y="3894"/>
                </a:lnTo>
                <a:lnTo>
                  <a:pt x="6449" y="3626"/>
                </a:lnTo>
                <a:lnTo>
                  <a:pt x="6570" y="3358"/>
                </a:lnTo>
                <a:lnTo>
                  <a:pt x="6692" y="3066"/>
                </a:lnTo>
                <a:lnTo>
                  <a:pt x="6789" y="2774"/>
                </a:lnTo>
                <a:lnTo>
                  <a:pt x="6984" y="2166"/>
                </a:lnTo>
                <a:lnTo>
                  <a:pt x="7203" y="1558"/>
                </a:lnTo>
                <a:lnTo>
                  <a:pt x="7349" y="1217"/>
                </a:lnTo>
                <a:lnTo>
                  <a:pt x="7519" y="925"/>
                </a:lnTo>
                <a:close/>
                <a:moveTo>
                  <a:pt x="6497" y="6497"/>
                </a:moveTo>
                <a:lnTo>
                  <a:pt x="6522" y="6521"/>
                </a:lnTo>
                <a:lnTo>
                  <a:pt x="6716" y="6716"/>
                </a:lnTo>
                <a:lnTo>
                  <a:pt x="6643" y="6765"/>
                </a:lnTo>
                <a:lnTo>
                  <a:pt x="6595" y="6789"/>
                </a:lnTo>
                <a:lnTo>
                  <a:pt x="6497" y="6911"/>
                </a:lnTo>
                <a:lnTo>
                  <a:pt x="6400" y="7008"/>
                </a:lnTo>
                <a:lnTo>
                  <a:pt x="6327" y="7130"/>
                </a:lnTo>
                <a:lnTo>
                  <a:pt x="5986" y="7057"/>
                </a:lnTo>
                <a:lnTo>
                  <a:pt x="6059" y="7008"/>
                </a:lnTo>
                <a:lnTo>
                  <a:pt x="6132" y="6935"/>
                </a:lnTo>
                <a:lnTo>
                  <a:pt x="6254" y="6838"/>
                </a:lnTo>
                <a:lnTo>
                  <a:pt x="6497" y="6497"/>
                </a:lnTo>
                <a:close/>
                <a:moveTo>
                  <a:pt x="13286" y="6521"/>
                </a:moveTo>
                <a:lnTo>
                  <a:pt x="13627" y="6740"/>
                </a:lnTo>
                <a:lnTo>
                  <a:pt x="13967" y="6935"/>
                </a:lnTo>
                <a:lnTo>
                  <a:pt x="13870" y="7032"/>
                </a:lnTo>
                <a:lnTo>
                  <a:pt x="13724" y="7178"/>
                </a:lnTo>
                <a:lnTo>
                  <a:pt x="13578" y="7081"/>
                </a:lnTo>
                <a:lnTo>
                  <a:pt x="13456" y="7032"/>
                </a:lnTo>
                <a:lnTo>
                  <a:pt x="13164" y="6911"/>
                </a:lnTo>
                <a:lnTo>
                  <a:pt x="12897" y="6813"/>
                </a:lnTo>
                <a:lnTo>
                  <a:pt x="12653" y="6716"/>
                </a:lnTo>
                <a:lnTo>
                  <a:pt x="13286" y="6521"/>
                </a:lnTo>
                <a:close/>
                <a:moveTo>
                  <a:pt x="10171" y="5062"/>
                </a:moveTo>
                <a:lnTo>
                  <a:pt x="10220" y="5135"/>
                </a:lnTo>
                <a:lnTo>
                  <a:pt x="10196" y="5159"/>
                </a:lnTo>
                <a:lnTo>
                  <a:pt x="9587" y="5816"/>
                </a:lnTo>
                <a:lnTo>
                  <a:pt x="9003" y="6521"/>
                </a:lnTo>
                <a:lnTo>
                  <a:pt x="8809" y="6716"/>
                </a:lnTo>
                <a:lnTo>
                  <a:pt x="8590" y="6935"/>
                </a:lnTo>
                <a:lnTo>
                  <a:pt x="8371" y="7154"/>
                </a:lnTo>
                <a:lnTo>
                  <a:pt x="8152" y="7373"/>
                </a:lnTo>
                <a:lnTo>
                  <a:pt x="8200" y="6740"/>
                </a:lnTo>
                <a:lnTo>
                  <a:pt x="8444" y="6570"/>
                </a:lnTo>
                <a:lnTo>
                  <a:pt x="8663" y="6400"/>
                </a:lnTo>
                <a:lnTo>
                  <a:pt x="9101" y="6035"/>
                </a:lnTo>
                <a:lnTo>
                  <a:pt x="9660" y="5573"/>
                </a:lnTo>
                <a:lnTo>
                  <a:pt x="9928" y="5329"/>
                </a:lnTo>
                <a:lnTo>
                  <a:pt x="10171" y="5062"/>
                </a:lnTo>
                <a:close/>
                <a:moveTo>
                  <a:pt x="10488" y="5329"/>
                </a:moveTo>
                <a:lnTo>
                  <a:pt x="10731" y="5427"/>
                </a:lnTo>
                <a:lnTo>
                  <a:pt x="10999" y="5500"/>
                </a:lnTo>
                <a:lnTo>
                  <a:pt x="11510" y="5597"/>
                </a:lnTo>
                <a:lnTo>
                  <a:pt x="11850" y="5670"/>
                </a:lnTo>
                <a:lnTo>
                  <a:pt x="12167" y="5694"/>
                </a:lnTo>
                <a:lnTo>
                  <a:pt x="12824" y="5719"/>
                </a:lnTo>
                <a:lnTo>
                  <a:pt x="13529" y="5743"/>
                </a:lnTo>
                <a:lnTo>
                  <a:pt x="14235" y="5792"/>
                </a:lnTo>
                <a:lnTo>
                  <a:pt x="13505" y="6059"/>
                </a:lnTo>
                <a:lnTo>
                  <a:pt x="12799" y="6278"/>
                </a:lnTo>
                <a:lnTo>
                  <a:pt x="11339" y="6692"/>
                </a:lnTo>
                <a:lnTo>
                  <a:pt x="9612" y="7130"/>
                </a:lnTo>
                <a:lnTo>
                  <a:pt x="9149" y="7251"/>
                </a:lnTo>
                <a:lnTo>
                  <a:pt x="8663" y="7373"/>
                </a:lnTo>
                <a:lnTo>
                  <a:pt x="9101" y="6862"/>
                </a:lnTo>
                <a:lnTo>
                  <a:pt x="9758" y="6132"/>
                </a:lnTo>
                <a:lnTo>
                  <a:pt x="10098" y="5767"/>
                </a:lnTo>
                <a:lnTo>
                  <a:pt x="10439" y="5402"/>
                </a:lnTo>
                <a:lnTo>
                  <a:pt x="10488" y="5329"/>
                </a:lnTo>
                <a:close/>
                <a:moveTo>
                  <a:pt x="6862" y="6886"/>
                </a:moveTo>
                <a:lnTo>
                  <a:pt x="7349" y="7422"/>
                </a:lnTo>
                <a:lnTo>
                  <a:pt x="7349" y="7422"/>
                </a:lnTo>
                <a:lnTo>
                  <a:pt x="6570" y="7203"/>
                </a:lnTo>
                <a:lnTo>
                  <a:pt x="6668" y="7105"/>
                </a:lnTo>
                <a:lnTo>
                  <a:pt x="6765" y="7008"/>
                </a:lnTo>
                <a:lnTo>
                  <a:pt x="6862" y="6911"/>
                </a:lnTo>
                <a:lnTo>
                  <a:pt x="6862" y="6886"/>
                </a:lnTo>
                <a:close/>
                <a:moveTo>
                  <a:pt x="12386" y="6789"/>
                </a:moveTo>
                <a:lnTo>
                  <a:pt x="12483" y="6911"/>
                </a:lnTo>
                <a:lnTo>
                  <a:pt x="12629" y="7008"/>
                </a:lnTo>
                <a:lnTo>
                  <a:pt x="12775" y="7105"/>
                </a:lnTo>
                <a:lnTo>
                  <a:pt x="12921" y="7178"/>
                </a:lnTo>
                <a:lnTo>
                  <a:pt x="13432" y="7422"/>
                </a:lnTo>
                <a:lnTo>
                  <a:pt x="13140" y="7641"/>
                </a:lnTo>
                <a:lnTo>
                  <a:pt x="12970" y="7543"/>
                </a:lnTo>
                <a:lnTo>
                  <a:pt x="12799" y="7470"/>
                </a:lnTo>
                <a:lnTo>
                  <a:pt x="12483" y="7349"/>
                </a:lnTo>
                <a:lnTo>
                  <a:pt x="12045" y="7154"/>
                </a:lnTo>
                <a:lnTo>
                  <a:pt x="11826" y="7057"/>
                </a:lnTo>
                <a:lnTo>
                  <a:pt x="11607" y="7008"/>
                </a:lnTo>
                <a:lnTo>
                  <a:pt x="12386" y="6789"/>
                </a:lnTo>
                <a:close/>
                <a:moveTo>
                  <a:pt x="11461" y="7057"/>
                </a:moveTo>
                <a:lnTo>
                  <a:pt x="11534" y="7154"/>
                </a:lnTo>
                <a:lnTo>
                  <a:pt x="11631" y="7251"/>
                </a:lnTo>
                <a:lnTo>
                  <a:pt x="11850" y="7397"/>
                </a:lnTo>
                <a:lnTo>
                  <a:pt x="12069" y="7519"/>
                </a:lnTo>
                <a:lnTo>
                  <a:pt x="12313" y="7641"/>
                </a:lnTo>
                <a:lnTo>
                  <a:pt x="12532" y="7762"/>
                </a:lnTo>
                <a:lnTo>
                  <a:pt x="12799" y="7908"/>
                </a:lnTo>
                <a:lnTo>
                  <a:pt x="12483" y="8152"/>
                </a:lnTo>
                <a:lnTo>
                  <a:pt x="12410" y="8054"/>
                </a:lnTo>
                <a:lnTo>
                  <a:pt x="12337" y="7981"/>
                </a:lnTo>
                <a:lnTo>
                  <a:pt x="12240" y="7908"/>
                </a:lnTo>
                <a:lnTo>
                  <a:pt x="12118" y="7860"/>
                </a:lnTo>
                <a:lnTo>
                  <a:pt x="11875" y="7762"/>
                </a:lnTo>
                <a:lnTo>
                  <a:pt x="11656" y="7689"/>
                </a:lnTo>
                <a:lnTo>
                  <a:pt x="11145" y="7470"/>
                </a:lnTo>
                <a:lnTo>
                  <a:pt x="10901" y="7349"/>
                </a:lnTo>
                <a:lnTo>
                  <a:pt x="10634" y="7251"/>
                </a:lnTo>
                <a:lnTo>
                  <a:pt x="11437" y="7057"/>
                </a:lnTo>
                <a:close/>
                <a:moveTo>
                  <a:pt x="10439" y="7324"/>
                </a:moveTo>
                <a:lnTo>
                  <a:pt x="10512" y="7422"/>
                </a:lnTo>
                <a:lnTo>
                  <a:pt x="10609" y="7495"/>
                </a:lnTo>
                <a:lnTo>
                  <a:pt x="10828" y="7665"/>
                </a:lnTo>
                <a:lnTo>
                  <a:pt x="11047" y="7787"/>
                </a:lnTo>
                <a:lnTo>
                  <a:pt x="11291" y="7884"/>
                </a:lnTo>
                <a:lnTo>
                  <a:pt x="11996" y="8176"/>
                </a:lnTo>
                <a:lnTo>
                  <a:pt x="12167" y="8249"/>
                </a:lnTo>
                <a:lnTo>
                  <a:pt x="12215" y="8273"/>
                </a:lnTo>
                <a:lnTo>
                  <a:pt x="12288" y="8298"/>
                </a:lnTo>
                <a:lnTo>
                  <a:pt x="11996" y="8541"/>
                </a:lnTo>
                <a:lnTo>
                  <a:pt x="11972" y="8541"/>
                </a:lnTo>
                <a:lnTo>
                  <a:pt x="11583" y="8444"/>
                </a:lnTo>
                <a:lnTo>
                  <a:pt x="11218" y="8322"/>
                </a:lnTo>
                <a:lnTo>
                  <a:pt x="10853" y="8152"/>
                </a:lnTo>
                <a:lnTo>
                  <a:pt x="10512" y="7957"/>
                </a:lnTo>
                <a:lnTo>
                  <a:pt x="10098" y="7714"/>
                </a:lnTo>
                <a:lnTo>
                  <a:pt x="9879" y="7592"/>
                </a:lnTo>
                <a:lnTo>
                  <a:pt x="9660" y="7495"/>
                </a:lnTo>
                <a:lnTo>
                  <a:pt x="10439" y="7324"/>
                </a:lnTo>
                <a:close/>
                <a:moveTo>
                  <a:pt x="8225" y="8103"/>
                </a:moveTo>
                <a:lnTo>
                  <a:pt x="8638" y="8249"/>
                </a:lnTo>
                <a:lnTo>
                  <a:pt x="9028" y="8419"/>
                </a:lnTo>
                <a:lnTo>
                  <a:pt x="8930" y="8517"/>
                </a:lnTo>
                <a:lnTo>
                  <a:pt x="8784" y="8638"/>
                </a:lnTo>
                <a:lnTo>
                  <a:pt x="8711" y="8711"/>
                </a:lnTo>
                <a:lnTo>
                  <a:pt x="8687" y="8784"/>
                </a:lnTo>
                <a:lnTo>
                  <a:pt x="8225" y="8103"/>
                </a:lnTo>
                <a:close/>
                <a:moveTo>
                  <a:pt x="7689" y="8663"/>
                </a:moveTo>
                <a:lnTo>
                  <a:pt x="7714" y="9003"/>
                </a:lnTo>
                <a:lnTo>
                  <a:pt x="7689" y="9003"/>
                </a:lnTo>
                <a:lnTo>
                  <a:pt x="7519" y="8930"/>
                </a:lnTo>
                <a:lnTo>
                  <a:pt x="7665" y="8687"/>
                </a:lnTo>
                <a:lnTo>
                  <a:pt x="7689" y="8663"/>
                </a:lnTo>
                <a:close/>
                <a:moveTo>
                  <a:pt x="9344" y="7592"/>
                </a:moveTo>
                <a:lnTo>
                  <a:pt x="9612" y="7787"/>
                </a:lnTo>
                <a:lnTo>
                  <a:pt x="9904" y="7981"/>
                </a:lnTo>
                <a:lnTo>
                  <a:pt x="10463" y="8322"/>
                </a:lnTo>
                <a:lnTo>
                  <a:pt x="10755" y="8492"/>
                </a:lnTo>
                <a:lnTo>
                  <a:pt x="11047" y="8638"/>
                </a:lnTo>
                <a:lnTo>
                  <a:pt x="11364" y="8760"/>
                </a:lnTo>
                <a:lnTo>
                  <a:pt x="11680" y="8833"/>
                </a:lnTo>
                <a:lnTo>
                  <a:pt x="11510" y="9003"/>
                </a:lnTo>
                <a:lnTo>
                  <a:pt x="11485" y="9028"/>
                </a:lnTo>
                <a:lnTo>
                  <a:pt x="10463" y="8565"/>
                </a:lnTo>
                <a:lnTo>
                  <a:pt x="9952" y="8371"/>
                </a:lnTo>
                <a:lnTo>
                  <a:pt x="9417" y="8176"/>
                </a:lnTo>
                <a:lnTo>
                  <a:pt x="8979" y="7981"/>
                </a:lnTo>
                <a:lnTo>
                  <a:pt x="8736" y="7884"/>
                </a:lnTo>
                <a:lnTo>
                  <a:pt x="8468" y="7811"/>
                </a:lnTo>
                <a:lnTo>
                  <a:pt x="8906" y="7714"/>
                </a:lnTo>
                <a:lnTo>
                  <a:pt x="9344" y="7592"/>
                </a:lnTo>
                <a:close/>
                <a:moveTo>
                  <a:pt x="9368" y="8565"/>
                </a:moveTo>
                <a:lnTo>
                  <a:pt x="9733" y="8687"/>
                </a:lnTo>
                <a:lnTo>
                  <a:pt x="9660" y="8760"/>
                </a:lnTo>
                <a:lnTo>
                  <a:pt x="9198" y="9076"/>
                </a:lnTo>
                <a:lnTo>
                  <a:pt x="9101" y="9149"/>
                </a:lnTo>
                <a:lnTo>
                  <a:pt x="9003" y="9247"/>
                </a:lnTo>
                <a:lnTo>
                  <a:pt x="8760" y="8906"/>
                </a:lnTo>
                <a:lnTo>
                  <a:pt x="8784" y="8906"/>
                </a:lnTo>
                <a:lnTo>
                  <a:pt x="8930" y="8809"/>
                </a:lnTo>
                <a:lnTo>
                  <a:pt x="9052" y="8711"/>
                </a:lnTo>
                <a:lnTo>
                  <a:pt x="9174" y="8638"/>
                </a:lnTo>
                <a:lnTo>
                  <a:pt x="9344" y="8590"/>
                </a:lnTo>
                <a:lnTo>
                  <a:pt x="9368" y="8565"/>
                </a:lnTo>
                <a:close/>
                <a:moveTo>
                  <a:pt x="828" y="6181"/>
                </a:moveTo>
                <a:lnTo>
                  <a:pt x="1168" y="6302"/>
                </a:lnTo>
                <a:lnTo>
                  <a:pt x="1533" y="6400"/>
                </a:lnTo>
                <a:lnTo>
                  <a:pt x="2239" y="6546"/>
                </a:lnTo>
                <a:lnTo>
                  <a:pt x="2507" y="6570"/>
                </a:lnTo>
                <a:lnTo>
                  <a:pt x="2750" y="6594"/>
                </a:lnTo>
                <a:lnTo>
                  <a:pt x="3018" y="6619"/>
                </a:lnTo>
                <a:lnTo>
                  <a:pt x="3285" y="6643"/>
                </a:lnTo>
                <a:lnTo>
                  <a:pt x="4356" y="6911"/>
                </a:lnTo>
                <a:lnTo>
                  <a:pt x="5159" y="7081"/>
                </a:lnTo>
                <a:lnTo>
                  <a:pt x="5938" y="7300"/>
                </a:lnTo>
                <a:lnTo>
                  <a:pt x="7519" y="7762"/>
                </a:lnTo>
                <a:lnTo>
                  <a:pt x="6546" y="8273"/>
                </a:lnTo>
                <a:lnTo>
                  <a:pt x="5548" y="8736"/>
                </a:lnTo>
                <a:lnTo>
                  <a:pt x="4697" y="9076"/>
                </a:lnTo>
                <a:lnTo>
                  <a:pt x="4453" y="9198"/>
                </a:lnTo>
                <a:lnTo>
                  <a:pt x="4332" y="9271"/>
                </a:lnTo>
                <a:lnTo>
                  <a:pt x="4234" y="9368"/>
                </a:lnTo>
                <a:lnTo>
                  <a:pt x="4210" y="9320"/>
                </a:lnTo>
                <a:lnTo>
                  <a:pt x="3991" y="9003"/>
                </a:lnTo>
                <a:lnTo>
                  <a:pt x="3748" y="8687"/>
                </a:lnTo>
                <a:lnTo>
                  <a:pt x="3456" y="8395"/>
                </a:lnTo>
                <a:lnTo>
                  <a:pt x="3164" y="8127"/>
                </a:lnTo>
                <a:lnTo>
                  <a:pt x="2531" y="7616"/>
                </a:lnTo>
                <a:lnTo>
                  <a:pt x="2239" y="7373"/>
                </a:lnTo>
                <a:lnTo>
                  <a:pt x="1947" y="7105"/>
                </a:lnTo>
                <a:lnTo>
                  <a:pt x="1728" y="6911"/>
                </a:lnTo>
                <a:lnTo>
                  <a:pt x="1485" y="6716"/>
                </a:lnTo>
                <a:lnTo>
                  <a:pt x="1047" y="6375"/>
                </a:lnTo>
                <a:lnTo>
                  <a:pt x="828" y="6181"/>
                </a:lnTo>
                <a:close/>
                <a:moveTo>
                  <a:pt x="10098" y="8833"/>
                </a:moveTo>
                <a:lnTo>
                  <a:pt x="10658" y="9076"/>
                </a:lnTo>
                <a:lnTo>
                  <a:pt x="10366" y="9247"/>
                </a:lnTo>
                <a:lnTo>
                  <a:pt x="10098" y="9393"/>
                </a:lnTo>
                <a:lnTo>
                  <a:pt x="9758" y="9612"/>
                </a:lnTo>
                <a:lnTo>
                  <a:pt x="9612" y="9758"/>
                </a:lnTo>
                <a:lnTo>
                  <a:pt x="9466" y="9904"/>
                </a:lnTo>
                <a:lnTo>
                  <a:pt x="9125" y="9417"/>
                </a:lnTo>
                <a:lnTo>
                  <a:pt x="9198" y="9393"/>
                </a:lnTo>
                <a:lnTo>
                  <a:pt x="9271" y="9368"/>
                </a:lnTo>
                <a:lnTo>
                  <a:pt x="9417" y="9271"/>
                </a:lnTo>
                <a:lnTo>
                  <a:pt x="9660" y="9101"/>
                </a:lnTo>
                <a:lnTo>
                  <a:pt x="10098" y="8857"/>
                </a:lnTo>
                <a:lnTo>
                  <a:pt x="10098" y="8833"/>
                </a:lnTo>
                <a:close/>
                <a:moveTo>
                  <a:pt x="7324" y="9174"/>
                </a:moveTo>
                <a:lnTo>
                  <a:pt x="7446" y="9222"/>
                </a:lnTo>
                <a:lnTo>
                  <a:pt x="7519" y="9295"/>
                </a:lnTo>
                <a:lnTo>
                  <a:pt x="7738" y="9393"/>
                </a:lnTo>
                <a:lnTo>
                  <a:pt x="7738" y="9855"/>
                </a:lnTo>
                <a:lnTo>
                  <a:pt x="7738" y="10001"/>
                </a:lnTo>
                <a:lnTo>
                  <a:pt x="7495" y="9855"/>
                </a:lnTo>
                <a:lnTo>
                  <a:pt x="7251" y="9733"/>
                </a:lnTo>
                <a:lnTo>
                  <a:pt x="7105" y="9685"/>
                </a:lnTo>
                <a:lnTo>
                  <a:pt x="6984" y="9660"/>
                </a:lnTo>
                <a:lnTo>
                  <a:pt x="7324" y="9174"/>
                </a:lnTo>
                <a:close/>
                <a:moveTo>
                  <a:pt x="6911" y="9758"/>
                </a:moveTo>
                <a:lnTo>
                  <a:pt x="7008" y="9879"/>
                </a:lnTo>
                <a:lnTo>
                  <a:pt x="7130" y="10001"/>
                </a:lnTo>
                <a:lnTo>
                  <a:pt x="7373" y="10196"/>
                </a:lnTo>
                <a:lnTo>
                  <a:pt x="7543" y="10317"/>
                </a:lnTo>
                <a:lnTo>
                  <a:pt x="7762" y="10415"/>
                </a:lnTo>
                <a:lnTo>
                  <a:pt x="7762" y="10926"/>
                </a:lnTo>
                <a:lnTo>
                  <a:pt x="7470" y="10707"/>
                </a:lnTo>
                <a:lnTo>
                  <a:pt x="7203" y="10488"/>
                </a:lnTo>
                <a:lnTo>
                  <a:pt x="7057" y="10415"/>
                </a:lnTo>
                <a:lnTo>
                  <a:pt x="6911" y="10317"/>
                </a:lnTo>
                <a:lnTo>
                  <a:pt x="6741" y="10269"/>
                </a:lnTo>
                <a:lnTo>
                  <a:pt x="6570" y="10244"/>
                </a:lnTo>
                <a:lnTo>
                  <a:pt x="6911" y="9758"/>
                </a:lnTo>
                <a:close/>
                <a:moveTo>
                  <a:pt x="11072" y="9271"/>
                </a:moveTo>
                <a:lnTo>
                  <a:pt x="11291" y="9368"/>
                </a:lnTo>
                <a:lnTo>
                  <a:pt x="11266" y="9490"/>
                </a:lnTo>
                <a:lnTo>
                  <a:pt x="11266" y="9612"/>
                </a:lnTo>
                <a:lnTo>
                  <a:pt x="11096" y="9685"/>
                </a:lnTo>
                <a:lnTo>
                  <a:pt x="10950" y="9782"/>
                </a:lnTo>
                <a:lnTo>
                  <a:pt x="10658" y="9977"/>
                </a:lnTo>
                <a:lnTo>
                  <a:pt x="10293" y="10220"/>
                </a:lnTo>
                <a:lnTo>
                  <a:pt x="10123" y="10366"/>
                </a:lnTo>
                <a:lnTo>
                  <a:pt x="10050" y="10439"/>
                </a:lnTo>
                <a:lnTo>
                  <a:pt x="10001" y="10536"/>
                </a:lnTo>
                <a:lnTo>
                  <a:pt x="10001" y="10585"/>
                </a:lnTo>
                <a:lnTo>
                  <a:pt x="10025" y="10609"/>
                </a:lnTo>
                <a:lnTo>
                  <a:pt x="10123" y="10609"/>
                </a:lnTo>
                <a:lnTo>
                  <a:pt x="10220" y="10585"/>
                </a:lnTo>
                <a:lnTo>
                  <a:pt x="10390" y="10512"/>
                </a:lnTo>
                <a:lnTo>
                  <a:pt x="10561" y="10390"/>
                </a:lnTo>
                <a:lnTo>
                  <a:pt x="10731" y="10269"/>
                </a:lnTo>
                <a:lnTo>
                  <a:pt x="10999" y="10074"/>
                </a:lnTo>
                <a:lnTo>
                  <a:pt x="11291" y="9904"/>
                </a:lnTo>
                <a:lnTo>
                  <a:pt x="11339" y="10171"/>
                </a:lnTo>
                <a:lnTo>
                  <a:pt x="11412" y="10390"/>
                </a:lnTo>
                <a:lnTo>
                  <a:pt x="11145" y="10488"/>
                </a:lnTo>
                <a:lnTo>
                  <a:pt x="10877" y="10634"/>
                </a:lnTo>
                <a:lnTo>
                  <a:pt x="10731" y="10682"/>
                </a:lnTo>
                <a:lnTo>
                  <a:pt x="10561" y="10804"/>
                </a:lnTo>
                <a:lnTo>
                  <a:pt x="10415" y="10926"/>
                </a:lnTo>
                <a:lnTo>
                  <a:pt x="10342" y="10999"/>
                </a:lnTo>
                <a:lnTo>
                  <a:pt x="10317" y="11072"/>
                </a:lnTo>
                <a:lnTo>
                  <a:pt x="9879" y="10463"/>
                </a:lnTo>
                <a:lnTo>
                  <a:pt x="9587" y="10050"/>
                </a:lnTo>
                <a:lnTo>
                  <a:pt x="9733" y="10001"/>
                </a:lnTo>
                <a:lnTo>
                  <a:pt x="9904" y="9928"/>
                </a:lnTo>
                <a:lnTo>
                  <a:pt x="10196" y="9758"/>
                </a:lnTo>
                <a:lnTo>
                  <a:pt x="10634" y="9514"/>
                </a:lnTo>
                <a:lnTo>
                  <a:pt x="11047" y="9295"/>
                </a:lnTo>
                <a:lnTo>
                  <a:pt x="11072" y="9271"/>
                </a:lnTo>
                <a:close/>
                <a:moveTo>
                  <a:pt x="11534" y="10780"/>
                </a:moveTo>
                <a:lnTo>
                  <a:pt x="11656" y="11193"/>
                </a:lnTo>
                <a:lnTo>
                  <a:pt x="11631" y="11193"/>
                </a:lnTo>
                <a:lnTo>
                  <a:pt x="11437" y="11364"/>
                </a:lnTo>
                <a:lnTo>
                  <a:pt x="11218" y="11510"/>
                </a:lnTo>
                <a:lnTo>
                  <a:pt x="11023" y="11631"/>
                </a:lnTo>
                <a:lnTo>
                  <a:pt x="10828" y="11753"/>
                </a:lnTo>
                <a:lnTo>
                  <a:pt x="10804" y="11777"/>
                </a:lnTo>
                <a:lnTo>
                  <a:pt x="10439" y="11242"/>
                </a:lnTo>
                <a:lnTo>
                  <a:pt x="10512" y="11242"/>
                </a:lnTo>
                <a:lnTo>
                  <a:pt x="10585" y="11218"/>
                </a:lnTo>
                <a:lnTo>
                  <a:pt x="10731" y="11145"/>
                </a:lnTo>
                <a:lnTo>
                  <a:pt x="10999" y="10974"/>
                </a:lnTo>
                <a:lnTo>
                  <a:pt x="11534" y="10780"/>
                </a:lnTo>
                <a:close/>
                <a:moveTo>
                  <a:pt x="6522" y="10342"/>
                </a:moveTo>
                <a:lnTo>
                  <a:pt x="6668" y="10439"/>
                </a:lnTo>
                <a:lnTo>
                  <a:pt x="6838" y="10561"/>
                </a:lnTo>
                <a:lnTo>
                  <a:pt x="7105" y="10853"/>
                </a:lnTo>
                <a:lnTo>
                  <a:pt x="7251" y="10999"/>
                </a:lnTo>
                <a:lnTo>
                  <a:pt x="7397" y="11120"/>
                </a:lnTo>
                <a:lnTo>
                  <a:pt x="7568" y="11218"/>
                </a:lnTo>
                <a:lnTo>
                  <a:pt x="7738" y="11291"/>
                </a:lnTo>
                <a:lnTo>
                  <a:pt x="7762" y="11291"/>
                </a:lnTo>
                <a:lnTo>
                  <a:pt x="7762" y="12021"/>
                </a:lnTo>
                <a:lnTo>
                  <a:pt x="7665" y="11948"/>
                </a:lnTo>
                <a:lnTo>
                  <a:pt x="7568" y="11875"/>
                </a:lnTo>
                <a:lnTo>
                  <a:pt x="7397" y="11704"/>
                </a:lnTo>
                <a:lnTo>
                  <a:pt x="7057" y="11364"/>
                </a:lnTo>
                <a:lnTo>
                  <a:pt x="6862" y="11193"/>
                </a:lnTo>
                <a:lnTo>
                  <a:pt x="6619" y="11072"/>
                </a:lnTo>
                <a:lnTo>
                  <a:pt x="6376" y="10999"/>
                </a:lnTo>
                <a:lnTo>
                  <a:pt x="6132" y="10926"/>
                </a:lnTo>
                <a:lnTo>
                  <a:pt x="6522" y="10342"/>
                </a:lnTo>
                <a:close/>
                <a:moveTo>
                  <a:pt x="11753" y="11510"/>
                </a:moveTo>
                <a:lnTo>
                  <a:pt x="11826" y="11802"/>
                </a:lnTo>
                <a:lnTo>
                  <a:pt x="11704" y="11826"/>
                </a:lnTo>
                <a:lnTo>
                  <a:pt x="11607" y="11899"/>
                </a:lnTo>
                <a:lnTo>
                  <a:pt x="11412" y="12021"/>
                </a:lnTo>
                <a:lnTo>
                  <a:pt x="11291" y="12167"/>
                </a:lnTo>
                <a:lnTo>
                  <a:pt x="11218" y="12240"/>
                </a:lnTo>
                <a:lnTo>
                  <a:pt x="11193" y="12313"/>
                </a:lnTo>
                <a:lnTo>
                  <a:pt x="10901" y="11899"/>
                </a:lnTo>
                <a:lnTo>
                  <a:pt x="11120" y="11850"/>
                </a:lnTo>
                <a:lnTo>
                  <a:pt x="11339" y="11777"/>
                </a:lnTo>
                <a:lnTo>
                  <a:pt x="11558" y="11656"/>
                </a:lnTo>
                <a:lnTo>
                  <a:pt x="11753" y="11510"/>
                </a:lnTo>
                <a:close/>
                <a:moveTo>
                  <a:pt x="6059" y="11047"/>
                </a:moveTo>
                <a:lnTo>
                  <a:pt x="6303" y="11218"/>
                </a:lnTo>
                <a:lnTo>
                  <a:pt x="6546" y="11388"/>
                </a:lnTo>
                <a:lnTo>
                  <a:pt x="6789" y="11583"/>
                </a:lnTo>
                <a:lnTo>
                  <a:pt x="6984" y="11802"/>
                </a:lnTo>
                <a:lnTo>
                  <a:pt x="7251" y="12069"/>
                </a:lnTo>
                <a:lnTo>
                  <a:pt x="7397" y="12215"/>
                </a:lnTo>
                <a:lnTo>
                  <a:pt x="7543" y="12313"/>
                </a:lnTo>
                <a:lnTo>
                  <a:pt x="7276" y="12459"/>
                </a:lnTo>
                <a:lnTo>
                  <a:pt x="7154" y="12386"/>
                </a:lnTo>
                <a:lnTo>
                  <a:pt x="7008" y="12337"/>
                </a:lnTo>
                <a:lnTo>
                  <a:pt x="6765" y="12215"/>
                </a:lnTo>
                <a:lnTo>
                  <a:pt x="6522" y="12069"/>
                </a:lnTo>
                <a:lnTo>
                  <a:pt x="6327" y="11948"/>
                </a:lnTo>
                <a:lnTo>
                  <a:pt x="6157" y="11802"/>
                </a:lnTo>
                <a:lnTo>
                  <a:pt x="5962" y="11656"/>
                </a:lnTo>
                <a:lnTo>
                  <a:pt x="5767" y="11534"/>
                </a:lnTo>
                <a:lnTo>
                  <a:pt x="6059" y="11047"/>
                </a:lnTo>
                <a:close/>
                <a:moveTo>
                  <a:pt x="5670" y="11680"/>
                </a:moveTo>
                <a:lnTo>
                  <a:pt x="5719" y="11777"/>
                </a:lnTo>
                <a:lnTo>
                  <a:pt x="5792" y="11850"/>
                </a:lnTo>
                <a:lnTo>
                  <a:pt x="5938" y="12021"/>
                </a:lnTo>
                <a:lnTo>
                  <a:pt x="6108" y="12167"/>
                </a:lnTo>
                <a:lnTo>
                  <a:pt x="6278" y="12288"/>
                </a:lnTo>
                <a:lnTo>
                  <a:pt x="6546" y="12483"/>
                </a:lnTo>
                <a:lnTo>
                  <a:pt x="6716" y="12580"/>
                </a:lnTo>
                <a:lnTo>
                  <a:pt x="6887" y="12678"/>
                </a:lnTo>
                <a:lnTo>
                  <a:pt x="6522" y="12848"/>
                </a:lnTo>
                <a:lnTo>
                  <a:pt x="6230" y="12653"/>
                </a:lnTo>
                <a:lnTo>
                  <a:pt x="5938" y="12434"/>
                </a:lnTo>
                <a:lnTo>
                  <a:pt x="5694" y="12215"/>
                </a:lnTo>
                <a:lnTo>
                  <a:pt x="5475" y="12021"/>
                </a:lnTo>
                <a:lnTo>
                  <a:pt x="5621" y="11777"/>
                </a:lnTo>
                <a:lnTo>
                  <a:pt x="5670" y="11680"/>
                </a:lnTo>
                <a:close/>
                <a:moveTo>
                  <a:pt x="11899" y="12094"/>
                </a:moveTo>
                <a:lnTo>
                  <a:pt x="12021" y="12605"/>
                </a:lnTo>
                <a:lnTo>
                  <a:pt x="11899" y="12726"/>
                </a:lnTo>
                <a:lnTo>
                  <a:pt x="11777" y="12848"/>
                </a:lnTo>
                <a:lnTo>
                  <a:pt x="11729" y="12921"/>
                </a:lnTo>
                <a:lnTo>
                  <a:pt x="11680" y="12994"/>
                </a:lnTo>
                <a:lnTo>
                  <a:pt x="11680" y="13018"/>
                </a:lnTo>
                <a:lnTo>
                  <a:pt x="11266" y="12434"/>
                </a:lnTo>
                <a:lnTo>
                  <a:pt x="11412" y="12386"/>
                </a:lnTo>
                <a:lnTo>
                  <a:pt x="11558" y="12313"/>
                </a:lnTo>
                <a:lnTo>
                  <a:pt x="11729" y="12215"/>
                </a:lnTo>
                <a:lnTo>
                  <a:pt x="11899" y="12094"/>
                </a:lnTo>
                <a:close/>
                <a:moveTo>
                  <a:pt x="5329" y="12240"/>
                </a:moveTo>
                <a:lnTo>
                  <a:pt x="5402" y="12361"/>
                </a:lnTo>
                <a:lnTo>
                  <a:pt x="5500" y="12483"/>
                </a:lnTo>
                <a:lnTo>
                  <a:pt x="5670" y="12678"/>
                </a:lnTo>
                <a:lnTo>
                  <a:pt x="5913" y="12897"/>
                </a:lnTo>
                <a:lnTo>
                  <a:pt x="6157" y="13067"/>
                </a:lnTo>
                <a:lnTo>
                  <a:pt x="5743" y="13335"/>
                </a:lnTo>
                <a:lnTo>
                  <a:pt x="5646" y="13310"/>
                </a:lnTo>
                <a:lnTo>
                  <a:pt x="5475" y="13237"/>
                </a:lnTo>
                <a:lnTo>
                  <a:pt x="5305" y="13164"/>
                </a:lnTo>
                <a:lnTo>
                  <a:pt x="5135" y="13043"/>
                </a:lnTo>
                <a:lnTo>
                  <a:pt x="4940" y="12970"/>
                </a:lnTo>
                <a:lnTo>
                  <a:pt x="4891" y="12945"/>
                </a:lnTo>
                <a:lnTo>
                  <a:pt x="5110" y="12605"/>
                </a:lnTo>
                <a:lnTo>
                  <a:pt x="5329" y="12240"/>
                </a:lnTo>
                <a:close/>
                <a:moveTo>
                  <a:pt x="12094" y="13043"/>
                </a:moveTo>
                <a:lnTo>
                  <a:pt x="12215" y="13748"/>
                </a:lnTo>
                <a:lnTo>
                  <a:pt x="11802" y="13189"/>
                </a:lnTo>
                <a:lnTo>
                  <a:pt x="11850" y="13189"/>
                </a:lnTo>
                <a:lnTo>
                  <a:pt x="11923" y="13164"/>
                </a:lnTo>
                <a:lnTo>
                  <a:pt x="11972" y="13140"/>
                </a:lnTo>
                <a:lnTo>
                  <a:pt x="12094" y="13043"/>
                </a:lnTo>
                <a:close/>
                <a:moveTo>
                  <a:pt x="4745" y="13140"/>
                </a:moveTo>
                <a:lnTo>
                  <a:pt x="4891" y="13310"/>
                </a:lnTo>
                <a:lnTo>
                  <a:pt x="5062" y="13456"/>
                </a:lnTo>
                <a:lnTo>
                  <a:pt x="5305" y="13602"/>
                </a:lnTo>
                <a:lnTo>
                  <a:pt x="4964" y="13846"/>
                </a:lnTo>
                <a:lnTo>
                  <a:pt x="4891" y="13773"/>
                </a:lnTo>
                <a:lnTo>
                  <a:pt x="4818" y="13700"/>
                </a:lnTo>
                <a:lnTo>
                  <a:pt x="4648" y="13627"/>
                </a:lnTo>
                <a:lnTo>
                  <a:pt x="4551" y="13554"/>
                </a:lnTo>
                <a:lnTo>
                  <a:pt x="4405" y="13529"/>
                </a:lnTo>
                <a:lnTo>
                  <a:pt x="4575" y="13335"/>
                </a:lnTo>
                <a:lnTo>
                  <a:pt x="4745" y="13140"/>
                </a:lnTo>
                <a:close/>
                <a:moveTo>
                  <a:pt x="8200" y="8833"/>
                </a:moveTo>
                <a:lnTo>
                  <a:pt x="8371" y="9076"/>
                </a:lnTo>
                <a:lnTo>
                  <a:pt x="8663" y="9514"/>
                </a:lnTo>
                <a:lnTo>
                  <a:pt x="8979" y="9928"/>
                </a:lnTo>
                <a:lnTo>
                  <a:pt x="9587" y="10780"/>
                </a:lnTo>
                <a:lnTo>
                  <a:pt x="10171" y="11583"/>
                </a:lnTo>
                <a:lnTo>
                  <a:pt x="10731" y="12410"/>
                </a:lnTo>
                <a:lnTo>
                  <a:pt x="11291" y="13213"/>
                </a:lnTo>
                <a:lnTo>
                  <a:pt x="11850" y="13992"/>
                </a:lnTo>
                <a:lnTo>
                  <a:pt x="11729" y="13943"/>
                </a:lnTo>
                <a:lnTo>
                  <a:pt x="11072" y="13554"/>
                </a:lnTo>
                <a:lnTo>
                  <a:pt x="10415" y="13189"/>
                </a:lnTo>
                <a:lnTo>
                  <a:pt x="9831" y="12921"/>
                </a:lnTo>
                <a:lnTo>
                  <a:pt x="9539" y="12799"/>
                </a:lnTo>
                <a:lnTo>
                  <a:pt x="9222" y="12678"/>
                </a:lnTo>
                <a:lnTo>
                  <a:pt x="8760" y="12507"/>
                </a:lnTo>
                <a:lnTo>
                  <a:pt x="8517" y="12410"/>
                </a:lnTo>
                <a:lnTo>
                  <a:pt x="8273" y="12337"/>
                </a:lnTo>
                <a:lnTo>
                  <a:pt x="8273" y="12288"/>
                </a:lnTo>
                <a:lnTo>
                  <a:pt x="8322" y="11996"/>
                </a:lnTo>
                <a:lnTo>
                  <a:pt x="8346" y="11680"/>
                </a:lnTo>
                <a:lnTo>
                  <a:pt x="8346" y="11388"/>
                </a:lnTo>
                <a:lnTo>
                  <a:pt x="8322" y="11072"/>
                </a:lnTo>
                <a:lnTo>
                  <a:pt x="8273" y="10463"/>
                </a:lnTo>
                <a:lnTo>
                  <a:pt x="8225" y="9855"/>
                </a:lnTo>
                <a:lnTo>
                  <a:pt x="8200" y="8833"/>
                </a:lnTo>
                <a:close/>
                <a:moveTo>
                  <a:pt x="7324" y="8346"/>
                </a:moveTo>
                <a:lnTo>
                  <a:pt x="6935" y="8906"/>
                </a:lnTo>
                <a:lnTo>
                  <a:pt x="6570" y="9441"/>
                </a:lnTo>
                <a:lnTo>
                  <a:pt x="5962" y="10439"/>
                </a:lnTo>
                <a:lnTo>
                  <a:pt x="5354" y="11437"/>
                </a:lnTo>
                <a:lnTo>
                  <a:pt x="4818" y="12386"/>
                </a:lnTo>
                <a:lnTo>
                  <a:pt x="4502" y="12848"/>
                </a:lnTo>
                <a:lnTo>
                  <a:pt x="4356" y="13067"/>
                </a:lnTo>
                <a:lnTo>
                  <a:pt x="4161" y="13286"/>
                </a:lnTo>
                <a:lnTo>
                  <a:pt x="3967" y="13529"/>
                </a:lnTo>
                <a:lnTo>
                  <a:pt x="3796" y="13773"/>
                </a:lnTo>
                <a:lnTo>
                  <a:pt x="3650" y="14040"/>
                </a:lnTo>
                <a:lnTo>
                  <a:pt x="3504" y="14308"/>
                </a:lnTo>
                <a:lnTo>
                  <a:pt x="3577" y="13578"/>
                </a:lnTo>
                <a:lnTo>
                  <a:pt x="3699" y="12897"/>
                </a:lnTo>
                <a:lnTo>
                  <a:pt x="3821" y="12215"/>
                </a:lnTo>
                <a:lnTo>
                  <a:pt x="3967" y="11558"/>
                </a:lnTo>
                <a:lnTo>
                  <a:pt x="4113" y="10926"/>
                </a:lnTo>
                <a:lnTo>
                  <a:pt x="4234" y="10269"/>
                </a:lnTo>
                <a:lnTo>
                  <a:pt x="4332" y="9612"/>
                </a:lnTo>
                <a:lnTo>
                  <a:pt x="4307" y="9539"/>
                </a:lnTo>
                <a:lnTo>
                  <a:pt x="4453" y="9587"/>
                </a:lnTo>
                <a:lnTo>
                  <a:pt x="4624" y="9563"/>
                </a:lnTo>
                <a:lnTo>
                  <a:pt x="4818" y="9514"/>
                </a:lnTo>
                <a:lnTo>
                  <a:pt x="5013" y="9441"/>
                </a:lnTo>
                <a:lnTo>
                  <a:pt x="5354" y="9271"/>
                </a:lnTo>
                <a:lnTo>
                  <a:pt x="5646" y="9149"/>
                </a:lnTo>
                <a:lnTo>
                  <a:pt x="6497" y="8760"/>
                </a:lnTo>
                <a:lnTo>
                  <a:pt x="7324" y="8346"/>
                </a:lnTo>
                <a:close/>
                <a:moveTo>
                  <a:pt x="4234" y="13700"/>
                </a:moveTo>
                <a:lnTo>
                  <a:pt x="4307" y="13773"/>
                </a:lnTo>
                <a:lnTo>
                  <a:pt x="4380" y="13821"/>
                </a:lnTo>
                <a:lnTo>
                  <a:pt x="4551" y="13943"/>
                </a:lnTo>
                <a:lnTo>
                  <a:pt x="4697" y="14016"/>
                </a:lnTo>
                <a:lnTo>
                  <a:pt x="4307" y="14259"/>
                </a:lnTo>
                <a:lnTo>
                  <a:pt x="4161" y="14332"/>
                </a:lnTo>
                <a:lnTo>
                  <a:pt x="3991" y="14405"/>
                </a:lnTo>
                <a:lnTo>
                  <a:pt x="3650" y="14502"/>
                </a:lnTo>
                <a:lnTo>
                  <a:pt x="3748" y="14429"/>
                </a:lnTo>
                <a:lnTo>
                  <a:pt x="3821" y="14332"/>
                </a:lnTo>
                <a:lnTo>
                  <a:pt x="3967" y="14113"/>
                </a:lnTo>
                <a:lnTo>
                  <a:pt x="4113" y="13894"/>
                </a:lnTo>
                <a:lnTo>
                  <a:pt x="4234" y="13700"/>
                </a:lnTo>
                <a:close/>
                <a:moveTo>
                  <a:pt x="7835" y="0"/>
                </a:moveTo>
                <a:lnTo>
                  <a:pt x="7762" y="25"/>
                </a:lnTo>
                <a:lnTo>
                  <a:pt x="7689" y="73"/>
                </a:lnTo>
                <a:lnTo>
                  <a:pt x="7641" y="73"/>
                </a:lnTo>
                <a:lnTo>
                  <a:pt x="7495" y="146"/>
                </a:lnTo>
                <a:lnTo>
                  <a:pt x="7373" y="244"/>
                </a:lnTo>
                <a:lnTo>
                  <a:pt x="7276" y="341"/>
                </a:lnTo>
                <a:lnTo>
                  <a:pt x="7178" y="463"/>
                </a:lnTo>
                <a:lnTo>
                  <a:pt x="6984" y="730"/>
                </a:lnTo>
                <a:lnTo>
                  <a:pt x="6838" y="1047"/>
                </a:lnTo>
                <a:lnTo>
                  <a:pt x="6716" y="1387"/>
                </a:lnTo>
                <a:lnTo>
                  <a:pt x="6619" y="1704"/>
                </a:lnTo>
                <a:lnTo>
                  <a:pt x="6449" y="2288"/>
                </a:lnTo>
                <a:lnTo>
                  <a:pt x="6230" y="2920"/>
                </a:lnTo>
                <a:lnTo>
                  <a:pt x="6108" y="3237"/>
                </a:lnTo>
                <a:lnTo>
                  <a:pt x="5962" y="3529"/>
                </a:lnTo>
                <a:lnTo>
                  <a:pt x="5767" y="3845"/>
                </a:lnTo>
                <a:lnTo>
                  <a:pt x="5548" y="4161"/>
                </a:lnTo>
                <a:lnTo>
                  <a:pt x="5378" y="4478"/>
                </a:lnTo>
                <a:lnTo>
                  <a:pt x="5281" y="4648"/>
                </a:lnTo>
                <a:lnTo>
                  <a:pt x="5208" y="4818"/>
                </a:lnTo>
                <a:lnTo>
                  <a:pt x="4891" y="4916"/>
                </a:lnTo>
                <a:lnTo>
                  <a:pt x="4575" y="4989"/>
                </a:lnTo>
                <a:lnTo>
                  <a:pt x="3918" y="5110"/>
                </a:lnTo>
                <a:lnTo>
                  <a:pt x="2580" y="5305"/>
                </a:lnTo>
                <a:lnTo>
                  <a:pt x="1801" y="5402"/>
                </a:lnTo>
                <a:lnTo>
                  <a:pt x="998" y="5500"/>
                </a:lnTo>
                <a:lnTo>
                  <a:pt x="755" y="5524"/>
                </a:lnTo>
                <a:lnTo>
                  <a:pt x="511" y="5524"/>
                </a:lnTo>
                <a:lnTo>
                  <a:pt x="244" y="5548"/>
                </a:lnTo>
                <a:lnTo>
                  <a:pt x="146" y="5597"/>
                </a:lnTo>
                <a:lnTo>
                  <a:pt x="49" y="5646"/>
                </a:lnTo>
                <a:lnTo>
                  <a:pt x="0" y="5719"/>
                </a:lnTo>
                <a:lnTo>
                  <a:pt x="0" y="5792"/>
                </a:lnTo>
                <a:lnTo>
                  <a:pt x="0" y="5865"/>
                </a:lnTo>
                <a:lnTo>
                  <a:pt x="0" y="5962"/>
                </a:lnTo>
                <a:lnTo>
                  <a:pt x="49" y="6035"/>
                </a:lnTo>
                <a:lnTo>
                  <a:pt x="146" y="6229"/>
                </a:lnTo>
                <a:lnTo>
                  <a:pt x="292" y="6375"/>
                </a:lnTo>
                <a:lnTo>
                  <a:pt x="438" y="6497"/>
                </a:lnTo>
                <a:lnTo>
                  <a:pt x="682" y="6716"/>
                </a:lnTo>
                <a:lnTo>
                  <a:pt x="925" y="6935"/>
                </a:lnTo>
                <a:lnTo>
                  <a:pt x="1460" y="7349"/>
                </a:lnTo>
                <a:lnTo>
                  <a:pt x="1971" y="7811"/>
                </a:lnTo>
                <a:lnTo>
                  <a:pt x="2507" y="8273"/>
                </a:lnTo>
                <a:lnTo>
                  <a:pt x="2847" y="8565"/>
                </a:lnTo>
                <a:lnTo>
                  <a:pt x="3188" y="8882"/>
                </a:lnTo>
                <a:lnTo>
                  <a:pt x="3504" y="9222"/>
                </a:lnTo>
                <a:lnTo>
                  <a:pt x="3650" y="9417"/>
                </a:lnTo>
                <a:lnTo>
                  <a:pt x="3772" y="9612"/>
                </a:lnTo>
                <a:lnTo>
                  <a:pt x="3821" y="9685"/>
                </a:lnTo>
                <a:lnTo>
                  <a:pt x="3918" y="9709"/>
                </a:lnTo>
                <a:lnTo>
                  <a:pt x="3748" y="10342"/>
                </a:lnTo>
                <a:lnTo>
                  <a:pt x="3602" y="10974"/>
                </a:lnTo>
                <a:lnTo>
                  <a:pt x="3334" y="12264"/>
                </a:lnTo>
                <a:lnTo>
                  <a:pt x="3212" y="12872"/>
                </a:lnTo>
                <a:lnTo>
                  <a:pt x="3091" y="13529"/>
                </a:lnTo>
                <a:lnTo>
                  <a:pt x="3042" y="13870"/>
                </a:lnTo>
                <a:lnTo>
                  <a:pt x="2993" y="14186"/>
                </a:lnTo>
                <a:lnTo>
                  <a:pt x="2993" y="14502"/>
                </a:lnTo>
                <a:lnTo>
                  <a:pt x="3018" y="14819"/>
                </a:lnTo>
                <a:lnTo>
                  <a:pt x="3042" y="14916"/>
                </a:lnTo>
                <a:lnTo>
                  <a:pt x="3091" y="14965"/>
                </a:lnTo>
                <a:lnTo>
                  <a:pt x="3188" y="15013"/>
                </a:lnTo>
                <a:lnTo>
                  <a:pt x="3261" y="15013"/>
                </a:lnTo>
                <a:lnTo>
                  <a:pt x="3383" y="15038"/>
                </a:lnTo>
                <a:lnTo>
                  <a:pt x="3529" y="15062"/>
                </a:lnTo>
                <a:lnTo>
                  <a:pt x="3675" y="15038"/>
                </a:lnTo>
                <a:lnTo>
                  <a:pt x="3796" y="15013"/>
                </a:lnTo>
                <a:lnTo>
                  <a:pt x="4088" y="14940"/>
                </a:lnTo>
                <a:lnTo>
                  <a:pt x="4405" y="14794"/>
                </a:lnTo>
                <a:lnTo>
                  <a:pt x="4672" y="14624"/>
                </a:lnTo>
                <a:lnTo>
                  <a:pt x="4964" y="14454"/>
                </a:lnTo>
                <a:lnTo>
                  <a:pt x="5402" y="14138"/>
                </a:lnTo>
                <a:lnTo>
                  <a:pt x="5719" y="13943"/>
                </a:lnTo>
                <a:lnTo>
                  <a:pt x="6035" y="13748"/>
                </a:lnTo>
                <a:lnTo>
                  <a:pt x="6716" y="13383"/>
                </a:lnTo>
                <a:lnTo>
                  <a:pt x="7373" y="13018"/>
                </a:lnTo>
                <a:lnTo>
                  <a:pt x="7689" y="12824"/>
                </a:lnTo>
                <a:lnTo>
                  <a:pt x="8006" y="12629"/>
                </a:lnTo>
                <a:lnTo>
                  <a:pt x="8127" y="12726"/>
                </a:lnTo>
                <a:lnTo>
                  <a:pt x="8273" y="12799"/>
                </a:lnTo>
                <a:lnTo>
                  <a:pt x="8590" y="12945"/>
                </a:lnTo>
                <a:lnTo>
                  <a:pt x="9320" y="13213"/>
                </a:lnTo>
                <a:lnTo>
                  <a:pt x="9685" y="13383"/>
                </a:lnTo>
                <a:lnTo>
                  <a:pt x="10050" y="13554"/>
                </a:lnTo>
                <a:lnTo>
                  <a:pt x="10707" y="13894"/>
                </a:lnTo>
                <a:lnTo>
                  <a:pt x="11364" y="14283"/>
                </a:lnTo>
                <a:lnTo>
                  <a:pt x="11607" y="14454"/>
                </a:lnTo>
                <a:lnTo>
                  <a:pt x="11875" y="14624"/>
                </a:lnTo>
                <a:lnTo>
                  <a:pt x="12021" y="14697"/>
                </a:lnTo>
                <a:lnTo>
                  <a:pt x="12167" y="14770"/>
                </a:lnTo>
                <a:lnTo>
                  <a:pt x="12313" y="14794"/>
                </a:lnTo>
                <a:lnTo>
                  <a:pt x="12459" y="14770"/>
                </a:lnTo>
                <a:lnTo>
                  <a:pt x="12507" y="14770"/>
                </a:lnTo>
                <a:lnTo>
                  <a:pt x="12532" y="14721"/>
                </a:lnTo>
                <a:lnTo>
                  <a:pt x="12629" y="14697"/>
                </a:lnTo>
                <a:lnTo>
                  <a:pt x="12702" y="14648"/>
                </a:lnTo>
                <a:lnTo>
                  <a:pt x="12751" y="14575"/>
                </a:lnTo>
                <a:lnTo>
                  <a:pt x="12775" y="14478"/>
                </a:lnTo>
                <a:lnTo>
                  <a:pt x="12751" y="14065"/>
                </a:lnTo>
                <a:lnTo>
                  <a:pt x="12702" y="13651"/>
                </a:lnTo>
                <a:lnTo>
                  <a:pt x="12629" y="13262"/>
                </a:lnTo>
                <a:lnTo>
                  <a:pt x="12556" y="12848"/>
                </a:lnTo>
                <a:lnTo>
                  <a:pt x="12337" y="12045"/>
                </a:lnTo>
                <a:lnTo>
                  <a:pt x="12118" y="11242"/>
                </a:lnTo>
                <a:lnTo>
                  <a:pt x="11899" y="10463"/>
                </a:lnTo>
                <a:lnTo>
                  <a:pt x="11875" y="10390"/>
                </a:lnTo>
                <a:lnTo>
                  <a:pt x="11680" y="9685"/>
                </a:lnTo>
                <a:lnTo>
                  <a:pt x="11680" y="9636"/>
                </a:lnTo>
                <a:lnTo>
                  <a:pt x="11656" y="9563"/>
                </a:lnTo>
                <a:lnTo>
                  <a:pt x="11631" y="9514"/>
                </a:lnTo>
                <a:lnTo>
                  <a:pt x="11680" y="9490"/>
                </a:lnTo>
                <a:lnTo>
                  <a:pt x="11729" y="9466"/>
                </a:lnTo>
                <a:lnTo>
                  <a:pt x="11802" y="9393"/>
                </a:lnTo>
                <a:lnTo>
                  <a:pt x="11850" y="9344"/>
                </a:lnTo>
                <a:lnTo>
                  <a:pt x="12094" y="9101"/>
                </a:lnTo>
                <a:lnTo>
                  <a:pt x="12361" y="8882"/>
                </a:lnTo>
                <a:lnTo>
                  <a:pt x="12897" y="8419"/>
                </a:lnTo>
                <a:lnTo>
                  <a:pt x="13432" y="8006"/>
                </a:lnTo>
                <a:lnTo>
                  <a:pt x="13967" y="7568"/>
                </a:lnTo>
                <a:lnTo>
                  <a:pt x="14211" y="7324"/>
                </a:lnTo>
                <a:lnTo>
                  <a:pt x="14454" y="7105"/>
                </a:lnTo>
                <a:lnTo>
                  <a:pt x="14697" y="6838"/>
                </a:lnTo>
                <a:lnTo>
                  <a:pt x="14892" y="6570"/>
                </a:lnTo>
                <a:lnTo>
                  <a:pt x="15232" y="6205"/>
                </a:lnTo>
                <a:lnTo>
                  <a:pt x="15403" y="5986"/>
                </a:lnTo>
                <a:lnTo>
                  <a:pt x="15451" y="5889"/>
                </a:lnTo>
                <a:lnTo>
                  <a:pt x="15500" y="5767"/>
                </a:lnTo>
                <a:lnTo>
                  <a:pt x="15500" y="5743"/>
                </a:lnTo>
                <a:lnTo>
                  <a:pt x="15476" y="5646"/>
                </a:lnTo>
                <a:lnTo>
                  <a:pt x="15427" y="5573"/>
                </a:lnTo>
                <a:lnTo>
                  <a:pt x="15354" y="5475"/>
                </a:lnTo>
                <a:lnTo>
                  <a:pt x="15257" y="5427"/>
                </a:lnTo>
                <a:lnTo>
                  <a:pt x="15135" y="5378"/>
                </a:lnTo>
                <a:lnTo>
                  <a:pt x="15013" y="5354"/>
                </a:lnTo>
                <a:lnTo>
                  <a:pt x="14770" y="5329"/>
                </a:lnTo>
                <a:lnTo>
                  <a:pt x="14527" y="5305"/>
                </a:lnTo>
                <a:lnTo>
                  <a:pt x="13797" y="5256"/>
                </a:lnTo>
                <a:lnTo>
                  <a:pt x="13091" y="5208"/>
                </a:lnTo>
                <a:lnTo>
                  <a:pt x="12410" y="5208"/>
                </a:lnTo>
                <a:lnTo>
                  <a:pt x="11753" y="5159"/>
                </a:lnTo>
                <a:lnTo>
                  <a:pt x="11485" y="5135"/>
                </a:lnTo>
                <a:lnTo>
                  <a:pt x="11218" y="5086"/>
                </a:lnTo>
                <a:lnTo>
                  <a:pt x="10950" y="5013"/>
                </a:lnTo>
                <a:lnTo>
                  <a:pt x="10682" y="4989"/>
                </a:lnTo>
                <a:lnTo>
                  <a:pt x="10658" y="4940"/>
                </a:lnTo>
                <a:lnTo>
                  <a:pt x="10634" y="4867"/>
                </a:lnTo>
                <a:lnTo>
                  <a:pt x="10415" y="4599"/>
                </a:lnTo>
                <a:lnTo>
                  <a:pt x="10220" y="4332"/>
                </a:lnTo>
                <a:lnTo>
                  <a:pt x="10025" y="4040"/>
                </a:lnTo>
                <a:lnTo>
                  <a:pt x="9855" y="3748"/>
                </a:lnTo>
                <a:lnTo>
                  <a:pt x="9514" y="3164"/>
                </a:lnTo>
                <a:lnTo>
                  <a:pt x="9222" y="2531"/>
                </a:lnTo>
                <a:lnTo>
                  <a:pt x="8638" y="1290"/>
                </a:lnTo>
                <a:lnTo>
                  <a:pt x="8322" y="682"/>
                </a:lnTo>
                <a:lnTo>
                  <a:pt x="7981" y="73"/>
                </a:lnTo>
                <a:lnTo>
                  <a:pt x="7908" y="25"/>
                </a:lnTo>
                <a:lnTo>
                  <a:pt x="7835" y="0"/>
                </a:lnTo>
                <a:close/>
              </a:path>
            </a:pathLst>
          </a:custGeom>
          <a:solidFill>
            <a:schemeClr val="lt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6D9EEB"/>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34"/>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212" name="Google Shape;212;p34"/>
          <p:cNvPicPr preferRelativeResize="0"/>
          <p:nvPr/>
        </p:nvPicPr>
        <p:blipFill>
          <a:blip r:embed="rId3">
            <a:alphaModFix/>
          </a:blip>
          <a:stretch>
            <a:fillRect/>
          </a:stretch>
        </p:blipFill>
        <p:spPr>
          <a:xfrm>
            <a:off x="1103825" y="868100"/>
            <a:ext cx="4066200" cy="3184800"/>
          </a:xfrm>
          <a:prstGeom prst="rect">
            <a:avLst/>
          </a:prstGeom>
          <a:noFill/>
          <a:ln>
            <a:noFill/>
          </a:ln>
        </p:spPr>
      </p:pic>
      <p:sp>
        <p:nvSpPr>
          <p:cNvPr id="213" name="Google Shape;213;p34"/>
          <p:cNvSpPr txBox="1"/>
          <p:nvPr/>
        </p:nvSpPr>
        <p:spPr>
          <a:xfrm>
            <a:off x="1799275" y="4181050"/>
            <a:ext cx="2628300" cy="400200"/>
          </a:xfrm>
          <a:prstGeom prst="rect">
            <a:avLst/>
          </a:prstGeom>
          <a:noFill/>
          <a:ln>
            <a:noFill/>
          </a:ln>
        </p:spPr>
        <p:txBody>
          <a:bodyPr anchorCtr="0" anchor="t" bIns="91425" lIns="91425" spcFirstLastPara="1" rIns="91425" wrap="square" tIns="91425">
            <a:spAutoFit/>
          </a:bodyPr>
          <a:lstStyle/>
          <a:p>
            <a:pPr indent="12700" lvl="0" marL="0" rtl="0" algn="l">
              <a:lnSpc>
                <a:spcPct val="115000"/>
              </a:lnSpc>
              <a:spcBef>
                <a:spcPts val="1200"/>
              </a:spcBef>
              <a:spcAft>
                <a:spcPts val="1200"/>
              </a:spcAft>
              <a:buNone/>
            </a:pPr>
            <a:r>
              <a:rPr lang="en">
                <a:solidFill>
                  <a:schemeClr val="dk2"/>
                </a:solidFill>
                <a:latin typeface="Inter"/>
                <a:ea typeface="Inter"/>
                <a:cs typeface="Inter"/>
                <a:sym typeface="Inter"/>
              </a:rPr>
              <a:t>Schermerhorn et al. (2010)</a:t>
            </a:r>
            <a:endParaRPr>
              <a:solidFill>
                <a:schemeClr val="dk2"/>
              </a:solidFill>
              <a:latin typeface="Inter"/>
              <a:ea typeface="Inter"/>
              <a:cs typeface="Inter"/>
              <a:sym typeface="Inte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35"/>
          <p:cNvSpPr txBox="1"/>
          <p:nvPr>
            <p:ph idx="4294967295" type="title"/>
          </p:nvPr>
        </p:nvSpPr>
        <p:spPr>
          <a:xfrm>
            <a:off x="855300" y="444150"/>
            <a:ext cx="5220900" cy="4875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1200"/>
              </a:spcBef>
              <a:spcAft>
                <a:spcPts val="1200"/>
              </a:spcAft>
              <a:buNone/>
            </a:pPr>
            <a:r>
              <a:rPr b="1" lang="en" sz="2400">
                <a:solidFill>
                  <a:srgbClr val="000000"/>
                </a:solidFill>
                <a:latin typeface="Arial"/>
                <a:ea typeface="Arial"/>
                <a:cs typeface="Arial"/>
                <a:sym typeface="Arial"/>
              </a:rPr>
              <a:t>Stages of the Perception Process</a:t>
            </a:r>
            <a:endParaRPr sz="2400"/>
          </a:p>
        </p:txBody>
      </p:sp>
      <p:sp>
        <p:nvSpPr>
          <p:cNvPr id="219" name="Google Shape;219;p3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220" name="Google Shape;220;p35"/>
          <p:cNvPicPr preferRelativeResize="0"/>
          <p:nvPr/>
        </p:nvPicPr>
        <p:blipFill rotWithShape="1">
          <a:blip r:embed="rId3">
            <a:alphaModFix/>
          </a:blip>
          <a:srcRect b="9811" l="19633" r="0" t="9820"/>
          <a:stretch/>
        </p:blipFill>
        <p:spPr>
          <a:xfrm>
            <a:off x="1202953" y="1081226"/>
            <a:ext cx="1000800" cy="1000500"/>
          </a:xfrm>
          <a:prstGeom prst="ellipse">
            <a:avLst/>
          </a:prstGeom>
          <a:noFill/>
          <a:ln>
            <a:noFill/>
          </a:ln>
        </p:spPr>
      </p:pic>
      <p:sp>
        <p:nvSpPr>
          <p:cNvPr id="221" name="Google Shape;221;p35"/>
          <p:cNvSpPr txBox="1"/>
          <p:nvPr/>
        </p:nvSpPr>
        <p:spPr>
          <a:xfrm>
            <a:off x="767050" y="2136025"/>
            <a:ext cx="18726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000"/>
              <a:t>attention and selection</a:t>
            </a:r>
            <a:endParaRPr b="0" i="0" sz="20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1300" u="none" cap="none" strike="noStrike">
              <a:solidFill>
                <a:srgbClr val="000000"/>
              </a:solidFill>
              <a:latin typeface="Inter"/>
              <a:ea typeface="Inter"/>
              <a:cs typeface="Inter"/>
              <a:sym typeface="Inter"/>
            </a:endParaRPr>
          </a:p>
        </p:txBody>
      </p:sp>
      <p:pic>
        <p:nvPicPr>
          <p:cNvPr id="222" name="Google Shape;222;p35"/>
          <p:cNvPicPr preferRelativeResize="0"/>
          <p:nvPr/>
        </p:nvPicPr>
        <p:blipFill rotWithShape="1">
          <a:blip r:embed="rId4">
            <a:alphaModFix/>
          </a:blip>
          <a:srcRect b="0" l="0" r="0" t="0"/>
          <a:stretch/>
        </p:blipFill>
        <p:spPr>
          <a:xfrm>
            <a:off x="3867070" y="1081226"/>
            <a:ext cx="1000800" cy="1000500"/>
          </a:xfrm>
          <a:prstGeom prst="ellipse">
            <a:avLst/>
          </a:prstGeom>
          <a:noFill/>
          <a:ln>
            <a:noFill/>
          </a:ln>
        </p:spPr>
      </p:pic>
      <p:sp>
        <p:nvSpPr>
          <p:cNvPr id="223" name="Google Shape;223;p35"/>
          <p:cNvSpPr txBox="1"/>
          <p:nvPr/>
        </p:nvSpPr>
        <p:spPr>
          <a:xfrm>
            <a:off x="3583247" y="2136025"/>
            <a:ext cx="15699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000"/>
              <a:t>organization</a:t>
            </a:r>
            <a:endParaRPr b="0" i="0" sz="20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2000" cap="none" strike="noStrike">
              <a:solidFill>
                <a:srgbClr val="000000"/>
              </a:solidFill>
              <a:latin typeface="Inter"/>
              <a:ea typeface="Inter"/>
              <a:cs typeface="Inter"/>
              <a:sym typeface="Inter"/>
            </a:endParaRPr>
          </a:p>
        </p:txBody>
      </p:sp>
      <p:pic>
        <p:nvPicPr>
          <p:cNvPr id="224" name="Google Shape;224;p35"/>
          <p:cNvPicPr preferRelativeResize="0"/>
          <p:nvPr/>
        </p:nvPicPr>
        <p:blipFill rotWithShape="1">
          <a:blip r:embed="rId5">
            <a:alphaModFix/>
          </a:blip>
          <a:srcRect b="24939" l="47271" r="0" t="22330"/>
          <a:stretch/>
        </p:blipFill>
        <p:spPr>
          <a:xfrm>
            <a:off x="1206325" y="3097850"/>
            <a:ext cx="1000800" cy="1000500"/>
          </a:xfrm>
          <a:prstGeom prst="ellipse">
            <a:avLst/>
          </a:prstGeom>
          <a:noFill/>
          <a:ln>
            <a:noFill/>
          </a:ln>
        </p:spPr>
      </p:pic>
      <p:sp>
        <p:nvSpPr>
          <p:cNvPr id="225" name="Google Shape;225;p35"/>
          <p:cNvSpPr txBox="1"/>
          <p:nvPr/>
        </p:nvSpPr>
        <p:spPr>
          <a:xfrm>
            <a:off x="921051" y="4214475"/>
            <a:ext cx="18726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000"/>
              <a:t>interpretation</a:t>
            </a:r>
            <a:endParaRPr b="0" i="0" sz="20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1300" u="none" cap="none" strike="noStrike">
              <a:solidFill>
                <a:srgbClr val="000000"/>
              </a:solidFill>
              <a:latin typeface="Inter"/>
              <a:ea typeface="Inter"/>
              <a:cs typeface="Inter"/>
              <a:sym typeface="Inter"/>
            </a:endParaRPr>
          </a:p>
        </p:txBody>
      </p:sp>
      <p:pic>
        <p:nvPicPr>
          <p:cNvPr id="226" name="Google Shape;226;p35"/>
          <p:cNvPicPr preferRelativeResize="0"/>
          <p:nvPr/>
        </p:nvPicPr>
        <p:blipFill rotWithShape="1">
          <a:blip r:embed="rId6">
            <a:alphaModFix/>
          </a:blip>
          <a:srcRect b="29406" l="0" r="0" t="3926"/>
          <a:stretch/>
        </p:blipFill>
        <p:spPr>
          <a:xfrm>
            <a:off x="3870444" y="3097850"/>
            <a:ext cx="1000800" cy="1000500"/>
          </a:xfrm>
          <a:prstGeom prst="ellipse">
            <a:avLst/>
          </a:prstGeom>
          <a:noFill/>
          <a:ln>
            <a:noFill/>
          </a:ln>
        </p:spPr>
      </p:pic>
      <p:sp>
        <p:nvSpPr>
          <p:cNvPr id="227" name="Google Shape;227;p35"/>
          <p:cNvSpPr txBox="1"/>
          <p:nvPr/>
        </p:nvSpPr>
        <p:spPr>
          <a:xfrm>
            <a:off x="3588542" y="4214475"/>
            <a:ext cx="15699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000"/>
              <a:t>retrieval</a:t>
            </a:r>
            <a:endParaRPr b="0" i="0" sz="20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1300" u="none" cap="none" strike="noStrike">
              <a:solidFill>
                <a:srgbClr val="000000"/>
              </a:solidFill>
              <a:latin typeface="Inter"/>
              <a:ea typeface="Inter"/>
              <a:cs typeface="Inter"/>
              <a:sym typeface="Inte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36"/>
          <p:cNvSpPr/>
          <p:nvPr/>
        </p:nvSpPr>
        <p:spPr>
          <a:xfrm rot="10800000">
            <a:off x="-576524"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3" name="Google Shape;233;p36"/>
          <p:cNvSpPr txBox="1"/>
          <p:nvPr>
            <p:ph idx="4294967295" type="title"/>
          </p:nvPr>
        </p:nvSpPr>
        <p:spPr>
          <a:xfrm>
            <a:off x="855300" y="1278250"/>
            <a:ext cx="4427100" cy="8556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1200"/>
              </a:spcBef>
              <a:spcAft>
                <a:spcPts val="0"/>
              </a:spcAft>
              <a:buNone/>
            </a:pPr>
            <a:r>
              <a:t/>
            </a:r>
            <a:endParaRPr b="1" sz="1100">
              <a:solidFill>
                <a:srgbClr val="000000"/>
              </a:solidFill>
              <a:latin typeface="Arial"/>
              <a:ea typeface="Arial"/>
              <a:cs typeface="Arial"/>
              <a:sym typeface="Arial"/>
            </a:endParaRPr>
          </a:p>
          <a:p>
            <a:pPr indent="0" lvl="0" marL="0" rtl="0" algn="l">
              <a:lnSpc>
                <a:spcPct val="90000"/>
              </a:lnSpc>
              <a:spcBef>
                <a:spcPts val="1200"/>
              </a:spcBef>
              <a:spcAft>
                <a:spcPts val="0"/>
              </a:spcAft>
              <a:buSzPts val="3200"/>
              <a:buNone/>
            </a:pPr>
            <a:r>
              <a:t/>
            </a:r>
            <a:endParaRPr/>
          </a:p>
        </p:txBody>
      </p:sp>
      <p:sp>
        <p:nvSpPr>
          <p:cNvPr id="234" name="Google Shape;234;p36"/>
          <p:cNvSpPr txBox="1"/>
          <p:nvPr>
            <p:ph idx="4294967295" type="body"/>
          </p:nvPr>
        </p:nvSpPr>
        <p:spPr>
          <a:xfrm>
            <a:off x="395650" y="414500"/>
            <a:ext cx="5190600" cy="3450900"/>
          </a:xfrm>
          <a:prstGeom prst="rect">
            <a:avLst/>
          </a:prstGeom>
          <a:noFill/>
          <a:ln>
            <a:noFill/>
          </a:ln>
        </p:spPr>
        <p:txBody>
          <a:bodyPr anchorCtr="0" anchor="t" bIns="0" lIns="0" spcFirstLastPara="1" rIns="0" wrap="square" tIns="0">
            <a:noAutofit/>
          </a:bodyPr>
          <a:lstStyle/>
          <a:p>
            <a:pPr indent="0" lvl="0" marL="1143000" rtl="0" algn="just">
              <a:spcBef>
                <a:spcPts val="1200"/>
              </a:spcBef>
              <a:spcAft>
                <a:spcPts val="0"/>
              </a:spcAft>
              <a:buNone/>
            </a:pPr>
            <a:r>
              <a:rPr b="1" lang="en">
                <a:solidFill>
                  <a:srgbClr val="000000"/>
                </a:solidFill>
                <a:latin typeface="Arial"/>
                <a:ea typeface="Arial"/>
                <a:cs typeface="Arial"/>
                <a:sym typeface="Arial"/>
              </a:rPr>
              <a:t>1.)</a:t>
            </a:r>
            <a:r>
              <a:rPr lang="en">
                <a:solidFill>
                  <a:srgbClr val="000000"/>
                </a:solidFill>
                <a:latin typeface="Times New Roman"/>
                <a:ea typeface="Times New Roman"/>
                <a:cs typeface="Times New Roman"/>
                <a:sym typeface="Times New Roman"/>
              </a:rPr>
              <a:t>   </a:t>
            </a:r>
            <a:r>
              <a:rPr b="1" lang="en">
                <a:solidFill>
                  <a:srgbClr val="000000"/>
                </a:solidFill>
                <a:latin typeface="Arial"/>
                <a:ea typeface="Arial"/>
                <a:cs typeface="Arial"/>
                <a:sym typeface="Arial"/>
              </a:rPr>
              <a:t>Attention and Selection</a:t>
            </a:r>
            <a:r>
              <a:rPr lang="en">
                <a:solidFill>
                  <a:srgbClr val="000000"/>
                </a:solidFill>
                <a:latin typeface="Arial"/>
                <a:ea typeface="Arial"/>
                <a:cs typeface="Arial"/>
                <a:sym typeface="Arial"/>
              </a:rPr>
              <a:t> </a:t>
            </a:r>
            <a:endParaRPr>
              <a:solidFill>
                <a:srgbClr val="000000"/>
              </a:solidFill>
              <a:latin typeface="Arial"/>
              <a:ea typeface="Arial"/>
              <a:cs typeface="Arial"/>
              <a:sym typeface="Arial"/>
            </a:endParaRPr>
          </a:p>
          <a:p>
            <a:pPr indent="0" lvl="0" marL="101600" rtl="0" algn="just">
              <a:lnSpc>
                <a:spcPct val="115000"/>
              </a:lnSpc>
              <a:spcBef>
                <a:spcPts val="1200"/>
              </a:spcBef>
              <a:spcAft>
                <a:spcPts val="0"/>
              </a:spcAft>
              <a:buSzPts val="2000"/>
              <a:buNone/>
            </a:pPr>
            <a:r>
              <a:rPr lang="en">
                <a:solidFill>
                  <a:srgbClr val="000000"/>
                </a:solidFill>
                <a:latin typeface="Arial"/>
                <a:ea typeface="Arial"/>
                <a:cs typeface="Arial"/>
                <a:sym typeface="Arial"/>
              </a:rPr>
              <a:t>Our senses are constantly bombarded with so much information that if we don’t screen it, we quickly become incapacitated with information overload. Selective screening lets in only a tiny proportion of all the information available. Some of the selectivity comes from controlled processing— consciously deciding what information to pay attention to and what to ignore. </a:t>
            </a:r>
            <a:endParaRPr/>
          </a:p>
        </p:txBody>
      </p:sp>
      <p:sp>
        <p:nvSpPr>
          <p:cNvPr id="235" name="Google Shape;235;p3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236" name="Google Shape;236;p36"/>
          <p:cNvPicPr preferRelativeResize="0"/>
          <p:nvPr/>
        </p:nvPicPr>
        <p:blipFill rotWithShape="1">
          <a:blip r:embed="rId3">
            <a:alphaModFix/>
          </a:blip>
          <a:srcRect b="0" l="7362" r="3938" t="0"/>
          <a:stretch/>
        </p:blipFill>
        <p:spPr>
          <a:xfrm>
            <a:off x="5737402" y="578825"/>
            <a:ext cx="3971700" cy="3971700"/>
          </a:xfrm>
          <a:prstGeom prst="chord">
            <a:avLst>
              <a:gd fmla="val 2658481" name="adj1"/>
              <a:gd fmla="val 18942614" name="adj2"/>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7"/>
          <p:cNvSpPr/>
          <p:nvPr/>
        </p:nvSpPr>
        <p:spPr>
          <a:xfrm rot="10800000">
            <a:off x="-576524"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2" name="Google Shape;242;p37"/>
          <p:cNvSpPr txBox="1"/>
          <p:nvPr>
            <p:ph idx="4294967295" type="body"/>
          </p:nvPr>
        </p:nvSpPr>
        <p:spPr>
          <a:xfrm>
            <a:off x="855300" y="810220"/>
            <a:ext cx="4427100" cy="3633600"/>
          </a:xfrm>
          <a:prstGeom prst="rect">
            <a:avLst/>
          </a:prstGeom>
          <a:noFill/>
          <a:ln>
            <a:noFill/>
          </a:ln>
        </p:spPr>
        <p:txBody>
          <a:bodyPr anchorCtr="0" anchor="t" bIns="0" lIns="0" spcFirstLastPara="1" rIns="0" wrap="square" tIns="0">
            <a:noAutofit/>
          </a:bodyPr>
          <a:lstStyle/>
          <a:p>
            <a:pPr indent="12700" lvl="0" marL="0" rtl="0" algn="just">
              <a:spcBef>
                <a:spcPts val="1200"/>
              </a:spcBef>
              <a:spcAft>
                <a:spcPts val="0"/>
              </a:spcAft>
              <a:buNone/>
            </a:pPr>
            <a:r>
              <a:rPr b="1" lang="en" sz="2200">
                <a:solidFill>
                  <a:srgbClr val="000000"/>
                </a:solidFill>
                <a:latin typeface="Arial"/>
                <a:ea typeface="Arial"/>
                <a:cs typeface="Arial"/>
                <a:sym typeface="Arial"/>
              </a:rPr>
              <a:t>2.) Organization</a:t>
            </a: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0" lvl="0" marL="101600" rtl="0" algn="just">
              <a:lnSpc>
                <a:spcPct val="115000"/>
              </a:lnSpc>
              <a:spcBef>
                <a:spcPts val="1200"/>
              </a:spcBef>
              <a:spcAft>
                <a:spcPts val="0"/>
              </a:spcAft>
              <a:buSzPts val="2000"/>
              <a:buNone/>
            </a:pPr>
            <a:r>
              <a:rPr lang="en" sz="2200">
                <a:solidFill>
                  <a:srgbClr val="000000"/>
                </a:solidFill>
                <a:latin typeface="Arial"/>
                <a:ea typeface="Arial"/>
                <a:cs typeface="Arial"/>
                <a:sym typeface="Arial"/>
              </a:rPr>
              <a:t>Even though selective screening takes place in the attention stage, it is still necessary to find ways to organize the information efficiently. Schemas help us do this. </a:t>
            </a:r>
            <a:endParaRPr sz="2200"/>
          </a:p>
        </p:txBody>
      </p:sp>
      <p:sp>
        <p:nvSpPr>
          <p:cNvPr id="243" name="Google Shape;243;p37"/>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244" name="Google Shape;244;p37"/>
          <p:cNvPicPr preferRelativeResize="0"/>
          <p:nvPr/>
        </p:nvPicPr>
        <p:blipFill rotWithShape="1">
          <a:blip r:embed="rId3">
            <a:alphaModFix/>
          </a:blip>
          <a:srcRect b="0" l="7362" r="3938" t="0"/>
          <a:stretch/>
        </p:blipFill>
        <p:spPr>
          <a:xfrm>
            <a:off x="5737402" y="578825"/>
            <a:ext cx="3971700" cy="3971700"/>
          </a:xfrm>
          <a:prstGeom prst="chord">
            <a:avLst>
              <a:gd fmla="val 2658481" name="adj1"/>
              <a:gd fmla="val 18942614" name="adj2"/>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8"/>
          <p:cNvSpPr txBox="1"/>
          <p:nvPr>
            <p:ph idx="4294967295" type="title"/>
          </p:nvPr>
        </p:nvSpPr>
        <p:spPr>
          <a:xfrm>
            <a:off x="855300" y="444150"/>
            <a:ext cx="5117100" cy="487500"/>
          </a:xfrm>
          <a:prstGeom prst="rect">
            <a:avLst/>
          </a:prstGeom>
          <a:noFill/>
          <a:ln>
            <a:noFill/>
          </a:ln>
        </p:spPr>
        <p:txBody>
          <a:bodyPr anchorCtr="0" anchor="ctr" bIns="0" lIns="0" spcFirstLastPara="1" rIns="0" wrap="square" tIns="0">
            <a:noAutofit/>
          </a:bodyPr>
          <a:lstStyle/>
          <a:p>
            <a:pPr indent="0" lvl="0" marL="0" rtl="0" algn="ctr">
              <a:lnSpc>
                <a:spcPct val="115000"/>
              </a:lnSpc>
              <a:spcBef>
                <a:spcPts val="1200"/>
              </a:spcBef>
              <a:spcAft>
                <a:spcPts val="1200"/>
              </a:spcAft>
              <a:buNone/>
            </a:pPr>
            <a:r>
              <a:rPr b="1" lang="en" sz="2400">
                <a:solidFill>
                  <a:srgbClr val="000000"/>
                </a:solidFill>
                <a:latin typeface="Arial"/>
                <a:ea typeface="Arial"/>
                <a:cs typeface="Arial"/>
                <a:sym typeface="Arial"/>
              </a:rPr>
              <a:t>Stages of the Perception Process</a:t>
            </a:r>
            <a:endParaRPr sz="2400"/>
          </a:p>
        </p:txBody>
      </p:sp>
      <p:sp>
        <p:nvSpPr>
          <p:cNvPr id="250" name="Google Shape;250;p38"/>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251" name="Google Shape;251;p38"/>
          <p:cNvPicPr preferRelativeResize="0"/>
          <p:nvPr/>
        </p:nvPicPr>
        <p:blipFill rotWithShape="1">
          <a:blip r:embed="rId3">
            <a:alphaModFix/>
          </a:blip>
          <a:srcRect b="9812" l="19633" r="0" t="9820"/>
          <a:stretch/>
        </p:blipFill>
        <p:spPr>
          <a:xfrm>
            <a:off x="1202953" y="1081226"/>
            <a:ext cx="1000800" cy="1000500"/>
          </a:xfrm>
          <a:prstGeom prst="ellipse">
            <a:avLst/>
          </a:prstGeom>
          <a:noFill/>
          <a:ln>
            <a:noFill/>
          </a:ln>
        </p:spPr>
      </p:pic>
      <p:sp>
        <p:nvSpPr>
          <p:cNvPr id="252" name="Google Shape;252;p38"/>
          <p:cNvSpPr txBox="1"/>
          <p:nvPr/>
        </p:nvSpPr>
        <p:spPr>
          <a:xfrm>
            <a:off x="915750" y="2136025"/>
            <a:ext cx="18444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200"/>
              <a:t>Script schema</a:t>
            </a:r>
            <a:endParaRPr b="0" i="0" sz="22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1300" u="none" cap="none" strike="noStrike">
              <a:solidFill>
                <a:srgbClr val="000000"/>
              </a:solidFill>
              <a:latin typeface="Inter"/>
              <a:ea typeface="Inter"/>
              <a:cs typeface="Inter"/>
              <a:sym typeface="Inter"/>
            </a:endParaRPr>
          </a:p>
        </p:txBody>
      </p:sp>
      <p:pic>
        <p:nvPicPr>
          <p:cNvPr id="253" name="Google Shape;253;p38"/>
          <p:cNvPicPr preferRelativeResize="0"/>
          <p:nvPr/>
        </p:nvPicPr>
        <p:blipFill rotWithShape="1">
          <a:blip r:embed="rId4">
            <a:alphaModFix/>
          </a:blip>
          <a:srcRect b="0" l="0" r="0" t="0"/>
          <a:stretch/>
        </p:blipFill>
        <p:spPr>
          <a:xfrm>
            <a:off x="3867070" y="1081226"/>
            <a:ext cx="1000800" cy="1000500"/>
          </a:xfrm>
          <a:prstGeom prst="ellipse">
            <a:avLst/>
          </a:prstGeom>
          <a:noFill/>
          <a:ln>
            <a:noFill/>
          </a:ln>
        </p:spPr>
      </p:pic>
      <p:sp>
        <p:nvSpPr>
          <p:cNvPr id="254" name="Google Shape;254;p38"/>
          <p:cNvSpPr txBox="1"/>
          <p:nvPr/>
        </p:nvSpPr>
        <p:spPr>
          <a:xfrm>
            <a:off x="3583251" y="2136025"/>
            <a:ext cx="19842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200"/>
              <a:t>Self-schema</a:t>
            </a:r>
            <a:endParaRPr b="0" i="0" sz="22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2200" u="sng" cap="none" strike="noStrike">
              <a:solidFill>
                <a:srgbClr val="000000"/>
              </a:solidFill>
              <a:latin typeface="Inter"/>
              <a:ea typeface="Inter"/>
              <a:cs typeface="Inter"/>
              <a:sym typeface="Inter"/>
            </a:endParaRPr>
          </a:p>
        </p:txBody>
      </p:sp>
      <p:pic>
        <p:nvPicPr>
          <p:cNvPr id="255" name="Google Shape;255;p38"/>
          <p:cNvPicPr preferRelativeResize="0"/>
          <p:nvPr/>
        </p:nvPicPr>
        <p:blipFill rotWithShape="1">
          <a:blip r:embed="rId5">
            <a:alphaModFix/>
          </a:blip>
          <a:srcRect b="24940" l="47271" r="0" t="22330"/>
          <a:stretch/>
        </p:blipFill>
        <p:spPr>
          <a:xfrm>
            <a:off x="1206325" y="3097850"/>
            <a:ext cx="1000800" cy="1000500"/>
          </a:xfrm>
          <a:prstGeom prst="ellipse">
            <a:avLst/>
          </a:prstGeom>
          <a:noFill/>
          <a:ln>
            <a:noFill/>
          </a:ln>
        </p:spPr>
      </p:pic>
      <p:sp>
        <p:nvSpPr>
          <p:cNvPr id="256" name="Google Shape;256;p38"/>
          <p:cNvSpPr txBox="1"/>
          <p:nvPr/>
        </p:nvSpPr>
        <p:spPr>
          <a:xfrm>
            <a:off x="855300" y="4214475"/>
            <a:ext cx="19101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200"/>
              <a:t>Person schema</a:t>
            </a:r>
            <a:endParaRPr b="0" i="0" sz="22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1300" u="none" cap="none" strike="noStrike">
              <a:solidFill>
                <a:srgbClr val="000000"/>
              </a:solidFill>
              <a:latin typeface="Inter"/>
              <a:ea typeface="Inter"/>
              <a:cs typeface="Inter"/>
              <a:sym typeface="Inter"/>
            </a:endParaRPr>
          </a:p>
        </p:txBody>
      </p:sp>
      <p:pic>
        <p:nvPicPr>
          <p:cNvPr id="257" name="Google Shape;257;p38"/>
          <p:cNvPicPr preferRelativeResize="0"/>
          <p:nvPr/>
        </p:nvPicPr>
        <p:blipFill rotWithShape="1">
          <a:blip r:embed="rId6">
            <a:alphaModFix/>
          </a:blip>
          <a:srcRect b="29406" l="0" r="0" t="3926"/>
          <a:stretch/>
        </p:blipFill>
        <p:spPr>
          <a:xfrm>
            <a:off x="3870444" y="3097850"/>
            <a:ext cx="1000800" cy="1000500"/>
          </a:xfrm>
          <a:prstGeom prst="ellipse">
            <a:avLst/>
          </a:prstGeom>
          <a:noFill/>
          <a:ln>
            <a:noFill/>
          </a:ln>
        </p:spPr>
      </p:pic>
      <p:sp>
        <p:nvSpPr>
          <p:cNvPr id="258" name="Google Shape;258;p38"/>
          <p:cNvSpPr txBox="1"/>
          <p:nvPr/>
        </p:nvSpPr>
        <p:spPr>
          <a:xfrm>
            <a:off x="3363050" y="4214475"/>
            <a:ext cx="26661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200"/>
              <a:t>Person-in-situation schema</a:t>
            </a:r>
            <a:endParaRPr b="0" i="0" sz="22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1300" u="none" cap="none" strike="noStrike">
              <a:solidFill>
                <a:srgbClr val="000000"/>
              </a:solidFill>
              <a:latin typeface="Inter"/>
              <a:ea typeface="Inter"/>
              <a:cs typeface="Inter"/>
              <a:sym typeface="Inte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9"/>
          <p:cNvSpPr txBox="1"/>
          <p:nvPr>
            <p:ph idx="1" type="body"/>
          </p:nvPr>
        </p:nvSpPr>
        <p:spPr>
          <a:xfrm>
            <a:off x="348550" y="772475"/>
            <a:ext cx="5369700" cy="37677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600"/>
              </a:spcBef>
              <a:spcAft>
                <a:spcPts val="0"/>
              </a:spcAft>
              <a:buSzPts val="2000"/>
              <a:buNone/>
            </a:pPr>
            <a:r>
              <a:rPr lang="en" sz="2200">
                <a:solidFill>
                  <a:srgbClr val="000000"/>
                </a:solidFill>
                <a:latin typeface="Arial"/>
                <a:ea typeface="Arial"/>
                <a:cs typeface="Arial"/>
                <a:sym typeface="Arial"/>
              </a:rPr>
              <a:t>A </a:t>
            </a:r>
            <a:r>
              <a:rPr b="1" i="1" lang="en" sz="2200">
                <a:solidFill>
                  <a:srgbClr val="000000"/>
                </a:solidFill>
                <a:latin typeface="Arial"/>
                <a:ea typeface="Arial"/>
                <a:cs typeface="Arial"/>
                <a:sym typeface="Arial"/>
              </a:rPr>
              <a:t>script schema</a:t>
            </a:r>
            <a:r>
              <a:rPr lang="en" sz="2200">
                <a:solidFill>
                  <a:srgbClr val="000000"/>
                </a:solidFill>
                <a:latin typeface="Arial"/>
                <a:ea typeface="Arial"/>
                <a:cs typeface="Arial"/>
                <a:sym typeface="Arial"/>
              </a:rPr>
              <a:t> is defined as a knowledge framework that describes the appropriate sequence of events in a given situation. </a:t>
            </a:r>
            <a:endParaRPr sz="2200">
              <a:solidFill>
                <a:srgbClr val="000000"/>
              </a:solidFill>
              <a:latin typeface="Arial"/>
              <a:ea typeface="Arial"/>
              <a:cs typeface="Arial"/>
              <a:sym typeface="Arial"/>
            </a:endParaRPr>
          </a:p>
          <a:p>
            <a:pPr indent="0" lvl="0" marL="0" rtl="0" algn="just">
              <a:lnSpc>
                <a:spcPct val="115000"/>
              </a:lnSpc>
              <a:spcBef>
                <a:spcPts val="600"/>
              </a:spcBef>
              <a:spcAft>
                <a:spcPts val="0"/>
              </a:spcAft>
              <a:buSzPts val="2000"/>
              <a:buNone/>
            </a:pPr>
            <a:r>
              <a:t/>
            </a:r>
            <a:endParaRPr sz="2200">
              <a:solidFill>
                <a:srgbClr val="000000"/>
              </a:solidFill>
              <a:latin typeface="Arial"/>
              <a:ea typeface="Arial"/>
              <a:cs typeface="Arial"/>
              <a:sym typeface="Arial"/>
            </a:endParaRPr>
          </a:p>
          <a:p>
            <a:pPr indent="0" lvl="0" marL="0" rtl="0" algn="just">
              <a:lnSpc>
                <a:spcPct val="115000"/>
              </a:lnSpc>
              <a:spcBef>
                <a:spcPts val="600"/>
              </a:spcBef>
              <a:spcAft>
                <a:spcPts val="0"/>
              </a:spcAft>
              <a:buSzPts val="2000"/>
              <a:buNone/>
            </a:pPr>
            <a:r>
              <a:rPr lang="en" sz="2200">
                <a:solidFill>
                  <a:srgbClr val="000000"/>
                </a:solidFill>
                <a:latin typeface="Arial"/>
                <a:ea typeface="Arial"/>
                <a:cs typeface="Arial"/>
                <a:sym typeface="Arial"/>
              </a:rPr>
              <a:t>A </a:t>
            </a:r>
            <a:r>
              <a:rPr b="1" i="1" lang="en" sz="2200">
                <a:solidFill>
                  <a:srgbClr val="000000"/>
                </a:solidFill>
                <a:latin typeface="Arial"/>
                <a:ea typeface="Arial"/>
                <a:cs typeface="Arial"/>
                <a:sym typeface="Arial"/>
              </a:rPr>
              <a:t>self-schema</a:t>
            </a:r>
            <a:r>
              <a:rPr lang="en" sz="2200">
                <a:solidFill>
                  <a:srgbClr val="000000"/>
                </a:solidFill>
                <a:latin typeface="Arial"/>
                <a:ea typeface="Arial"/>
                <a:cs typeface="Arial"/>
                <a:sym typeface="Arial"/>
              </a:rPr>
              <a:t> contains information about a person’s own appearance, behavior, and personality.</a:t>
            </a:r>
            <a:endParaRPr sz="2200">
              <a:solidFill>
                <a:srgbClr val="000000"/>
              </a:solidFill>
              <a:latin typeface="Arial"/>
              <a:ea typeface="Arial"/>
              <a:cs typeface="Arial"/>
              <a:sym typeface="Arial"/>
            </a:endParaRPr>
          </a:p>
        </p:txBody>
      </p:sp>
      <p:sp>
        <p:nvSpPr>
          <p:cNvPr id="264" name="Google Shape;264;p39"/>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40"/>
          <p:cNvSpPr txBox="1"/>
          <p:nvPr>
            <p:ph idx="1" type="body"/>
          </p:nvPr>
        </p:nvSpPr>
        <p:spPr>
          <a:xfrm>
            <a:off x="84775" y="697100"/>
            <a:ext cx="5783100" cy="3843300"/>
          </a:xfrm>
          <a:prstGeom prst="rect">
            <a:avLst/>
          </a:prstGeom>
          <a:noFill/>
          <a:ln>
            <a:noFill/>
          </a:ln>
        </p:spPr>
        <p:txBody>
          <a:bodyPr anchorCtr="0" anchor="t" bIns="0" lIns="0" spcFirstLastPara="1" rIns="0" wrap="square" tIns="0">
            <a:noAutofit/>
          </a:bodyPr>
          <a:lstStyle/>
          <a:p>
            <a:pPr indent="0" lvl="0" marL="457200" rtl="0" algn="just">
              <a:lnSpc>
                <a:spcPct val="115000"/>
              </a:lnSpc>
              <a:spcBef>
                <a:spcPts val="600"/>
              </a:spcBef>
              <a:spcAft>
                <a:spcPts val="0"/>
              </a:spcAft>
              <a:buNone/>
            </a:pPr>
            <a:r>
              <a:rPr b="1" i="1" lang="en" sz="2200">
                <a:solidFill>
                  <a:srgbClr val="000000"/>
                </a:solidFill>
                <a:latin typeface="Arial"/>
                <a:ea typeface="Arial"/>
                <a:cs typeface="Arial"/>
                <a:sym typeface="Arial"/>
              </a:rPr>
              <a:t>Person schemas</a:t>
            </a:r>
            <a:r>
              <a:rPr lang="en" sz="2200">
                <a:solidFill>
                  <a:srgbClr val="000000"/>
                </a:solidFill>
                <a:latin typeface="Arial"/>
                <a:ea typeface="Arial"/>
                <a:cs typeface="Arial"/>
                <a:sym typeface="Arial"/>
              </a:rPr>
              <a:t> refer to the way individuals sort others into categories, such as types or groups, in terms of similar perceived features. </a:t>
            </a:r>
            <a:endParaRPr sz="2200">
              <a:solidFill>
                <a:srgbClr val="000000"/>
              </a:solidFill>
              <a:latin typeface="Arial"/>
              <a:ea typeface="Arial"/>
              <a:cs typeface="Arial"/>
              <a:sym typeface="Arial"/>
            </a:endParaRPr>
          </a:p>
          <a:p>
            <a:pPr indent="0" lvl="0" marL="457200" rtl="0" algn="just">
              <a:lnSpc>
                <a:spcPct val="115000"/>
              </a:lnSpc>
              <a:spcBef>
                <a:spcPts val="600"/>
              </a:spcBef>
              <a:spcAft>
                <a:spcPts val="0"/>
              </a:spcAft>
              <a:buNone/>
            </a:pPr>
            <a:r>
              <a:t/>
            </a:r>
            <a:endParaRPr sz="2200">
              <a:solidFill>
                <a:srgbClr val="000000"/>
              </a:solidFill>
              <a:latin typeface="Arial"/>
              <a:ea typeface="Arial"/>
              <a:cs typeface="Arial"/>
              <a:sym typeface="Arial"/>
            </a:endParaRPr>
          </a:p>
          <a:p>
            <a:pPr indent="0" lvl="0" marL="457200" rtl="0" algn="just">
              <a:lnSpc>
                <a:spcPct val="115000"/>
              </a:lnSpc>
              <a:spcBef>
                <a:spcPts val="600"/>
              </a:spcBef>
              <a:spcAft>
                <a:spcPts val="0"/>
              </a:spcAft>
              <a:buNone/>
            </a:pPr>
            <a:r>
              <a:rPr b="1" i="1" lang="en" sz="2200">
                <a:solidFill>
                  <a:srgbClr val="000000"/>
                </a:solidFill>
                <a:latin typeface="Arial"/>
                <a:ea typeface="Arial"/>
                <a:cs typeface="Arial"/>
                <a:sym typeface="Arial"/>
              </a:rPr>
              <a:t>Person-in-situation schemas</a:t>
            </a:r>
            <a:r>
              <a:rPr lang="en" sz="2200">
                <a:solidFill>
                  <a:srgbClr val="000000"/>
                </a:solidFill>
                <a:latin typeface="Arial"/>
                <a:ea typeface="Arial"/>
                <a:cs typeface="Arial"/>
                <a:sym typeface="Arial"/>
              </a:rPr>
              <a:t> combine schemas built around persons (self and person schemas) and events (script schemas). </a:t>
            </a:r>
            <a:endParaRPr sz="2200">
              <a:solidFill>
                <a:srgbClr val="000000"/>
              </a:solidFill>
              <a:latin typeface="Arial"/>
              <a:ea typeface="Arial"/>
              <a:cs typeface="Arial"/>
              <a:sym typeface="Arial"/>
            </a:endParaRPr>
          </a:p>
        </p:txBody>
      </p:sp>
      <p:sp>
        <p:nvSpPr>
          <p:cNvPr id="270" name="Google Shape;270;p40"/>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41"/>
          <p:cNvSpPr/>
          <p:nvPr/>
        </p:nvSpPr>
        <p:spPr>
          <a:xfrm rot="10800000">
            <a:off x="-576524"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76" name="Google Shape;276;p4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277" name="Google Shape;277;p41"/>
          <p:cNvPicPr preferRelativeResize="0"/>
          <p:nvPr/>
        </p:nvPicPr>
        <p:blipFill rotWithShape="1">
          <a:blip r:embed="rId3">
            <a:alphaModFix/>
          </a:blip>
          <a:srcRect b="0" l="7362" r="3938" t="0"/>
          <a:stretch/>
        </p:blipFill>
        <p:spPr>
          <a:xfrm>
            <a:off x="5737402" y="578825"/>
            <a:ext cx="3971700" cy="3971700"/>
          </a:xfrm>
          <a:prstGeom prst="chord">
            <a:avLst>
              <a:gd fmla="val 2658481" name="adj1"/>
              <a:gd fmla="val 18942614" name="adj2"/>
            </a:avLst>
          </a:prstGeom>
          <a:noFill/>
          <a:ln>
            <a:noFill/>
          </a:ln>
        </p:spPr>
      </p:pic>
      <p:sp>
        <p:nvSpPr>
          <p:cNvPr id="278" name="Google Shape;278;p41"/>
          <p:cNvSpPr txBox="1"/>
          <p:nvPr/>
        </p:nvSpPr>
        <p:spPr>
          <a:xfrm>
            <a:off x="348550" y="650000"/>
            <a:ext cx="5207400" cy="3786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 sz="2400"/>
              <a:t>3.)	Interpretation </a:t>
            </a:r>
            <a:endParaRPr b="1" sz="2400"/>
          </a:p>
          <a:p>
            <a:pPr indent="0" lvl="0" marL="0" rtl="0" algn="l">
              <a:spcBef>
                <a:spcPts val="0"/>
              </a:spcBef>
              <a:spcAft>
                <a:spcPts val="0"/>
              </a:spcAft>
              <a:buNone/>
            </a:pPr>
            <a:r>
              <a:t/>
            </a:r>
            <a:endParaRPr sz="2400"/>
          </a:p>
          <a:p>
            <a:pPr indent="0" lvl="0" marL="0" rtl="0" algn="l">
              <a:spcBef>
                <a:spcPts val="0"/>
              </a:spcBef>
              <a:spcAft>
                <a:spcPts val="0"/>
              </a:spcAft>
              <a:buNone/>
            </a:pPr>
            <a:r>
              <a:rPr lang="en" sz="2400"/>
              <a:t>Once your attention has been drawn to certain stimuli and you have grouped or organized this information, the next step is to uncover the reasons behind the actions.</a:t>
            </a:r>
            <a:endParaRPr sz="24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2"/>
          <p:cNvSpPr/>
          <p:nvPr/>
        </p:nvSpPr>
        <p:spPr>
          <a:xfrm rot="10800000">
            <a:off x="-576524" y="577350"/>
            <a:ext cx="3988800" cy="39888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84" name="Google Shape;284;p42"/>
          <p:cNvSpPr txBox="1"/>
          <p:nvPr>
            <p:ph idx="4294967295" type="body"/>
          </p:nvPr>
        </p:nvSpPr>
        <p:spPr>
          <a:xfrm>
            <a:off x="452175" y="301450"/>
            <a:ext cx="5247300" cy="4142700"/>
          </a:xfrm>
          <a:prstGeom prst="rect">
            <a:avLst/>
          </a:prstGeom>
          <a:noFill/>
          <a:ln>
            <a:noFill/>
          </a:ln>
        </p:spPr>
        <p:txBody>
          <a:bodyPr anchorCtr="0" anchor="t" bIns="0" lIns="0" spcFirstLastPara="1" rIns="0" wrap="square" tIns="0">
            <a:noAutofit/>
          </a:bodyPr>
          <a:lstStyle/>
          <a:p>
            <a:pPr indent="0" lvl="0" marL="101600" rtl="0" algn="just">
              <a:lnSpc>
                <a:spcPct val="115000"/>
              </a:lnSpc>
              <a:spcBef>
                <a:spcPts val="600"/>
              </a:spcBef>
              <a:spcAft>
                <a:spcPts val="0"/>
              </a:spcAft>
              <a:buSzPts val="2000"/>
              <a:buNone/>
            </a:pPr>
            <a:r>
              <a:rPr b="1" lang="en" sz="2100">
                <a:solidFill>
                  <a:schemeClr val="dk1"/>
                </a:solidFill>
              </a:rPr>
              <a:t>4.) Retrieval</a:t>
            </a:r>
            <a:endParaRPr b="1" sz="2100">
              <a:solidFill>
                <a:schemeClr val="dk1"/>
              </a:solidFill>
            </a:endParaRPr>
          </a:p>
          <a:p>
            <a:pPr indent="0" lvl="0" marL="101600" rtl="0" algn="just">
              <a:lnSpc>
                <a:spcPct val="115000"/>
              </a:lnSpc>
              <a:spcBef>
                <a:spcPts val="600"/>
              </a:spcBef>
              <a:spcAft>
                <a:spcPts val="0"/>
              </a:spcAft>
              <a:buSzPts val="2000"/>
              <a:buNone/>
            </a:pPr>
            <a:r>
              <a:rPr lang="en" sz="2100">
                <a:solidFill>
                  <a:schemeClr val="dk1"/>
                </a:solidFill>
              </a:rPr>
              <a:t>The information stored in our memory must be retrieved if it is to be used. All of us at times have trouble retrieving information stored in our memories. More commonly, memory decays, so that only some of the information is retrieved. Schemas play an important role in this area and make it difficult for people to remember things not included in them. </a:t>
            </a:r>
            <a:endParaRPr sz="2100">
              <a:solidFill>
                <a:schemeClr val="dk1"/>
              </a:solidFill>
            </a:endParaRPr>
          </a:p>
        </p:txBody>
      </p:sp>
      <p:sp>
        <p:nvSpPr>
          <p:cNvPr id="285" name="Google Shape;285;p4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286" name="Google Shape;286;p42"/>
          <p:cNvPicPr preferRelativeResize="0"/>
          <p:nvPr/>
        </p:nvPicPr>
        <p:blipFill rotWithShape="1">
          <a:blip r:embed="rId3">
            <a:alphaModFix/>
          </a:blip>
          <a:srcRect b="0" l="7362" r="3938" t="0"/>
          <a:stretch/>
        </p:blipFill>
        <p:spPr>
          <a:xfrm>
            <a:off x="5737402" y="578825"/>
            <a:ext cx="3971700" cy="3971700"/>
          </a:xfrm>
          <a:prstGeom prst="chord">
            <a:avLst>
              <a:gd fmla="val 2658481" name="adj1"/>
              <a:gd fmla="val 18942614" name="adj2"/>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43"/>
          <p:cNvSpPr txBox="1"/>
          <p:nvPr>
            <p:ph type="title"/>
          </p:nvPr>
        </p:nvSpPr>
        <p:spPr>
          <a:xfrm>
            <a:off x="489850" y="748950"/>
            <a:ext cx="4914900" cy="3264000"/>
          </a:xfrm>
          <a:prstGeom prst="rect">
            <a:avLst/>
          </a:prstGeom>
          <a:noFill/>
          <a:ln>
            <a:noFill/>
          </a:ln>
        </p:spPr>
        <p:txBody>
          <a:bodyPr anchorCtr="0" anchor="ctr" bIns="0" lIns="0" spcFirstLastPara="1" rIns="0" wrap="square" tIns="0">
            <a:noAutofit/>
          </a:bodyPr>
          <a:lstStyle/>
          <a:p>
            <a:pPr indent="1270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Perception and Impression Management</a:t>
            </a: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l">
              <a:lnSpc>
                <a:spcPct val="90000"/>
              </a:lnSpc>
              <a:spcBef>
                <a:spcPts val="1200"/>
              </a:spcBef>
              <a:spcAft>
                <a:spcPts val="0"/>
              </a:spcAft>
              <a:buSzPts val="3200"/>
              <a:buNone/>
            </a:pPr>
            <a:r>
              <a:rPr lang="en" sz="2000">
                <a:solidFill>
                  <a:srgbClr val="000000"/>
                </a:solidFill>
                <a:latin typeface="Arial"/>
                <a:ea typeface="Arial"/>
                <a:cs typeface="Arial"/>
                <a:sym typeface="Arial"/>
              </a:rPr>
              <a:t>Richard Branson, CEO of the Virgin Group, may be one of the richest and most famous executives in the world. One of his early business accomplishments was the successful startup of Virgin Airlines, now a major competitor of British Airways (BA). In a memoir, the former head of BA, Lord King, said: “If Richard Branson had worn a shirt and tie instead of a goatee and jumper, I would not have underestimated him.” </a:t>
            </a:r>
            <a:endParaRPr sz="2000"/>
          </a:p>
        </p:txBody>
      </p:sp>
      <p:sp>
        <p:nvSpPr>
          <p:cNvPr id="292" name="Google Shape;292;p4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44"/>
          <p:cNvSpPr txBox="1"/>
          <p:nvPr>
            <p:ph type="title"/>
          </p:nvPr>
        </p:nvSpPr>
        <p:spPr>
          <a:xfrm>
            <a:off x="489850" y="748950"/>
            <a:ext cx="5068200" cy="3264000"/>
          </a:xfrm>
          <a:prstGeom prst="rect">
            <a:avLst/>
          </a:prstGeom>
          <a:noFill/>
          <a:ln>
            <a:noFill/>
          </a:ln>
        </p:spPr>
        <p:txBody>
          <a:bodyPr anchorCtr="0" anchor="ctr" bIns="0" lIns="0" spcFirstLastPara="1" rIns="0" wrap="square" tIns="0">
            <a:noAutofit/>
          </a:bodyPr>
          <a:lstStyle/>
          <a:p>
            <a:pPr indent="127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Social Networks</a:t>
            </a: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0" lvl="0" marL="0" rtl="0" algn="l">
              <a:lnSpc>
                <a:spcPct val="90000"/>
              </a:lnSpc>
              <a:spcBef>
                <a:spcPts val="1200"/>
              </a:spcBef>
              <a:spcAft>
                <a:spcPts val="0"/>
              </a:spcAft>
              <a:buSzPts val="3200"/>
              <a:buNone/>
            </a:pPr>
            <a:r>
              <a:rPr lang="en" sz="2200">
                <a:solidFill>
                  <a:srgbClr val="000000"/>
                </a:solidFill>
                <a:latin typeface="Arial"/>
                <a:ea typeface="Arial"/>
                <a:cs typeface="Arial"/>
                <a:sym typeface="Arial"/>
              </a:rPr>
              <a:t>Most of us have heard the advice: “Don’t forget to make a good first impression.” And, no doubt, first impressions do count in how others perceive us. In fact, we practice a lot of impression management as a matter of routine in everyday life. We dress, talk, act, and surround ourselves with things that reinforce a desirable self-image and help to convey that same image to other persons. </a:t>
            </a:r>
            <a:endParaRPr b="1" sz="2200">
              <a:solidFill>
                <a:srgbClr val="000000"/>
              </a:solidFill>
              <a:latin typeface="Arial"/>
              <a:ea typeface="Arial"/>
              <a:cs typeface="Arial"/>
              <a:sym typeface="Arial"/>
            </a:endParaRPr>
          </a:p>
        </p:txBody>
      </p:sp>
      <p:sp>
        <p:nvSpPr>
          <p:cNvPr id="298" name="Google Shape;298;p44"/>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45"/>
          <p:cNvSpPr txBox="1"/>
          <p:nvPr>
            <p:ph idx="1" type="body"/>
          </p:nvPr>
        </p:nvSpPr>
        <p:spPr>
          <a:xfrm>
            <a:off x="461600" y="471025"/>
            <a:ext cx="5406300" cy="4069200"/>
          </a:xfrm>
          <a:prstGeom prst="rect">
            <a:avLst/>
          </a:prstGeom>
          <a:noFill/>
          <a:ln>
            <a:noFill/>
          </a:ln>
        </p:spPr>
        <p:txBody>
          <a:bodyPr anchorCtr="0" anchor="t" bIns="0" lIns="0" spcFirstLastPara="1" rIns="0" wrap="square" tIns="0">
            <a:noAutofit/>
          </a:bodyPr>
          <a:lstStyle/>
          <a:p>
            <a:pPr indent="0" lvl="0" marL="101600" rtl="0" algn="l">
              <a:lnSpc>
                <a:spcPct val="115000"/>
              </a:lnSpc>
              <a:spcBef>
                <a:spcPts val="600"/>
              </a:spcBef>
              <a:spcAft>
                <a:spcPts val="0"/>
              </a:spcAft>
              <a:buSzPts val="2000"/>
              <a:buNone/>
            </a:pPr>
            <a:r>
              <a:t/>
            </a:r>
            <a:endParaRPr sz="1400"/>
          </a:p>
          <a:p>
            <a:pPr indent="0" lvl="0" marL="101600" rtl="0" algn="l">
              <a:lnSpc>
                <a:spcPct val="115000"/>
              </a:lnSpc>
              <a:spcBef>
                <a:spcPts val="600"/>
              </a:spcBef>
              <a:spcAft>
                <a:spcPts val="0"/>
              </a:spcAft>
              <a:buSzPts val="2000"/>
              <a:buNone/>
            </a:pPr>
            <a:r>
              <a:t/>
            </a:r>
            <a:endParaRPr sz="1400"/>
          </a:p>
          <a:p>
            <a:pPr indent="0" lvl="0" marL="457200" rtl="0" algn="l">
              <a:lnSpc>
                <a:spcPct val="115000"/>
              </a:lnSpc>
              <a:spcBef>
                <a:spcPts val="600"/>
              </a:spcBef>
              <a:spcAft>
                <a:spcPts val="0"/>
              </a:spcAft>
              <a:buNone/>
            </a:pPr>
            <a:r>
              <a:rPr b="1" i="1" lang="en" sz="2200">
                <a:solidFill>
                  <a:srgbClr val="000000"/>
                </a:solidFill>
                <a:latin typeface="Arial"/>
                <a:ea typeface="Arial"/>
                <a:cs typeface="Arial"/>
                <a:sym typeface="Arial"/>
              </a:rPr>
              <a:t>(C) </a:t>
            </a:r>
            <a:r>
              <a:rPr b="1" i="1" lang="en" sz="2200">
                <a:solidFill>
                  <a:srgbClr val="000000"/>
                </a:solidFill>
                <a:latin typeface="Arial"/>
                <a:ea typeface="Arial"/>
                <a:cs typeface="Arial"/>
                <a:sym typeface="Arial"/>
              </a:rPr>
              <a:t>Learning</a:t>
            </a:r>
            <a:r>
              <a:rPr b="1" lang="en" sz="2200">
                <a:solidFill>
                  <a:srgbClr val="000000"/>
                </a:solidFill>
                <a:latin typeface="Arial"/>
                <a:ea typeface="Arial"/>
                <a:cs typeface="Arial"/>
                <a:sym typeface="Arial"/>
              </a:rPr>
              <a:t>.</a:t>
            </a:r>
            <a:r>
              <a:rPr lang="en" sz="2200">
                <a:solidFill>
                  <a:srgbClr val="000000"/>
                </a:solidFill>
                <a:latin typeface="Arial"/>
                <a:ea typeface="Arial"/>
                <a:cs typeface="Arial"/>
                <a:sym typeface="Arial"/>
              </a:rPr>
              <a:t> Every part of the buying-decision process is influenced by learning. A person who buys a brand of cosmetics but experiences skin itching, or irritation may definitely withdraw the idea of picking the same brand of cosmetics ever again. </a:t>
            </a:r>
            <a:endParaRPr sz="2200"/>
          </a:p>
        </p:txBody>
      </p:sp>
      <p:sp>
        <p:nvSpPr>
          <p:cNvPr id="304" name="Google Shape;304;p4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46"/>
          <p:cNvSpPr txBox="1"/>
          <p:nvPr>
            <p:ph idx="1" type="body"/>
          </p:nvPr>
        </p:nvSpPr>
        <p:spPr>
          <a:xfrm>
            <a:off x="348550" y="593475"/>
            <a:ext cx="5313000" cy="39468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600"/>
              </a:spcBef>
              <a:spcAft>
                <a:spcPts val="0"/>
              </a:spcAft>
              <a:buSzPts val="2000"/>
              <a:buNone/>
            </a:pPr>
            <a:r>
              <a:rPr b="1" lang="en" sz="2200">
                <a:solidFill>
                  <a:srgbClr val="000000"/>
                </a:solidFill>
                <a:latin typeface="Arial"/>
                <a:ea typeface="Arial"/>
                <a:cs typeface="Arial"/>
                <a:sym typeface="Arial"/>
              </a:rPr>
              <a:t>(D) Attitude</a:t>
            </a:r>
            <a:r>
              <a:rPr lang="en" sz="2200">
                <a:solidFill>
                  <a:srgbClr val="000000"/>
                </a:solidFill>
                <a:latin typeface="Arial"/>
                <a:ea typeface="Arial"/>
                <a:cs typeface="Arial"/>
                <a:sym typeface="Arial"/>
              </a:rPr>
              <a:t> is permanent in nature, and it would entail large effort and much money to change it. If change is possible, the remnant will still be there though in a controllable level. </a:t>
            </a:r>
            <a:endParaRPr sz="2200">
              <a:solidFill>
                <a:srgbClr val="000000"/>
              </a:solidFill>
              <a:latin typeface="Arial"/>
              <a:ea typeface="Arial"/>
              <a:cs typeface="Arial"/>
              <a:sym typeface="Arial"/>
            </a:endParaRPr>
          </a:p>
          <a:p>
            <a:pPr indent="0" lvl="0" marL="0" rtl="0" algn="just">
              <a:lnSpc>
                <a:spcPct val="115000"/>
              </a:lnSpc>
              <a:spcBef>
                <a:spcPts val="600"/>
              </a:spcBef>
              <a:spcAft>
                <a:spcPts val="0"/>
              </a:spcAft>
              <a:buSzPts val="2000"/>
              <a:buNone/>
            </a:pPr>
            <a:r>
              <a:t/>
            </a:r>
            <a:endParaRPr sz="2200">
              <a:solidFill>
                <a:srgbClr val="000000"/>
              </a:solidFill>
              <a:latin typeface="Arial"/>
              <a:ea typeface="Arial"/>
              <a:cs typeface="Arial"/>
              <a:sym typeface="Arial"/>
            </a:endParaRPr>
          </a:p>
          <a:p>
            <a:pPr indent="0" lvl="0" marL="0" rtl="0" algn="just">
              <a:lnSpc>
                <a:spcPct val="115000"/>
              </a:lnSpc>
              <a:spcBef>
                <a:spcPts val="600"/>
              </a:spcBef>
              <a:spcAft>
                <a:spcPts val="0"/>
              </a:spcAft>
              <a:buSzPts val="2000"/>
              <a:buNone/>
            </a:pPr>
            <a:r>
              <a:rPr i="1" lang="en" sz="2200">
                <a:solidFill>
                  <a:srgbClr val="000000"/>
                </a:solidFill>
                <a:latin typeface="Arial"/>
                <a:ea typeface="Arial"/>
                <a:cs typeface="Arial"/>
                <a:sym typeface="Arial"/>
              </a:rPr>
              <a:t>An </a:t>
            </a:r>
            <a:r>
              <a:rPr b="1" i="1" lang="en" sz="2200">
                <a:solidFill>
                  <a:srgbClr val="000000"/>
                </a:solidFill>
                <a:latin typeface="Arial"/>
                <a:ea typeface="Arial"/>
                <a:cs typeface="Arial"/>
                <a:sym typeface="Arial"/>
              </a:rPr>
              <a:t>attitude</a:t>
            </a:r>
            <a:r>
              <a:rPr i="1" lang="en" sz="2200">
                <a:solidFill>
                  <a:srgbClr val="000000"/>
                </a:solidFill>
                <a:latin typeface="Arial"/>
                <a:ea typeface="Arial"/>
                <a:cs typeface="Arial"/>
                <a:sym typeface="Arial"/>
              </a:rPr>
              <a:t> is a predisposition to respond in a positive or negative way to someone or something in one’s environment.</a:t>
            </a:r>
            <a:endParaRPr sz="2200">
              <a:solidFill>
                <a:srgbClr val="000000"/>
              </a:solidFill>
              <a:latin typeface="Arial"/>
              <a:ea typeface="Arial"/>
              <a:cs typeface="Arial"/>
              <a:sym typeface="Arial"/>
            </a:endParaRPr>
          </a:p>
          <a:p>
            <a:pPr indent="0" lvl="0" marL="0" rtl="0" algn="just">
              <a:lnSpc>
                <a:spcPct val="115000"/>
              </a:lnSpc>
              <a:spcBef>
                <a:spcPts val="600"/>
              </a:spcBef>
              <a:spcAft>
                <a:spcPts val="0"/>
              </a:spcAft>
              <a:buSzPts val="2000"/>
              <a:buNone/>
            </a:pPr>
            <a:r>
              <a:t/>
            </a:r>
            <a:endParaRPr sz="1100">
              <a:solidFill>
                <a:srgbClr val="000000"/>
              </a:solidFill>
              <a:latin typeface="Arial"/>
              <a:ea typeface="Arial"/>
              <a:cs typeface="Arial"/>
              <a:sym typeface="Arial"/>
            </a:endParaRPr>
          </a:p>
        </p:txBody>
      </p:sp>
      <p:sp>
        <p:nvSpPr>
          <p:cNvPr id="310" name="Google Shape;310;p4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47"/>
          <p:cNvSpPr txBox="1"/>
          <p:nvPr>
            <p:ph type="title"/>
          </p:nvPr>
        </p:nvSpPr>
        <p:spPr>
          <a:xfrm>
            <a:off x="855300" y="748950"/>
            <a:ext cx="4549500" cy="1125600"/>
          </a:xfrm>
          <a:prstGeom prst="rect">
            <a:avLst/>
          </a:prstGeom>
          <a:noFill/>
          <a:ln>
            <a:noFill/>
          </a:ln>
        </p:spPr>
        <p:txBody>
          <a:bodyPr anchorCtr="0" anchor="ctr" bIns="0" lIns="0" spcFirstLastPara="1" rIns="0" wrap="square" tIns="0">
            <a:noAutofit/>
          </a:bodyPr>
          <a:lstStyle/>
          <a:p>
            <a:pPr indent="1270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Components of Attitudes </a:t>
            </a:r>
            <a:endParaRPr b="1" sz="2400">
              <a:solidFill>
                <a:srgbClr val="000000"/>
              </a:solidFill>
              <a:latin typeface="Arial"/>
              <a:ea typeface="Arial"/>
              <a:cs typeface="Arial"/>
              <a:sym typeface="Arial"/>
            </a:endParaRPr>
          </a:p>
          <a:p>
            <a:pPr indent="0" lvl="0" marL="0" rtl="0" algn="l">
              <a:lnSpc>
                <a:spcPct val="90000"/>
              </a:lnSpc>
              <a:spcBef>
                <a:spcPts val="1200"/>
              </a:spcBef>
              <a:spcAft>
                <a:spcPts val="0"/>
              </a:spcAft>
              <a:buSzPts val="3200"/>
              <a:buNone/>
            </a:pPr>
            <a:r>
              <a:t/>
            </a:r>
            <a:endParaRPr b="1"/>
          </a:p>
        </p:txBody>
      </p:sp>
      <p:sp>
        <p:nvSpPr>
          <p:cNvPr id="316" name="Google Shape;316;p47"/>
          <p:cNvSpPr txBox="1"/>
          <p:nvPr>
            <p:ph idx="1" type="body"/>
          </p:nvPr>
        </p:nvSpPr>
        <p:spPr>
          <a:xfrm>
            <a:off x="527550" y="1168125"/>
            <a:ext cx="4747800" cy="29958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a:p>
            <a:pPr indent="0" lvl="0" marL="0" rtl="0" algn="just">
              <a:lnSpc>
                <a:spcPct val="115000"/>
              </a:lnSpc>
              <a:spcBef>
                <a:spcPts val="600"/>
              </a:spcBef>
              <a:spcAft>
                <a:spcPts val="0"/>
              </a:spcAft>
              <a:buSzPts val="2000"/>
              <a:buNone/>
            </a:pPr>
            <a:r>
              <a:t/>
            </a:r>
            <a:endParaRPr sz="1000"/>
          </a:p>
        </p:txBody>
      </p:sp>
      <p:sp>
        <p:nvSpPr>
          <p:cNvPr id="317" name="Google Shape;317;p47"/>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aphicFrame>
        <p:nvGraphicFramePr>
          <p:cNvPr id="318" name="Google Shape;318;p47"/>
          <p:cNvGraphicFramePr/>
          <p:nvPr/>
        </p:nvGraphicFramePr>
        <p:xfrm>
          <a:off x="707825" y="2031408"/>
          <a:ext cx="3000000" cy="3000000"/>
        </p:xfrm>
        <a:graphic>
          <a:graphicData uri="http://schemas.openxmlformats.org/drawingml/2006/table">
            <a:tbl>
              <a:tblPr bandRow="1" firstCol="1" firstRow="1">
                <a:noFill/>
                <a:tableStyleId>{9B114C91-8EF1-45AF-BA34-CFB4AA7B4EDA}</a:tableStyleId>
              </a:tblPr>
              <a:tblGrid>
                <a:gridCol w="1535150"/>
                <a:gridCol w="1705200"/>
                <a:gridCol w="1763150"/>
              </a:tblGrid>
              <a:tr h="1389675">
                <a:tc>
                  <a:txBody>
                    <a:bodyPr/>
                    <a:lstStyle/>
                    <a:p>
                      <a:pPr indent="12700" lvl="0" marL="0" rtl="0" algn="just">
                        <a:lnSpc>
                          <a:spcPct val="115000"/>
                        </a:lnSpc>
                        <a:spcBef>
                          <a:spcPts val="1200"/>
                        </a:spcBef>
                        <a:spcAft>
                          <a:spcPts val="0"/>
                        </a:spcAft>
                        <a:buNone/>
                      </a:pPr>
                      <a:r>
                        <a:rPr b="1" lang="en" sz="2000"/>
                        <a:t>Cognitive component</a:t>
                      </a:r>
                      <a:endParaRPr b="1" sz="2000"/>
                    </a:p>
                    <a:p>
                      <a:pPr indent="0" lvl="0" marL="0" marR="0" rtl="0" algn="ctr">
                        <a:lnSpc>
                          <a:spcPct val="107000"/>
                        </a:lnSpc>
                        <a:spcBef>
                          <a:spcPts val="1200"/>
                        </a:spcBef>
                        <a:spcAft>
                          <a:spcPts val="0"/>
                        </a:spcAft>
                        <a:buNone/>
                      </a:pPr>
                      <a:r>
                        <a:t/>
                      </a:r>
                      <a:endParaRPr sz="2000"/>
                    </a:p>
                  </a:txBody>
                  <a:tcPr marT="0" marB="0" marR="53125" marL="53125">
                    <a:solidFill>
                      <a:srgbClr val="EDDCC5"/>
                    </a:solidFill>
                  </a:tcPr>
                </a:tc>
                <a:tc>
                  <a:txBody>
                    <a:bodyPr/>
                    <a:lstStyle/>
                    <a:p>
                      <a:pPr indent="0" lvl="0" marL="0" marR="0" rtl="0" algn="ctr">
                        <a:lnSpc>
                          <a:spcPct val="107000"/>
                        </a:lnSpc>
                        <a:spcBef>
                          <a:spcPts val="0"/>
                        </a:spcBef>
                        <a:spcAft>
                          <a:spcPts val="0"/>
                        </a:spcAft>
                        <a:buNone/>
                      </a:pPr>
                      <a:r>
                        <a:rPr i="1" lang="en" sz="2000"/>
                        <a:t>Affective component</a:t>
                      </a:r>
                      <a:endParaRPr sz="2000" cap="none" strike="noStrike">
                        <a:latin typeface="Calibri"/>
                        <a:ea typeface="Calibri"/>
                        <a:cs typeface="Calibri"/>
                        <a:sym typeface="Calibri"/>
                      </a:endParaRPr>
                    </a:p>
                  </a:txBody>
                  <a:tcPr marT="0" marB="0" marR="53125" marL="53125">
                    <a:solidFill>
                      <a:srgbClr val="FF66FF"/>
                    </a:solidFill>
                  </a:tcPr>
                </a:tc>
                <a:tc>
                  <a:txBody>
                    <a:bodyPr/>
                    <a:lstStyle/>
                    <a:p>
                      <a:pPr indent="0" lvl="0" marL="228600" marR="0" rtl="0" algn="ctr">
                        <a:lnSpc>
                          <a:spcPct val="107000"/>
                        </a:lnSpc>
                        <a:spcBef>
                          <a:spcPts val="0"/>
                        </a:spcBef>
                        <a:spcAft>
                          <a:spcPts val="0"/>
                        </a:spcAft>
                        <a:buNone/>
                      </a:pPr>
                      <a:r>
                        <a:rPr lang="en" sz="2000"/>
                        <a:t>Behavioral component</a:t>
                      </a:r>
                      <a:endParaRPr sz="2000" cap="none" strike="noStrike">
                        <a:latin typeface="Calibri"/>
                        <a:ea typeface="Calibri"/>
                        <a:cs typeface="Calibri"/>
                        <a:sym typeface="Calibri"/>
                      </a:endParaRPr>
                    </a:p>
                  </a:txBody>
                  <a:tcPr marT="0" marB="0" marR="53125" marL="53125">
                    <a:solidFill>
                      <a:srgbClr val="FFFF00"/>
                    </a:solidFill>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48"/>
          <p:cNvSpPr/>
          <p:nvPr/>
        </p:nvSpPr>
        <p:spPr>
          <a:xfrm>
            <a:off x="2012225" y="316700"/>
            <a:ext cx="4509900" cy="4509900"/>
          </a:xfrm>
          <a:prstGeom prst="ellips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24" name="Google Shape;324;p48"/>
          <p:cNvSpPr/>
          <p:nvPr/>
        </p:nvSpPr>
        <p:spPr>
          <a:xfrm rot="-5400000">
            <a:off x="14965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5" name="Google Shape;325;p48"/>
          <p:cNvSpPr txBox="1"/>
          <p:nvPr>
            <p:ph idx="4294967295" type="body"/>
          </p:nvPr>
        </p:nvSpPr>
        <p:spPr>
          <a:xfrm>
            <a:off x="-50450" y="373575"/>
            <a:ext cx="3024000" cy="43965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600"/>
              </a:spcBef>
              <a:spcAft>
                <a:spcPts val="600"/>
              </a:spcAft>
              <a:buSzPts val="2000"/>
              <a:buNone/>
            </a:pPr>
            <a:r>
              <a:rPr lang="en" sz="2400">
                <a:solidFill>
                  <a:srgbClr val="000000"/>
                </a:solidFill>
                <a:latin typeface="Arial"/>
                <a:ea typeface="Arial"/>
                <a:cs typeface="Arial"/>
                <a:sym typeface="Arial"/>
              </a:rPr>
              <a:t>The </a:t>
            </a:r>
            <a:r>
              <a:rPr b="1" i="1" lang="en" sz="2400">
                <a:solidFill>
                  <a:srgbClr val="000000"/>
                </a:solidFill>
                <a:latin typeface="Arial"/>
                <a:ea typeface="Arial"/>
                <a:cs typeface="Arial"/>
                <a:sym typeface="Arial"/>
              </a:rPr>
              <a:t>cognitive component</a:t>
            </a:r>
            <a:endParaRPr sz="2400">
              <a:solidFill>
                <a:schemeClr val="dk1"/>
              </a:solidFill>
              <a:latin typeface="Playfair Display"/>
              <a:ea typeface="Playfair Display"/>
              <a:cs typeface="Playfair Display"/>
              <a:sym typeface="Playfair Display"/>
            </a:endParaRPr>
          </a:p>
        </p:txBody>
      </p:sp>
      <p:sp>
        <p:nvSpPr>
          <p:cNvPr id="326" name="Google Shape;326;p48"/>
          <p:cNvSpPr txBox="1"/>
          <p:nvPr>
            <p:ph idx="12" type="sldNum"/>
          </p:nvPr>
        </p:nvSpPr>
        <p:spPr>
          <a:xfrm>
            <a:off x="8431934" y="443300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327" name="Google Shape;327;p48"/>
          <p:cNvGrpSpPr/>
          <p:nvPr/>
        </p:nvGrpSpPr>
        <p:grpSpPr>
          <a:xfrm>
            <a:off x="3198914" y="355682"/>
            <a:ext cx="2136974" cy="4431983"/>
            <a:chOff x="2547150" y="238125"/>
            <a:chExt cx="2525675" cy="5238750"/>
          </a:xfrm>
        </p:grpSpPr>
        <p:sp>
          <p:nvSpPr>
            <p:cNvPr id="328" name="Google Shape;328;p48"/>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9" name="Google Shape;329;p48"/>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0" name="Google Shape;330;p48"/>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1" name="Google Shape;331;p48"/>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32" name="Google Shape;332;p48"/>
          <p:cNvSpPr txBox="1"/>
          <p:nvPr>
            <p:ph idx="4294967295" type="body"/>
          </p:nvPr>
        </p:nvSpPr>
        <p:spPr>
          <a:xfrm>
            <a:off x="5516975" y="612325"/>
            <a:ext cx="2619300" cy="3183900"/>
          </a:xfrm>
          <a:prstGeom prst="rect">
            <a:avLst/>
          </a:prstGeom>
          <a:noFill/>
          <a:ln>
            <a:noFill/>
          </a:ln>
        </p:spPr>
        <p:txBody>
          <a:bodyPr anchorCtr="0" anchor="ctr" bIns="0" lIns="0" spcFirstLastPara="1" rIns="0" wrap="square" tIns="0">
            <a:noAutofit/>
          </a:bodyPr>
          <a:lstStyle/>
          <a:p>
            <a:pPr indent="0" lvl="0" marL="0" rtl="0" algn="l">
              <a:lnSpc>
                <a:spcPct val="115000"/>
              </a:lnSpc>
              <a:spcBef>
                <a:spcPts val="600"/>
              </a:spcBef>
              <a:spcAft>
                <a:spcPts val="600"/>
              </a:spcAft>
              <a:buSzPts val="2000"/>
              <a:buNone/>
            </a:pPr>
            <a:r>
              <a:rPr lang="en">
                <a:solidFill>
                  <a:schemeClr val="accent2"/>
                </a:solidFill>
              </a:rPr>
              <a:t>reflects underlying beliefs, opinions, knowledge, or information a person possesses. It represents a person’s ideas about someone or something and the conclusions drawn about them. </a:t>
            </a:r>
            <a:endParaRPr>
              <a:solidFill>
                <a:schemeClr val="accent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49"/>
          <p:cNvSpPr/>
          <p:nvPr/>
        </p:nvSpPr>
        <p:spPr>
          <a:xfrm>
            <a:off x="1783625" y="316700"/>
            <a:ext cx="4509900" cy="4509900"/>
          </a:xfrm>
          <a:prstGeom prst="ellips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38" name="Google Shape;338;p49"/>
          <p:cNvSpPr/>
          <p:nvPr/>
        </p:nvSpPr>
        <p:spPr>
          <a:xfrm rot="-5400000">
            <a:off x="12679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 name="Google Shape;339;p49"/>
          <p:cNvSpPr txBox="1"/>
          <p:nvPr>
            <p:ph idx="4294967295" type="body"/>
          </p:nvPr>
        </p:nvSpPr>
        <p:spPr>
          <a:xfrm>
            <a:off x="169500" y="373575"/>
            <a:ext cx="2584800" cy="43965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600"/>
              </a:spcBef>
              <a:spcAft>
                <a:spcPts val="600"/>
              </a:spcAft>
              <a:buSzPts val="2000"/>
              <a:buNone/>
            </a:pPr>
            <a:r>
              <a:rPr lang="en" sz="2400">
                <a:solidFill>
                  <a:srgbClr val="000000"/>
                </a:solidFill>
                <a:latin typeface="Arial"/>
                <a:ea typeface="Arial"/>
                <a:cs typeface="Arial"/>
                <a:sym typeface="Arial"/>
              </a:rPr>
              <a:t>The </a:t>
            </a:r>
            <a:r>
              <a:rPr b="1" i="1" lang="en" sz="2400">
                <a:solidFill>
                  <a:srgbClr val="000000"/>
                </a:solidFill>
                <a:latin typeface="Arial"/>
                <a:ea typeface="Arial"/>
                <a:cs typeface="Arial"/>
                <a:sym typeface="Arial"/>
              </a:rPr>
              <a:t>affective </a:t>
            </a:r>
            <a:r>
              <a:rPr b="1" i="1" lang="en" sz="2400">
                <a:solidFill>
                  <a:srgbClr val="000000"/>
                </a:solidFill>
                <a:latin typeface="Arial"/>
                <a:ea typeface="Arial"/>
                <a:cs typeface="Arial"/>
                <a:sym typeface="Arial"/>
              </a:rPr>
              <a:t>component</a:t>
            </a:r>
            <a:endParaRPr sz="2400">
              <a:solidFill>
                <a:schemeClr val="dk1"/>
              </a:solidFill>
              <a:latin typeface="Playfair Display"/>
              <a:ea typeface="Playfair Display"/>
              <a:cs typeface="Playfair Display"/>
              <a:sym typeface="Playfair Display"/>
            </a:endParaRPr>
          </a:p>
        </p:txBody>
      </p:sp>
      <p:sp>
        <p:nvSpPr>
          <p:cNvPr id="340" name="Google Shape;340;p49"/>
          <p:cNvSpPr txBox="1"/>
          <p:nvPr>
            <p:ph idx="12" type="sldNum"/>
          </p:nvPr>
        </p:nvSpPr>
        <p:spPr>
          <a:xfrm>
            <a:off x="78709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341" name="Google Shape;341;p49"/>
          <p:cNvGrpSpPr/>
          <p:nvPr/>
        </p:nvGrpSpPr>
        <p:grpSpPr>
          <a:xfrm>
            <a:off x="2970314" y="355682"/>
            <a:ext cx="2136974" cy="4431983"/>
            <a:chOff x="2547150" y="238125"/>
            <a:chExt cx="2525675" cy="5238750"/>
          </a:xfrm>
        </p:grpSpPr>
        <p:sp>
          <p:nvSpPr>
            <p:cNvPr id="342" name="Google Shape;342;p49"/>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3" name="Google Shape;343;p49"/>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4" name="Google Shape;344;p49"/>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 name="Google Shape;345;p49"/>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46" name="Google Shape;346;p49"/>
          <p:cNvSpPr txBox="1"/>
          <p:nvPr>
            <p:ph idx="4294967295" type="body"/>
          </p:nvPr>
        </p:nvSpPr>
        <p:spPr>
          <a:xfrm>
            <a:off x="5503200" y="373575"/>
            <a:ext cx="2404500" cy="3903300"/>
          </a:xfrm>
          <a:prstGeom prst="rect">
            <a:avLst/>
          </a:prstGeom>
          <a:noFill/>
          <a:ln>
            <a:noFill/>
          </a:ln>
        </p:spPr>
        <p:txBody>
          <a:bodyPr anchorCtr="0" anchor="ctr" bIns="0" lIns="0" spcFirstLastPara="1" rIns="0" wrap="square" tIns="0">
            <a:noAutofit/>
          </a:bodyPr>
          <a:lstStyle/>
          <a:p>
            <a:pPr indent="0" lvl="0" marL="0" rtl="0" algn="l">
              <a:lnSpc>
                <a:spcPct val="115000"/>
              </a:lnSpc>
              <a:spcBef>
                <a:spcPts val="600"/>
              </a:spcBef>
              <a:spcAft>
                <a:spcPts val="600"/>
              </a:spcAft>
              <a:buSzPts val="2000"/>
              <a:buNone/>
            </a:pPr>
            <a:r>
              <a:rPr lang="en" sz="2200">
                <a:solidFill>
                  <a:schemeClr val="accent2"/>
                </a:solidFill>
              </a:rPr>
              <a:t>a specific feeling regarding the personal impact of the antecedent conditions evidenced in the cognitive component. </a:t>
            </a:r>
            <a:endParaRPr sz="2200">
              <a:solidFill>
                <a:schemeClr val="accent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50"/>
          <p:cNvSpPr/>
          <p:nvPr/>
        </p:nvSpPr>
        <p:spPr>
          <a:xfrm>
            <a:off x="1859825" y="316700"/>
            <a:ext cx="4509900" cy="4509900"/>
          </a:xfrm>
          <a:prstGeom prst="ellipse">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352" name="Google Shape;352;p50"/>
          <p:cNvSpPr/>
          <p:nvPr/>
        </p:nvSpPr>
        <p:spPr>
          <a:xfrm rot="-5400000">
            <a:off x="13441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3" name="Google Shape;353;p50"/>
          <p:cNvSpPr txBox="1"/>
          <p:nvPr>
            <p:ph idx="4294967295" type="body"/>
          </p:nvPr>
        </p:nvSpPr>
        <p:spPr>
          <a:xfrm>
            <a:off x="245700" y="373575"/>
            <a:ext cx="2404500" cy="43965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600"/>
              </a:spcBef>
              <a:spcAft>
                <a:spcPts val="600"/>
              </a:spcAft>
              <a:buSzPts val="2000"/>
              <a:buNone/>
            </a:pPr>
            <a:r>
              <a:rPr lang="en" sz="2400">
                <a:solidFill>
                  <a:srgbClr val="000000"/>
                </a:solidFill>
                <a:latin typeface="Arial"/>
                <a:ea typeface="Arial"/>
                <a:cs typeface="Arial"/>
                <a:sym typeface="Arial"/>
              </a:rPr>
              <a:t>The </a:t>
            </a:r>
            <a:r>
              <a:rPr b="1" i="1" lang="en" sz="2400">
                <a:solidFill>
                  <a:srgbClr val="000000"/>
                </a:solidFill>
                <a:latin typeface="Arial"/>
                <a:ea typeface="Arial"/>
                <a:cs typeface="Arial"/>
                <a:sym typeface="Arial"/>
              </a:rPr>
              <a:t>behavioral component</a:t>
            </a:r>
            <a:endParaRPr sz="2400">
              <a:solidFill>
                <a:schemeClr val="dk1"/>
              </a:solidFill>
              <a:latin typeface="Playfair Display"/>
              <a:ea typeface="Playfair Display"/>
              <a:cs typeface="Playfair Display"/>
              <a:sym typeface="Playfair Display"/>
            </a:endParaRPr>
          </a:p>
        </p:txBody>
      </p:sp>
      <p:sp>
        <p:nvSpPr>
          <p:cNvPr id="354" name="Google Shape;354;p50"/>
          <p:cNvSpPr txBox="1"/>
          <p:nvPr>
            <p:ph idx="12" type="sldNum"/>
          </p:nvPr>
        </p:nvSpPr>
        <p:spPr>
          <a:xfrm>
            <a:off x="79471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355" name="Google Shape;355;p50"/>
          <p:cNvGrpSpPr/>
          <p:nvPr/>
        </p:nvGrpSpPr>
        <p:grpSpPr>
          <a:xfrm>
            <a:off x="3046514" y="355682"/>
            <a:ext cx="2136974" cy="4431983"/>
            <a:chOff x="2547150" y="238125"/>
            <a:chExt cx="2525675" cy="5238750"/>
          </a:xfrm>
        </p:grpSpPr>
        <p:sp>
          <p:nvSpPr>
            <p:cNvPr id="356" name="Google Shape;356;p50"/>
            <p:cNvSpPr/>
            <p:nvPr/>
          </p:nvSpPr>
          <p:spPr>
            <a:xfrm>
              <a:off x="2547150" y="238125"/>
              <a:ext cx="2525675" cy="5238750"/>
            </a:xfrm>
            <a:custGeom>
              <a:rect b="b" l="l" r="r" t="t"/>
              <a:pathLst>
                <a:path extrusionOk="0" h="209550" w="101027">
                  <a:moveTo>
                    <a:pt x="98629" y="18886"/>
                  </a:moveTo>
                  <a:lnTo>
                    <a:pt x="98629" y="190364"/>
                  </a:lnTo>
                  <a:lnTo>
                    <a:pt x="2398" y="190364"/>
                  </a:lnTo>
                  <a:lnTo>
                    <a:pt x="2398" y="18886"/>
                  </a:lnTo>
                  <a:close/>
                  <a:moveTo>
                    <a:pt x="10343" y="0"/>
                  </a:moveTo>
                  <a:lnTo>
                    <a:pt x="9293" y="75"/>
                  </a:lnTo>
                  <a:lnTo>
                    <a:pt x="8244" y="225"/>
                  </a:lnTo>
                  <a:lnTo>
                    <a:pt x="7270" y="450"/>
                  </a:lnTo>
                  <a:lnTo>
                    <a:pt x="6295" y="824"/>
                  </a:lnTo>
                  <a:lnTo>
                    <a:pt x="5396" y="1274"/>
                  </a:lnTo>
                  <a:lnTo>
                    <a:pt x="4572" y="1799"/>
                  </a:lnTo>
                  <a:lnTo>
                    <a:pt x="3747" y="2398"/>
                  </a:lnTo>
                  <a:lnTo>
                    <a:pt x="2998" y="3073"/>
                  </a:lnTo>
                  <a:lnTo>
                    <a:pt x="2323" y="3747"/>
                  </a:lnTo>
                  <a:lnTo>
                    <a:pt x="1724" y="4572"/>
                  </a:lnTo>
                  <a:lnTo>
                    <a:pt x="1199" y="5396"/>
                  </a:lnTo>
                  <a:lnTo>
                    <a:pt x="824" y="6370"/>
                  </a:lnTo>
                  <a:lnTo>
                    <a:pt x="450" y="7270"/>
                  </a:lnTo>
                  <a:lnTo>
                    <a:pt x="225" y="8319"/>
                  </a:lnTo>
                  <a:lnTo>
                    <a:pt x="0" y="9293"/>
                  </a:lnTo>
                  <a:lnTo>
                    <a:pt x="0" y="10343"/>
                  </a:lnTo>
                  <a:lnTo>
                    <a:pt x="0" y="199207"/>
                  </a:lnTo>
                  <a:lnTo>
                    <a:pt x="0" y="200257"/>
                  </a:lnTo>
                  <a:lnTo>
                    <a:pt x="225" y="201231"/>
                  </a:lnTo>
                  <a:lnTo>
                    <a:pt x="450" y="202280"/>
                  </a:lnTo>
                  <a:lnTo>
                    <a:pt x="824" y="203180"/>
                  </a:lnTo>
                  <a:lnTo>
                    <a:pt x="1199" y="204154"/>
                  </a:lnTo>
                  <a:lnTo>
                    <a:pt x="1724" y="204978"/>
                  </a:lnTo>
                  <a:lnTo>
                    <a:pt x="2323" y="205803"/>
                  </a:lnTo>
                  <a:lnTo>
                    <a:pt x="2998" y="206477"/>
                  </a:lnTo>
                  <a:lnTo>
                    <a:pt x="3747" y="207152"/>
                  </a:lnTo>
                  <a:lnTo>
                    <a:pt x="4572" y="207751"/>
                  </a:lnTo>
                  <a:lnTo>
                    <a:pt x="5396" y="208276"/>
                  </a:lnTo>
                  <a:lnTo>
                    <a:pt x="6295" y="208726"/>
                  </a:lnTo>
                  <a:lnTo>
                    <a:pt x="7270" y="209100"/>
                  </a:lnTo>
                  <a:lnTo>
                    <a:pt x="8244" y="209325"/>
                  </a:lnTo>
                  <a:lnTo>
                    <a:pt x="9293" y="209475"/>
                  </a:lnTo>
                  <a:lnTo>
                    <a:pt x="10343" y="209550"/>
                  </a:lnTo>
                  <a:lnTo>
                    <a:pt x="90610" y="209550"/>
                  </a:lnTo>
                  <a:lnTo>
                    <a:pt x="91659" y="209475"/>
                  </a:lnTo>
                  <a:lnTo>
                    <a:pt x="92708" y="209325"/>
                  </a:lnTo>
                  <a:lnTo>
                    <a:pt x="93682" y="209100"/>
                  </a:lnTo>
                  <a:lnTo>
                    <a:pt x="94657" y="208726"/>
                  </a:lnTo>
                  <a:lnTo>
                    <a:pt x="95556" y="208276"/>
                  </a:lnTo>
                  <a:lnTo>
                    <a:pt x="96455" y="207751"/>
                  </a:lnTo>
                  <a:lnTo>
                    <a:pt x="97205" y="207152"/>
                  </a:lnTo>
                  <a:lnTo>
                    <a:pt x="97954" y="206477"/>
                  </a:lnTo>
                  <a:lnTo>
                    <a:pt x="98629" y="205803"/>
                  </a:lnTo>
                  <a:lnTo>
                    <a:pt x="99228" y="204978"/>
                  </a:lnTo>
                  <a:lnTo>
                    <a:pt x="99753" y="204154"/>
                  </a:lnTo>
                  <a:lnTo>
                    <a:pt x="100203" y="203180"/>
                  </a:lnTo>
                  <a:lnTo>
                    <a:pt x="100577" y="202280"/>
                  </a:lnTo>
                  <a:lnTo>
                    <a:pt x="100802" y="201231"/>
                  </a:lnTo>
                  <a:lnTo>
                    <a:pt x="100952" y="200257"/>
                  </a:lnTo>
                  <a:lnTo>
                    <a:pt x="101027" y="199207"/>
                  </a:lnTo>
                  <a:lnTo>
                    <a:pt x="101027" y="10343"/>
                  </a:lnTo>
                  <a:lnTo>
                    <a:pt x="100952" y="9293"/>
                  </a:lnTo>
                  <a:lnTo>
                    <a:pt x="100802" y="8319"/>
                  </a:lnTo>
                  <a:lnTo>
                    <a:pt x="100577" y="7270"/>
                  </a:lnTo>
                  <a:lnTo>
                    <a:pt x="100203" y="6370"/>
                  </a:lnTo>
                  <a:lnTo>
                    <a:pt x="99753" y="5396"/>
                  </a:lnTo>
                  <a:lnTo>
                    <a:pt x="99228" y="4572"/>
                  </a:lnTo>
                  <a:lnTo>
                    <a:pt x="98629" y="3747"/>
                  </a:lnTo>
                  <a:lnTo>
                    <a:pt x="97954" y="3073"/>
                  </a:lnTo>
                  <a:lnTo>
                    <a:pt x="97205" y="2398"/>
                  </a:lnTo>
                  <a:lnTo>
                    <a:pt x="96455" y="1799"/>
                  </a:lnTo>
                  <a:lnTo>
                    <a:pt x="95556" y="1274"/>
                  </a:lnTo>
                  <a:lnTo>
                    <a:pt x="94657" y="824"/>
                  </a:lnTo>
                  <a:lnTo>
                    <a:pt x="93682" y="450"/>
                  </a:lnTo>
                  <a:lnTo>
                    <a:pt x="92708" y="225"/>
                  </a:lnTo>
                  <a:lnTo>
                    <a:pt x="91659" y="75"/>
                  </a:lnTo>
                  <a:lnTo>
                    <a:pt x="90610"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7" name="Google Shape;357;p50"/>
            <p:cNvSpPr/>
            <p:nvPr/>
          </p:nvSpPr>
          <p:spPr>
            <a:xfrm>
              <a:off x="3557025" y="5147100"/>
              <a:ext cx="504050" cy="179900"/>
            </a:xfrm>
            <a:custGeom>
              <a:rect b="b" l="l" r="r" t="t"/>
              <a:pathLst>
                <a:path extrusionOk="0" h="7196" w="20162">
                  <a:moveTo>
                    <a:pt x="3598" y="0"/>
                  </a:moveTo>
                  <a:lnTo>
                    <a:pt x="2849" y="75"/>
                  </a:lnTo>
                  <a:lnTo>
                    <a:pt x="2174" y="300"/>
                  </a:lnTo>
                  <a:lnTo>
                    <a:pt x="1575" y="600"/>
                  </a:lnTo>
                  <a:lnTo>
                    <a:pt x="1050" y="1050"/>
                  </a:lnTo>
                  <a:lnTo>
                    <a:pt x="600" y="1574"/>
                  </a:lnTo>
                  <a:lnTo>
                    <a:pt x="301" y="2174"/>
                  </a:lnTo>
                  <a:lnTo>
                    <a:pt x="76" y="2848"/>
                  </a:lnTo>
                  <a:lnTo>
                    <a:pt x="1" y="3598"/>
                  </a:lnTo>
                  <a:lnTo>
                    <a:pt x="76" y="4347"/>
                  </a:lnTo>
                  <a:lnTo>
                    <a:pt x="301" y="5022"/>
                  </a:lnTo>
                  <a:lnTo>
                    <a:pt x="600" y="5621"/>
                  </a:lnTo>
                  <a:lnTo>
                    <a:pt x="1050" y="6146"/>
                  </a:lnTo>
                  <a:lnTo>
                    <a:pt x="1575" y="6596"/>
                  </a:lnTo>
                  <a:lnTo>
                    <a:pt x="2174" y="6896"/>
                  </a:lnTo>
                  <a:lnTo>
                    <a:pt x="2849" y="7120"/>
                  </a:lnTo>
                  <a:lnTo>
                    <a:pt x="3598" y="7195"/>
                  </a:lnTo>
                  <a:lnTo>
                    <a:pt x="16639" y="7195"/>
                  </a:lnTo>
                  <a:lnTo>
                    <a:pt x="17313" y="7120"/>
                  </a:lnTo>
                  <a:lnTo>
                    <a:pt x="17988" y="6896"/>
                  </a:lnTo>
                  <a:lnTo>
                    <a:pt x="18587" y="6596"/>
                  </a:lnTo>
                  <a:lnTo>
                    <a:pt x="19112" y="6146"/>
                  </a:lnTo>
                  <a:lnTo>
                    <a:pt x="19562" y="5621"/>
                  </a:lnTo>
                  <a:lnTo>
                    <a:pt x="19861" y="5022"/>
                  </a:lnTo>
                  <a:lnTo>
                    <a:pt x="20086" y="4347"/>
                  </a:lnTo>
                  <a:lnTo>
                    <a:pt x="20161" y="3598"/>
                  </a:lnTo>
                  <a:lnTo>
                    <a:pt x="20086" y="2848"/>
                  </a:lnTo>
                  <a:lnTo>
                    <a:pt x="19861" y="2174"/>
                  </a:lnTo>
                  <a:lnTo>
                    <a:pt x="19562" y="1574"/>
                  </a:lnTo>
                  <a:lnTo>
                    <a:pt x="19112" y="1050"/>
                  </a:lnTo>
                  <a:lnTo>
                    <a:pt x="18587" y="600"/>
                  </a:lnTo>
                  <a:lnTo>
                    <a:pt x="17988" y="300"/>
                  </a:lnTo>
                  <a:lnTo>
                    <a:pt x="17313" y="75"/>
                  </a:lnTo>
                  <a:lnTo>
                    <a:pt x="16639"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8" name="Google Shape;358;p50"/>
            <p:cNvSpPr/>
            <p:nvPr/>
          </p:nvSpPr>
          <p:spPr>
            <a:xfrm>
              <a:off x="3008050" y="423600"/>
              <a:ext cx="99325" cy="99325"/>
            </a:xfrm>
            <a:custGeom>
              <a:rect b="b" l="l" r="r" t="t"/>
              <a:pathLst>
                <a:path extrusionOk="0" h="3973" w="3973">
                  <a:moveTo>
                    <a:pt x="2024" y="1"/>
                  </a:moveTo>
                  <a:lnTo>
                    <a:pt x="1575" y="76"/>
                  </a:lnTo>
                  <a:lnTo>
                    <a:pt x="1200" y="151"/>
                  </a:lnTo>
                  <a:lnTo>
                    <a:pt x="900" y="375"/>
                  </a:lnTo>
                  <a:lnTo>
                    <a:pt x="600" y="600"/>
                  </a:lnTo>
                  <a:lnTo>
                    <a:pt x="375" y="900"/>
                  </a:lnTo>
                  <a:lnTo>
                    <a:pt x="151" y="1200"/>
                  </a:lnTo>
                  <a:lnTo>
                    <a:pt x="76" y="1575"/>
                  </a:lnTo>
                  <a:lnTo>
                    <a:pt x="1" y="2024"/>
                  </a:lnTo>
                  <a:lnTo>
                    <a:pt x="76" y="2399"/>
                  </a:lnTo>
                  <a:lnTo>
                    <a:pt x="151" y="2774"/>
                  </a:lnTo>
                  <a:lnTo>
                    <a:pt x="375" y="3073"/>
                  </a:lnTo>
                  <a:lnTo>
                    <a:pt x="600" y="3373"/>
                  </a:lnTo>
                  <a:lnTo>
                    <a:pt x="900" y="3673"/>
                  </a:lnTo>
                  <a:lnTo>
                    <a:pt x="1200" y="3823"/>
                  </a:lnTo>
                  <a:lnTo>
                    <a:pt x="1575" y="3973"/>
                  </a:lnTo>
                  <a:lnTo>
                    <a:pt x="2399" y="3973"/>
                  </a:lnTo>
                  <a:lnTo>
                    <a:pt x="2774"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4" y="151"/>
                  </a:lnTo>
                  <a:lnTo>
                    <a:pt x="2399" y="76"/>
                  </a:lnTo>
                  <a:lnTo>
                    <a:pt x="2024" y="1"/>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p50"/>
            <p:cNvSpPr/>
            <p:nvPr/>
          </p:nvSpPr>
          <p:spPr>
            <a:xfrm>
              <a:off x="3566400" y="434850"/>
              <a:ext cx="487175" cy="76850"/>
            </a:xfrm>
            <a:custGeom>
              <a:rect b="b" l="l" r="r" t="t"/>
              <a:pathLst>
                <a:path extrusionOk="0" h="3074" w="19487">
                  <a:moveTo>
                    <a:pt x="1275" y="0"/>
                  </a:moveTo>
                  <a:lnTo>
                    <a:pt x="1050" y="75"/>
                  </a:lnTo>
                  <a:lnTo>
                    <a:pt x="750" y="150"/>
                  </a:lnTo>
                  <a:lnTo>
                    <a:pt x="525" y="300"/>
                  </a:lnTo>
                  <a:lnTo>
                    <a:pt x="375" y="450"/>
                  </a:lnTo>
                  <a:lnTo>
                    <a:pt x="225" y="675"/>
                  </a:lnTo>
                  <a:lnTo>
                    <a:pt x="75" y="975"/>
                  </a:lnTo>
                  <a:lnTo>
                    <a:pt x="1" y="1274"/>
                  </a:lnTo>
                  <a:lnTo>
                    <a:pt x="1" y="1574"/>
                  </a:lnTo>
                  <a:lnTo>
                    <a:pt x="1" y="1874"/>
                  </a:lnTo>
                  <a:lnTo>
                    <a:pt x="75" y="2174"/>
                  </a:lnTo>
                  <a:lnTo>
                    <a:pt x="225" y="2399"/>
                  </a:lnTo>
                  <a:lnTo>
                    <a:pt x="375" y="2623"/>
                  </a:lnTo>
                  <a:lnTo>
                    <a:pt x="525" y="2773"/>
                  </a:lnTo>
                  <a:lnTo>
                    <a:pt x="750" y="2923"/>
                  </a:lnTo>
                  <a:lnTo>
                    <a:pt x="1050" y="2998"/>
                  </a:lnTo>
                  <a:lnTo>
                    <a:pt x="1275" y="3073"/>
                  </a:lnTo>
                  <a:lnTo>
                    <a:pt x="18137" y="3073"/>
                  </a:lnTo>
                  <a:lnTo>
                    <a:pt x="18437" y="2998"/>
                  </a:lnTo>
                  <a:lnTo>
                    <a:pt x="18662" y="2923"/>
                  </a:lnTo>
                  <a:lnTo>
                    <a:pt x="18887" y="2773"/>
                  </a:lnTo>
                  <a:lnTo>
                    <a:pt x="19112" y="2623"/>
                  </a:lnTo>
                  <a:lnTo>
                    <a:pt x="19262" y="2399"/>
                  </a:lnTo>
                  <a:lnTo>
                    <a:pt x="19337" y="2174"/>
                  </a:lnTo>
                  <a:lnTo>
                    <a:pt x="19412" y="1874"/>
                  </a:lnTo>
                  <a:lnTo>
                    <a:pt x="19486" y="1574"/>
                  </a:lnTo>
                  <a:lnTo>
                    <a:pt x="19412" y="1274"/>
                  </a:lnTo>
                  <a:lnTo>
                    <a:pt x="19337" y="975"/>
                  </a:lnTo>
                  <a:lnTo>
                    <a:pt x="19262" y="675"/>
                  </a:lnTo>
                  <a:lnTo>
                    <a:pt x="19112" y="450"/>
                  </a:lnTo>
                  <a:lnTo>
                    <a:pt x="18887" y="300"/>
                  </a:lnTo>
                  <a:lnTo>
                    <a:pt x="18662" y="150"/>
                  </a:lnTo>
                  <a:lnTo>
                    <a:pt x="18437" y="75"/>
                  </a:lnTo>
                  <a:lnTo>
                    <a:pt x="18137"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0" name="Google Shape;360;p50"/>
          <p:cNvSpPr txBox="1"/>
          <p:nvPr>
            <p:ph idx="4294967295" type="body"/>
          </p:nvPr>
        </p:nvSpPr>
        <p:spPr>
          <a:xfrm>
            <a:off x="5336300" y="373575"/>
            <a:ext cx="2647500" cy="3592500"/>
          </a:xfrm>
          <a:prstGeom prst="rect">
            <a:avLst/>
          </a:prstGeom>
          <a:noFill/>
          <a:ln>
            <a:noFill/>
          </a:ln>
        </p:spPr>
        <p:txBody>
          <a:bodyPr anchorCtr="0" anchor="ctr" bIns="0" lIns="0" spcFirstLastPara="1" rIns="0" wrap="square" tIns="0">
            <a:noAutofit/>
          </a:bodyPr>
          <a:lstStyle/>
          <a:p>
            <a:pPr indent="0" lvl="0" marL="0" rtl="0" algn="l">
              <a:lnSpc>
                <a:spcPct val="115000"/>
              </a:lnSpc>
              <a:spcBef>
                <a:spcPts val="600"/>
              </a:spcBef>
              <a:spcAft>
                <a:spcPts val="600"/>
              </a:spcAft>
              <a:buSzPts val="2000"/>
              <a:buNone/>
            </a:pPr>
            <a:r>
              <a:rPr lang="en" sz="2200">
                <a:solidFill>
                  <a:schemeClr val="accent2"/>
                </a:solidFill>
              </a:rPr>
              <a:t>an intention to behave in a certain way based on the affect in one’s attitude. It is a predisposition to act, but one that may or may not be implemented. </a:t>
            </a:r>
            <a:endParaRPr sz="2200">
              <a:solidFill>
                <a:schemeClr val="accent2"/>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51"/>
          <p:cNvSpPr txBox="1"/>
          <p:nvPr>
            <p:ph idx="1" type="body"/>
          </p:nvPr>
        </p:nvSpPr>
        <p:spPr>
          <a:xfrm>
            <a:off x="471025" y="659425"/>
            <a:ext cx="4933800" cy="3880800"/>
          </a:xfrm>
          <a:prstGeom prst="rect">
            <a:avLst/>
          </a:prstGeom>
          <a:noFill/>
          <a:ln>
            <a:noFill/>
          </a:ln>
        </p:spPr>
        <p:txBody>
          <a:bodyPr anchorCtr="0" anchor="t" bIns="0" lIns="0" spcFirstLastPara="1" rIns="0" wrap="square" tIns="0">
            <a:noAutofit/>
          </a:bodyPr>
          <a:lstStyle/>
          <a:p>
            <a:pPr indent="12700" lvl="0" marL="0" rtl="0" algn="just">
              <a:spcBef>
                <a:spcPts val="1200"/>
              </a:spcBef>
              <a:spcAft>
                <a:spcPts val="0"/>
              </a:spcAft>
              <a:buNone/>
            </a:pPr>
            <a:r>
              <a:rPr b="1" lang="en" sz="2200">
                <a:solidFill>
                  <a:srgbClr val="000000"/>
                </a:solidFill>
                <a:latin typeface="Arial"/>
                <a:ea typeface="Arial"/>
                <a:cs typeface="Arial"/>
                <a:sym typeface="Arial"/>
              </a:rPr>
              <a:t>Attitudes and Behavior </a:t>
            </a:r>
            <a:endParaRPr b="1" sz="22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2000"/>
              <a:buNone/>
            </a:pPr>
            <a:r>
              <a:rPr lang="en" sz="2200">
                <a:solidFill>
                  <a:srgbClr val="000000"/>
                </a:solidFill>
                <a:latin typeface="Arial"/>
                <a:ea typeface="Arial"/>
                <a:cs typeface="Arial"/>
                <a:sym typeface="Arial"/>
              </a:rPr>
              <a:t>The link between attitudes and behavior is tentative. An attitude expresses an intended behavior that may or may not be carried out. In general, we can say that the more specific attitudes are, the stronger the relationship with eventual behavior. </a:t>
            </a:r>
            <a:endParaRPr b="1" sz="2200"/>
          </a:p>
        </p:txBody>
      </p:sp>
      <p:sp>
        <p:nvSpPr>
          <p:cNvPr id="366" name="Google Shape;366;p5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52"/>
          <p:cNvSpPr txBox="1"/>
          <p:nvPr>
            <p:ph idx="1" type="body"/>
          </p:nvPr>
        </p:nvSpPr>
        <p:spPr>
          <a:xfrm>
            <a:off x="452175" y="131875"/>
            <a:ext cx="5415900" cy="4408200"/>
          </a:xfrm>
          <a:prstGeom prst="rect">
            <a:avLst/>
          </a:prstGeom>
          <a:noFill/>
          <a:ln>
            <a:noFill/>
          </a:ln>
        </p:spPr>
        <p:txBody>
          <a:bodyPr anchorCtr="0" anchor="t" bIns="0" lIns="0" spcFirstLastPara="1" rIns="0" wrap="square" tIns="0">
            <a:noAutofit/>
          </a:bodyPr>
          <a:lstStyle/>
          <a:p>
            <a:pPr indent="0" lvl="0" marL="101600" rtl="0" algn="l">
              <a:lnSpc>
                <a:spcPct val="115000"/>
              </a:lnSpc>
              <a:spcBef>
                <a:spcPts val="600"/>
              </a:spcBef>
              <a:spcAft>
                <a:spcPts val="0"/>
              </a:spcAft>
              <a:buSzPts val="2000"/>
              <a:buNone/>
            </a:pPr>
            <a:r>
              <a:t/>
            </a:r>
            <a:endParaRPr sz="1400"/>
          </a:p>
          <a:p>
            <a:pPr indent="0" lvl="0" marL="101600" rtl="0" algn="l">
              <a:lnSpc>
                <a:spcPct val="115000"/>
              </a:lnSpc>
              <a:spcBef>
                <a:spcPts val="600"/>
              </a:spcBef>
              <a:spcAft>
                <a:spcPts val="0"/>
              </a:spcAft>
              <a:buSzPts val="2000"/>
              <a:buNone/>
            </a:pPr>
            <a:r>
              <a:t/>
            </a:r>
            <a:endParaRPr sz="1400"/>
          </a:p>
          <a:p>
            <a:pPr indent="12700" lvl="0" marL="0" rtl="0" algn="just">
              <a:spcBef>
                <a:spcPts val="1200"/>
              </a:spcBef>
              <a:spcAft>
                <a:spcPts val="0"/>
              </a:spcAft>
              <a:buNone/>
            </a:pPr>
            <a:r>
              <a:rPr b="1" lang="en" sz="2200">
                <a:solidFill>
                  <a:srgbClr val="000000"/>
                </a:solidFill>
                <a:latin typeface="Arial"/>
                <a:ea typeface="Arial"/>
                <a:cs typeface="Arial"/>
                <a:sym typeface="Arial"/>
              </a:rPr>
              <a:t>Attitudes and Cognitive Consistency </a:t>
            </a:r>
            <a:endParaRPr b="1" sz="22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sz="2200">
                <a:solidFill>
                  <a:srgbClr val="000000"/>
                </a:solidFill>
                <a:latin typeface="Arial"/>
                <a:ea typeface="Arial"/>
                <a:cs typeface="Arial"/>
                <a:sym typeface="Arial"/>
              </a:rPr>
              <a:t>An important issue in the attitude-behavior linkage is consistency. Leon Festinger, a noted social psychologist, uses the term cognitive dissonance to describe a state of inconsistency between an individual’s attitudes and/or between attitudes and behavior. </a:t>
            </a:r>
            <a:endParaRPr sz="2200"/>
          </a:p>
        </p:txBody>
      </p:sp>
      <p:sp>
        <p:nvSpPr>
          <p:cNvPr id="372" name="Google Shape;372;p5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53"/>
          <p:cNvSpPr txBox="1"/>
          <p:nvPr>
            <p:ph idx="1" type="body"/>
          </p:nvPr>
        </p:nvSpPr>
        <p:spPr>
          <a:xfrm>
            <a:off x="489850" y="631150"/>
            <a:ext cx="4914900" cy="39090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600"/>
              </a:spcBef>
              <a:spcAft>
                <a:spcPts val="0"/>
              </a:spcAft>
              <a:buSzPts val="2000"/>
              <a:buNone/>
            </a:pPr>
            <a:r>
              <a:rPr lang="en" sz="2200">
                <a:solidFill>
                  <a:srgbClr val="000000"/>
                </a:solidFill>
                <a:latin typeface="Arial"/>
                <a:ea typeface="Arial"/>
                <a:cs typeface="Arial"/>
                <a:sym typeface="Arial"/>
              </a:rPr>
              <a:t>This can be done in one of </a:t>
            </a:r>
            <a:r>
              <a:rPr b="1" lang="en" sz="2200">
                <a:solidFill>
                  <a:srgbClr val="000000"/>
                </a:solidFill>
                <a:latin typeface="Arial"/>
                <a:ea typeface="Arial"/>
                <a:cs typeface="Arial"/>
                <a:sym typeface="Arial"/>
              </a:rPr>
              <a:t>three ways:</a:t>
            </a: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0" lvl="0" marL="0" rtl="0" algn="just">
              <a:spcBef>
                <a:spcPts val="1200"/>
              </a:spcBef>
              <a:spcAft>
                <a:spcPts val="0"/>
              </a:spcAft>
              <a:buNone/>
            </a:pPr>
            <a:r>
              <a:rPr lang="en" sz="2200">
                <a:solidFill>
                  <a:srgbClr val="000000"/>
                </a:solidFill>
                <a:latin typeface="Arial"/>
                <a:ea typeface="Arial"/>
                <a:cs typeface="Arial"/>
                <a:sym typeface="Arial"/>
              </a:rPr>
              <a:t>1.</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changing the underlying attitude, </a:t>
            </a:r>
            <a:endParaRPr sz="2200">
              <a:solidFill>
                <a:srgbClr val="000000"/>
              </a:solidFill>
              <a:latin typeface="Arial"/>
              <a:ea typeface="Arial"/>
              <a:cs typeface="Arial"/>
              <a:sym typeface="Arial"/>
            </a:endParaRPr>
          </a:p>
          <a:p>
            <a:pPr indent="0" lvl="0" marL="0" rtl="0" algn="just">
              <a:spcBef>
                <a:spcPts val="1200"/>
              </a:spcBef>
              <a:spcAft>
                <a:spcPts val="0"/>
              </a:spcAft>
              <a:buNone/>
            </a:pPr>
            <a:r>
              <a:rPr lang="en" sz="2200">
                <a:solidFill>
                  <a:srgbClr val="000000"/>
                </a:solidFill>
                <a:latin typeface="Arial"/>
                <a:ea typeface="Arial"/>
                <a:cs typeface="Arial"/>
                <a:sym typeface="Arial"/>
              </a:rPr>
              <a:t>2.</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changing future behavior, or </a:t>
            </a:r>
            <a:endParaRPr sz="2200">
              <a:solidFill>
                <a:srgbClr val="000000"/>
              </a:solidFill>
              <a:latin typeface="Arial"/>
              <a:ea typeface="Arial"/>
              <a:cs typeface="Arial"/>
              <a:sym typeface="Arial"/>
            </a:endParaRPr>
          </a:p>
          <a:p>
            <a:pPr indent="0" lvl="0" marL="0" rtl="0" algn="just">
              <a:spcBef>
                <a:spcPts val="1200"/>
              </a:spcBef>
              <a:spcAft>
                <a:spcPts val="0"/>
              </a:spcAft>
              <a:buNone/>
            </a:pPr>
            <a:r>
              <a:rPr lang="en" sz="2200">
                <a:solidFill>
                  <a:srgbClr val="000000"/>
                </a:solidFill>
                <a:latin typeface="Arial"/>
                <a:ea typeface="Arial"/>
                <a:cs typeface="Arial"/>
                <a:sym typeface="Arial"/>
              </a:rPr>
              <a:t>3.</a:t>
            </a:r>
            <a:r>
              <a:rPr lang="en" sz="2200">
                <a:solidFill>
                  <a:srgbClr val="000000"/>
                </a:solidFill>
                <a:latin typeface="Times New Roman"/>
                <a:ea typeface="Times New Roman"/>
                <a:cs typeface="Times New Roman"/>
                <a:sym typeface="Times New Roman"/>
              </a:rPr>
              <a:t>   </a:t>
            </a:r>
            <a:r>
              <a:rPr lang="en" sz="2200">
                <a:solidFill>
                  <a:srgbClr val="000000"/>
                </a:solidFill>
                <a:latin typeface="Arial"/>
                <a:ea typeface="Arial"/>
                <a:cs typeface="Arial"/>
                <a:sym typeface="Arial"/>
              </a:rPr>
              <a:t>developing new ways of explaining or rationalizing the inconsistency</a:t>
            </a: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2000"/>
              <a:buNone/>
            </a:pPr>
            <a:r>
              <a:t/>
            </a:r>
            <a:endParaRPr sz="1000"/>
          </a:p>
        </p:txBody>
      </p:sp>
      <p:sp>
        <p:nvSpPr>
          <p:cNvPr id="378" name="Google Shape;378;p5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54"/>
          <p:cNvSpPr txBox="1"/>
          <p:nvPr>
            <p:ph type="title"/>
          </p:nvPr>
        </p:nvSpPr>
        <p:spPr>
          <a:xfrm>
            <a:off x="855300" y="748951"/>
            <a:ext cx="5012844"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rPr b="1" lang="en" sz="2800"/>
              <a:t>Types of Attitude</a:t>
            </a:r>
            <a:endParaRPr b="1" sz="2800"/>
          </a:p>
        </p:txBody>
      </p:sp>
      <p:sp>
        <p:nvSpPr>
          <p:cNvPr id="384" name="Google Shape;384;p54"/>
          <p:cNvSpPr txBox="1"/>
          <p:nvPr>
            <p:ph idx="1" type="body"/>
          </p:nvPr>
        </p:nvSpPr>
        <p:spPr>
          <a:xfrm>
            <a:off x="855300" y="1923678"/>
            <a:ext cx="4549500" cy="261657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600"/>
              </a:spcBef>
              <a:spcAft>
                <a:spcPts val="0"/>
              </a:spcAft>
              <a:buSzPts val="2000"/>
              <a:buNone/>
            </a:pPr>
            <a:r>
              <a:rPr lang="en" sz="2400">
                <a:solidFill>
                  <a:schemeClr val="dk1"/>
                </a:solidFill>
              </a:rPr>
              <a:t>GOOD ATTITUDE</a:t>
            </a:r>
            <a:endParaRPr sz="2400">
              <a:solidFill>
                <a:schemeClr val="dk1"/>
              </a:solidFill>
            </a:endParaRPr>
          </a:p>
          <a:p>
            <a:pPr indent="0" lvl="0" marL="0" rtl="0" algn="just">
              <a:lnSpc>
                <a:spcPct val="115000"/>
              </a:lnSpc>
              <a:spcBef>
                <a:spcPts val="600"/>
              </a:spcBef>
              <a:spcAft>
                <a:spcPts val="0"/>
              </a:spcAft>
              <a:buSzPts val="2000"/>
              <a:buNone/>
            </a:pPr>
            <a:r>
              <a:t/>
            </a:r>
            <a:endParaRPr sz="2400">
              <a:solidFill>
                <a:schemeClr val="dk1"/>
              </a:solidFill>
            </a:endParaRPr>
          </a:p>
          <a:p>
            <a:pPr indent="0" lvl="0" marL="0" rtl="0" algn="just">
              <a:lnSpc>
                <a:spcPct val="115000"/>
              </a:lnSpc>
              <a:spcBef>
                <a:spcPts val="600"/>
              </a:spcBef>
              <a:spcAft>
                <a:spcPts val="0"/>
              </a:spcAft>
              <a:buSzPts val="2000"/>
              <a:buNone/>
            </a:pPr>
            <a:r>
              <a:rPr lang="en" sz="2400">
                <a:solidFill>
                  <a:schemeClr val="dk1"/>
                </a:solidFill>
              </a:rPr>
              <a:t>BAD ATTITUDE</a:t>
            </a:r>
            <a:endParaRPr sz="2400">
              <a:solidFill>
                <a:schemeClr val="dk1"/>
              </a:solidFill>
            </a:endParaRPr>
          </a:p>
        </p:txBody>
      </p:sp>
      <p:sp>
        <p:nvSpPr>
          <p:cNvPr id="385" name="Google Shape;385;p54"/>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55"/>
          <p:cNvSpPr txBox="1"/>
          <p:nvPr>
            <p:ph idx="4294967295" type="title"/>
          </p:nvPr>
        </p:nvSpPr>
        <p:spPr>
          <a:xfrm>
            <a:off x="855300" y="748951"/>
            <a:ext cx="4549500"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just">
              <a:lnSpc>
                <a:spcPct val="90000"/>
              </a:lnSpc>
              <a:spcBef>
                <a:spcPts val="0"/>
              </a:spcBef>
              <a:spcAft>
                <a:spcPts val="0"/>
              </a:spcAft>
              <a:buSzPts val="3200"/>
              <a:buNone/>
            </a:pPr>
            <a:r>
              <a:rPr lang="en" sz="2400">
                <a:solidFill>
                  <a:srgbClr val="000000"/>
                </a:solidFill>
                <a:latin typeface="Arial"/>
                <a:ea typeface="Arial"/>
                <a:cs typeface="Arial"/>
                <a:sym typeface="Arial"/>
              </a:rPr>
              <a:t>The term </a:t>
            </a:r>
            <a:r>
              <a:rPr b="1" lang="en" sz="2400">
                <a:solidFill>
                  <a:srgbClr val="000000"/>
                </a:solidFill>
                <a:latin typeface="Arial"/>
                <a:ea typeface="Arial"/>
                <a:cs typeface="Arial"/>
                <a:sym typeface="Arial"/>
              </a:rPr>
              <a:t>“morale”</a:t>
            </a:r>
            <a:r>
              <a:rPr lang="en" sz="2400">
                <a:solidFill>
                  <a:srgbClr val="000000"/>
                </a:solidFill>
                <a:latin typeface="Arial"/>
                <a:ea typeface="Arial"/>
                <a:cs typeface="Arial"/>
                <a:sym typeface="Arial"/>
              </a:rPr>
              <a:t> used when describing the feelings of a workforce toward their employer. It relates to the more specific notion of</a:t>
            </a:r>
            <a:r>
              <a:rPr b="1" i="1" lang="en" sz="2400">
                <a:solidFill>
                  <a:srgbClr val="000000"/>
                </a:solidFill>
                <a:latin typeface="Arial"/>
                <a:ea typeface="Arial"/>
                <a:cs typeface="Arial"/>
                <a:sym typeface="Arial"/>
              </a:rPr>
              <a:t> job satisfaction</a:t>
            </a:r>
            <a:r>
              <a:rPr i="1" lang="en" sz="2400">
                <a:solidFill>
                  <a:srgbClr val="000000"/>
                </a:solidFill>
                <a:latin typeface="Arial"/>
                <a:ea typeface="Arial"/>
                <a:cs typeface="Arial"/>
                <a:sym typeface="Arial"/>
              </a:rPr>
              <a:t>, an attitude reflecting a person’s positive and negative feelings toward a job, co-workers, and the work environment.</a:t>
            </a:r>
            <a:endParaRPr sz="2400"/>
          </a:p>
        </p:txBody>
      </p:sp>
      <p:sp>
        <p:nvSpPr>
          <p:cNvPr id="391" name="Google Shape;391;p5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56"/>
          <p:cNvSpPr txBox="1"/>
          <p:nvPr>
            <p:ph idx="4294967295" type="title"/>
          </p:nvPr>
        </p:nvSpPr>
        <p:spPr>
          <a:xfrm>
            <a:off x="855300" y="748951"/>
            <a:ext cx="4549500" cy="28590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rPr b="1" i="1" lang="en" sz="2600">
                <a:solidFill>
                  <a:srgbClr val="000000"/>
                </a:solidFill>
                <a:latin typeface="Arial"/>
                <a:ea typeface="Arial"/>
                <a:cs typeface="Arial"/>
                <a:sym typeface="Arial"/>
              </a:rPr>
              <a:t>Job involvement</a:t>
            </a:r>
            <a:r>
              <a:rPr i="1" lang="en" sz="2600">
                <a:solidFill>
                  <a:srgbClr val="000000"/>
                </a:solidFill>
                <a:latin typeface="Arial"/>
                <a:ea typeface="Arial"/>
                <a:cs typeface="Arial"/>
                <a:sym typeface="Arial"/>
              </a:rPr>
              <a:t>, which is defined as the extent to which an individual is dedicated to a job</a:t>
            </a:r>
            <a:r>
              <a:rPr lang="en" sz="2600">
                <a:solidFill>
                  <a:srgbClr val="000000"/>
                </a:solidFill>
                <a:latin typeface="Arial"/>
                <a:ea typeface="Arial"/>
                <a:cs typeface="Arial"/>
                <a:sym typeface="Arial"/>
              </a:rPr>
              <a:t>. </a:t>
            </a:r>
            <a:endParaRPr sz="2600"/>
          </a:p>
        </p:txBody>
      </p:sp>
      <p:sp>
        <p:nvSpPr>
          <p:cNvPr id="397" name="Google Shape;397;p5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57"/>
          <p:cNvSpPr txBox="1"/>
          <p:nvPr>
            <p:ph idx="4294967295" type="title"/>
          </p:nvPr>
        </p:nvSpPr>
        <p:spPr>
          <a:xfrm>
            <a:off x="855300" y="748950"/>
            <a:ext cx="5616600"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457200" lvl="0" marL="0" rtl="0" algn="l">
              <a:lnSpc>
                <a:spcPct val="90000"/>
              </a:lnSpc>
              <a:spcBef>
                <a:spcPts val="0"/>
              </a:spcBef>
              <a:spcAft>
                <a:spcPts val="0"/>
              </a:spcAft>
              <a:buSzPts val="3200"/>
              <a:buNone/>
            </a:pPr>
            <a:r>
              <a:rPr b="1" i="1" lang="en" sz="2400">
                <a:solidFill>
                  <a:srgbClr val="000000"/>
                </a:solidFill>
                <a:latin typeface="Arial"/>
                <a:ea typeface="Arial"/>
                <a:cs typeface="Arial"/>
                <a:sym typeface="Arial"/>
              </a:rPr>
              <a:t>Organizational commitment</a:t>
            </a:r>
            <a:r>
              <a:rPr i="1" lang="en" sz="2400">
                <a:solidFill>
                  <a:srgbClr val="000000"/>
                </a:solidFill>
                <a:latin typeface="Arial"/>
                <a:ea typeface="Arial"/>
                <a:cs typeface="Arial"/>
                <a:sym typeface="Arial"/>
              </a:rPr>
              <a:t>, or the degree of loyalty an individual feels toward the organization</a:t>
            </a:r>
            <a:r>
              <a:rPr lang="en" sz="2400">
                <a:solidFill>
                  <a:srgbClr val="000000"/>
                </a:solidFill>
                <a:latin typeface="Arial"/>
                <a:ea typeface="Arial"/>
                <a:cs typeface="Arial"/>
                <a:sym typeface="Arial"/>
              </a:rPr>
              <a:t>. Individuals with a high organizational commitment identify strongly with the organization and take pride in considering themselves members. </a:t>
            </a:r>
            <a:endParaRPr sz="2400"/>
          </a:p>
        </p:txBody>
      </p:sp>
      <p:sp>
        <p:nvSpPr>
          <p:cNvPr id="403" name="Google Shape;403;p57"/>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58"/>
          <p:cNvSpPr txBox="1"/>
          <p:nvPr>
            <p:ph idx="4294967295" type="title"/>
          </p:nvPr>
        </p:nvSpPr>
        <p:spPr>
          <a:xfrm>
            <a:off x="855300" y="748950"/>
            <a:ext cx="5258400" cy="19077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t/>
            </a:r>
            <a:endParaRPr b="1" i="1" sz="22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2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5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5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rPr b="1" i="1" lang="en" sz="2500">
                <a:solidFill>
                  <a:srgbClr val="000000"/>
                </a:solidFill>
                <a:latin typeface="Arial"/>
                <a:ea typeface="Arial"/>
                <a:cs typeface="Arial"/>
                <a:sym typeface="Arial"/>
              </a:rPr>
              <a:t>Employee engagement</a:t>
            </a:r>
            <a:r>
              <a:rPr i="1" lang="en" sz="2500">
                <a:solidFill>
                  <a:srgbClr val="000000"/>
                </a:solidFill>
                <a:latin typeface="Arial"/>
                <a:ea typeface="Arial"/>
                <a:cs typeface="Arial"/>
                <a:sym typeface="Arial"/>
              </a:rPr>
              <a:t>—a positive work attitude that Gallup defines as working with “passion” and feeling “a profound connection” with one’s employer.</a:t>
            </a:r>
            <a:r>
              <a:rPr lang="en" sz="2500">
                <a:solidFill>
                  <a:srgbClr val="000000"/>
                </a:solidFill>
                <a:latin typeface="Arial"/>
                <a:ea typeface="Arial"/>
                <a:cs typeface="Arial"/>
                <a:sym typeface="Arial"/>
              </a:rPr>
              <a:t> </a:t>
            </a:r>
            <a:endParaRPr sz="2500"/>
          </a:p>
        </p:txBody>
      </p:sp>
      <p:sp>
        <p:nvSpPr>
          <p:cNvPr id="409" name="Google Shape;409;p58"/>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59"/>
          <p:cNvSpPr txBox="1"/>
          <p:nvPr>
            <p:ph type="title"/>
          </p:nvPr>
        </p:nvSpPr>
        <p:spPr>
          <a:xfrm>
            <a:off x="892975" y="1493147"/>
            <a:ext cx="4549500" cy="2020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rPr b="1" i="1" lang="en" sz="2700">
                <a:solidFill>
                  <a:srgbClr val="000000"/>
                </a:solidFill>
                <a:latin typeface="Arial"/>
                <a:ea typeface="Arial"/>
                <a:cs typeface="Arial"/>
                <a:sym typeface="Arial"/>
              </a:rPr>
              <a:t>(E) Personality</a:t>
            </a:r>
            <a:r>
              <a:rPr b="1" lang="en" sz="2700">
                <a:solidFill>
                  <a:srgbClr val="000000"/>
                </a:solidFill>
                <a:latin typeface="Arial"/>
                <a:ea typeface="Arial"/>
                <a:cs typeface="Arial"/>
                <a:sym typeface="Arial"/>
              </a:rPr>
              <a:t>.</a:t>
            </a:r>
            <a:r>
              <a:rPr lang="en" sz="2700">
                <a:solidFill>
                  <a:srgbClr val="000000"/>
                </a:solidFill>
                <a:latin typeface="Arial"/>
                <a:ea typeface="Arial"/>
                <a:cs typeface="Arial"/>
                <a:sym typeface="Arial"/>
              </a:rPr>
              <a:t> This refers to any distinguishing characteristics of a person influenced by different situations and experiences. </a:t>
            </a:r>
            <a:endParaRPr sz="2700"/>
          </a:p>
        </p:txBody>
      </p:sp>
      <p:sp>
        <p:nvSpPr>
          <p:cNvPr id="415" name="Google Shape;415;p59"/>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60"/>
          <p:cNvSpPr txBox="1"/>
          <p:nvPr>
            <p:ph idx="1" type="body"/>
          </p:nvPr>
        </p:nvSpPr>
        <p:spPr>
          <a:xfrm>
            <a:off x="527550" y="659425"/>
            <a:ext cx="4877400" cy="3880800"/>
          </a:xfrm>
          <a:prstGeom prst="rect">
            <a:avLst/>
          </a:prstGeom>
          <a:noFill/>
          <a:ln>
            <a:noFill/>
          </a:ln>
        </p:spPr>
        <p:txBody>
          <a:bodyPr anchorCtr="0" anchor="t" bIns="0" lIns="0" spcFirstLastPara="1" rIns="0" wrap="square" tIns="0">
            <a:noAutofit/>
          </a:bodyPr>
          <a:lstStyle/>
          <a:p>
            <a:pPr indent="0" lvl="0" marL="146050" rtl="0" algn="just">
              <a:lnSpc>
                <a:spcPct val="115000"/>
              </a:lnSpc>
              <a:spcBef>
                <a:spcPts val="600"/>
              </a:spcBef>
              <a:spcAft>
                <a:spcPts val="0"/>
              </a:spcAft>
              <a:buSzPts val="2000"/>
              <a:buNone/>
            </a:pPr>
            <a:r>
              <a:rPr b="1" i="1" lang="en" sz="2400">
                <a:solidFill>
                  <a:srgbClr val="000000"/>
                </a:solidFill>
                <a:latin typeface="Arial"/>
                <a:ea typeface="Arial"/>
                <a:cs typeface="Arial"/>
                <a:sym typeface="Arial"/>
              </a:rPr>
              <a:t>(F) Lifestyle</a:t>
            </a:r>
            <a:r>
              <a:rPr i="1"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Individual's mode of living affects the spending habit and purchasing decision. A </a:t>
            </a:r>
            <a:r>
              <a:rPr b="1" lang="en" sz="2400">
                <a:solidFill>
                  <a:srgbClr val="000000"/>
                </a:solidFill>
                <a:latin typeface="Arial"/>
                <a:ea typeface="Arial"/>
                <a:cs typeface="Arial"/>
                <a:sym typeface="Arial"/>
              </a:rPr>
              <a:t>person's lifestyle</a:t>
            </a:r>
            <a:r>
              <a:rPr lang="en" sz="2400">
                <a:solidFill>
                  <a:srgbClr val="000000"/>
                </a:solidFill>
                <a:latin typeface="Arial"/>
                <a:ea typeface="Arial"/>
                <a:cs typeface="Arial"/>
                <a:sym typeface="Arial"/>
              </a:rPr>
              <a:t> may be attributed by his profession, activities, interests and beliefs in life. </a:t>
            </a:r>
            <a:endParaRPr sz="2400"/>
          </a:p>
        </p:txBody>
      </p:sp>
      <p:sp>
        <p:nvSpPr>
          <p:cNvPr id="421" name="Google Shape;421;p60"/>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61"/>
          <p:cNvSpPr txBox="1"/>
          <p:nvPr>
            <p:ph idx="1" type="body"/>
          </p:nvPr>
        </p:nvSpPr>
        <p:spPr>
          <a:xfrm>
            <a:off x="1252900" y="998550"/>
            <a:ext cx="4540500" cy="29328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1200"/>
              </a:spcBef>
              <a:spcAft>
                <a:spcPts val="600"/>
              </a:spcAft>
              <a:buSzPts val="2800"/>
              <a:buNone/>
            </a:pPr>
            <a:r>
              <a:rPr b="1" i="1" lang="en" sz="2400">
                <a:solidFill>
                  <a:srgbClr val="000000"/>
                </a:solidFill>
                <a:latin typeface="Arial"/>
                <a:ea typeface="Arial"/>
                <a:cs typeface="Arial"/>
                <a:sym typeface="Arial"/>
              </a:rPr>
              <a:t>2.) Social influences.</a:t>
            </a:r>
            <a:r>
              <a:rPr lang="en" sz="2400">
                <a:solidFill>
                  <a:srgbClr val="000000"/>
                </a:solidFill>
                <a:latin typeface="Arial"/>
                <a:ea typeface="Arial"/>
                <a:cs typeface="Arial"/>
                <a:sym typeface="Arial"/>
              </a:rPr>
              <a:t> Man is by nature a social animal. He has to enter into relationships with his </a:t>
            </a:r>
            <a:r>
              <a:rPr lang="en" sz="2400">
                <a:solidFill>
                  <a:srgbClr val="000000"/>
                </a:solidFill>
                <a:latin typeface="Arial"/>
                <a:ea typeface="Arial"/>
                <a:cs typeface="Arial"/>
                <a:sym typeface="Arial"/>
              </a:rPr>
              <a:t>fellow men</a:t>
            </a:r>
            <a:r>
              <a:rPr lang="en" sz="2400">
                <a:solidFill>
                  <a:srgbClr val="000000"/>
                </a:solidFill>
                <a:latin typeface="Arial"/>
                <a:ea typeface="Arial"/>
                <a:cs typeface="Arial"/>
                <a:sym typeface="Arial"/>
              </a:rPr>
              <a:t> to live a meaningful life, stated by the legendary Greek philosopher Aristotle. </a:t>
            </a:r>
            <a:endParaRPr i="1" sz="2400"/>
          </a:p>
        </p:txBody>
      </p:sp>
      <p:sp>
        <p:nvSpPr>
          <p:cNvPr id="427" name="Google Shape;427;p6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62"/>
          <p:cNvSpPr txBox="1"/>
          <p:nvPr>
            <p:ph idx="4294967295" type="title"/>
          </p:nvPr>
        </p:nvSpPr>
        <p:spPr>
          <a:xfrm>
            <a:off x="855300" y="444150"/>
            <a:ext cx="6426600" cy="487500"/>
          </a:xfrm>
          <a:prstGeom prst="rect">
            <a:avLst/>
          </a:prstGeom>
          <a:noFill/>
          <a:ln>
            <a:noFill/>
          </a:ln>
        </p:spPr>
        <p:txBody>
          <a:bodyPr anchorCtr="0" anchor="ctr" bIns="0" lIns="0" spcFirstLastPara="1" rIns="0" wrap="square" tIns="0">
            <a:noAutofit/>
          </a:bodyPr>
          <a:lstStyle/>
          <a:p>
            <a:pPr indent="0" lvl="0" marL="0" rtl="0" algn="just">
              <a:lnSpc>
                <a:spcPct val="115000"/>
              </a:lnSpc>
              <a:spcBef>
                <a:spcPts val="1200"/>
              </a:spcBef>
              <a:spcAft>
                <a:spcPts val="0"/>
              </a:spcAft>
              <a:buNone/>
            </a:pPr>
            <a:r>
              <a:t/>
            </a:r>
            <a:endParaRPr sz="1200" u="sng">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500" u="sng">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The variables that cause complexities in his viewpoints may come from: </a:t>
            </a:r>
            <a:endParaRPr b="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1200"/>
              </a:spcAft>
              <a:buNone/>
            </a:pPr>
            <a:r>
              <a:t/>
            </a:r>
            <a:endParaRPr b="1" sz="2400">
              <a:solidFill>
                <a:srgbClr val="000000"/>
              </a:solidFill>
              <a:latin typeface="Arial"/>
              <a:ea typeface="Arial"/>
              <a:cs typeface="Arial"/>
              <a:sym typeface="Arial"/>
            </a:endParaRPr>
          </a:p>
        </p:txBody>
      </p:sp>
      <p:sp>
        <p:nvSpPr>
          <p:cNvPr id="433" name="Google Shape;433;p6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434" name="Google Shape;434;p62"/>
          <p:cNvPicPr preferRelativeResize="0"/>
          <p:nvPr/>
        </p:nvPicPr>
        <p:blipFill rotWithShape="1">
          <a:blip r:embed="rId3">
            <a:alphaModFix/>
          </a:blip>
          <a:srcRect b="9812" l="19633" r="0" t="9820"/>
          <a:stretch/>
        </p:blipFill>
        <p:spPr>
          <a:xfrm>
            <a:off x="1202953" y="1081226"/>
            <a:ext cx="1000800" cy="1000500"/>
          </a:xfrm>
          <a:prstGeom prst="ellipse">
            <a:avLst/>
          </a:prstGeom>
          <a:noFill/>
          <a:ln>
            <a:noFill/>
          </a:ln>
        </p:spPr>
      </p:pic>
      <p:sp>
        <p:nvSpPr>
          <p:cNvPr id="435" name="Google Shape;435;p62"/>
          <p:cNvSpPr txBox="1"/>
          <p:nvPr/>
        </p:nvSpPr>
        <p:spPr>
          <a:xfrm>
            <a:off x="915750" y="2136025"/>
            <a:ext cx="18444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400"/>
              <a:t>C</a:t>
            </a:r>
            <a:r>
              <a:rPr b="1" lang="en" sz="2400"/>
              <a:t>ulture</a:t>
            </a:r>
            <a:endParaRPr b="1" i="0" sz="1300" u="none" cap="none" strike="noStrike">
              <a:solidFill>
                <a:srgbClr val="000000"/>
              </a:solidFill>
              <a:latin typeface="Inter"/>
              <a:ea typeface="Inter"/>
              <a:cs typeface="Inter"/>
              <a:sym typeface="Inter"/>
            </a:endParaRPr>
          </a:p>
        </p:txBody>
      </p:sp>
      <p:pic>
        <p:nvPicPr>
          <p:cNvPr id="436" name="Google Shape;436;p62"/>
          <p:cNvPicPr preferRelativeResize="0"/>
          <p:nvPr/>
        </p:nvPicPr>
        <p:blipFill rotWithShape="1">
          <a:blip r:embed="rId4">
            <a:alphaModFix/>
          </a:blip>
          <a:srcRect b="0" l="0" r="0" t="0"/>
          <a:stretch/>
        </p:blipFill>
        <p:spPr>
          <a:xfrm>
            <a:off x="3867070" y="1081226"/>
            <a:ext cx="1000800" cy="1000500"/>
          </a:xfrm>
          <a:prstGeom prst="ellipse">
            <a:avLst/>
          </a:prstGeom>
          <a:noFill/>
          <a:ln>
            <a:noFill/>
          </a:ln>
        </p:spPr>
      </p:pic>
      <p:sp>
        <p:nvSpPr>
          <p:cNvPr id="437" name="Google Shape;437;p62"/>
          <p:cNvSpPr txBox="1"/>
          <p:nvPr/>
        </p:nvSpPr>
        <p:spPr>
          <a:xfrm>
            <a:off x="3583251" y="2136025"/>
            <a:ext cx="19842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200"/>
              <a:t>Social class</a:t>
            </a:r>
            <a:endParaRPr b="0" i="0" sz="22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2200" u="sng" cap="none" strike="noStrike">
              <a:solidFill>
                <a:srgbClr val="000000"/>
              </a:solidFill>
              <a:latin typeface="Inter"/>
              <a:ea typeface="Inter"/>
              <a:cs typeface="Inter"/>
              <a:sym typeface="Inter"/>
            </a:endParaRPr>
          </a:p>
        </p:txBody>
      </p:sp>
      <p:pic>
        <p:nvPicPr>
          <p:cNvPr id="438" name="Google Shape;438;p62"/>
          <p:cNvPicPr preferRelativeResize="0"/>
          <p:nvPr/>
        </p:nvPicPr>
        <p:blipFill rotWithShape="1">
          <a:blip r:embed="rId5">
            <a:alphaModFix/>
          </a:blip>
          <a:srcRect b="24940" l="47271" r="0" t="22330"/>
          <a:stretch/>
        </p:blipFill>
        <p:spPr>
          <a:xfrm>
            <a:off x="1206325" y="3097850"/>
            <a:ext cx="1000800" cy="1000500"/>
          </a:xfrm>
          <a:prstGeom prst="ellipse">
            <a:avLst/>
          </a:prstGeom>
          <a:noFill/>
          <a:ln>
            <a:noFill/>
          </a:ln>
        </p:spPr>
      </p:pic>
      <p:sp>
        <p:nvSpPr>
          <p:cNvPr id="439" name="Google Shape;439;p62"/>
          <p:cNvSpPr txBox="1"/>
          <p:nvPr/>
        </p:nvSpPr>
        <p:spPr>
          <a:xfrm>
            <a:off x="855300" y="4214475"/>
            <a:ext cx="19101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200"/>
              <a:t>Reference group</a:t>
            </a:r>
            <a:endParaRPr b="0" i="0" sz="1300" u="none" cap="none" strike="noStrike">
              <a:solidFill>
                <a:srgbClr val="000000"/>
              </a:solidFill>
              <a:latin typeface="Inter"/>
              <a:ea typeface="Inter"/>
              <a:cs typeface="Inter"/>
              <a:sym typeface="Inter"/>
            </a:endParaRPr>
          </a:p>
        </p:txBody>
      </p:sp>
      <p:pic>
        <p:nvPicPr>
          <p:cNvPr id="440" name="Google Shape;440;p62"/>
          <p:cNvPicPr preferRelativeResize="0"/>
          <p:nvPr/>
        </p:nvPicPr>
        <p:blipFill rotWithShape="1">
          <a:blip r:embed="rId6">
            <a:alphaModFix/>
          </a:blip>
          <a:srcRect b="29406" l="0" r="0" t="3926"/>
          <a:stretch/>
        </p:blipFill>
        <p:spPr>
          <a:xfrm>
            <a:off x="3870444" y="3097850"/>
            <a:ext cx="1000800" cy="1000500"/>
          </a:xfrm>
          <a:prstGeom prst="ellipse">
            <a:avLst/>
          </a:prstGeom>
          <a:noFill/>
          <a:ln>
            <a:noFill/>
          </a:ln>
        </p:spPr>
      </p:pic>
      <p:sp>
        <p:nvSpPr>
          <p:cNvPr id="441" name="Google Shape;441;p62"/>
          <p:cNvSpPr txBox="1"/>
          <p:nvPr/>
        </p:nvSpPr>
        <p:spPr>
          <a:xfrm>
            <a:off x="3363050" y="4214475"/>
            <a:ext cx="2666100" cy="693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400"/>
              </a:spcBef>
              <a:spcAft>
                <a:spcPts val="0"/>
              </a:spcAft>
              <a:buClr>
                <a:srgbClr val="000000"/>
              </a:buClr>
              <a:buSzPts val="800"/>
              <a:buFont typeface="Arial"/>
              <a:buNone/>
            </a:pPr>
            <a:r>
              <a:rPr b="1" lang="en" sz="2200"/>
              <a:t>Family</a:t>
            </a:r>
            <a:endParaRPr b="0" i="0" sz="2200" cap="none" strike="noStrike">
              <a:solidFill>
                <a:srgbClr val="000000"/>
              </a:solidFill>
              <a:latin typeface="Inter"/>
              <a:ea typeface="Inter"/>
              <a:cs typeface="Inter"/>
              <a:sym typeface="Inter"/>
            </a:endParaRPr>
          </a:p>
          <a:p>
            <a:pPr indent="0" lvl="0" marL="0" marR="0" rtl="0" algn="ctr">
              <a:lnSpc>
                <a:spcPct val="100000"/>
              </a:lnSpc>
              <a:spcBef>
                <a:spcPts val="400"/>
              </a:spcBef>
              <a:spcAft>
                <a:spcPts val="400"/>
              </a:spcAft>
              <a:buClr>
                <a:srgbClr val="000000"/>
              </a:buClr>
              <a:buSzPts val="1300"/>
              <a:buFont typeface="Arial"/>
              <a:buNone/>
            </a:pPr>
            <a:r>
              <a:t/>
            </a:r>
            <a:endParaRPr b="0" i="0" sz="1300" u="none" cap="none" strike="noStrike">
              <a:solidFill>
                <a:srgbClr val="000000"/>
              </a:solidFill>
              <a:latin typeface="Inter"/>
              <a:ea typeface="Inter"/>
              <a:cs typeface="Inter"/>
              <a:sym typeface="Inte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63"/>
          <p:cNvSpPr/>
          <p:nvPr/>
        </p:nvSpPr>
        <p:spPr>
          <a:xfrm rot="-5400000">
            <a:off x="18013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7" name="Google Shape;447;p63"/>
          <p:cNvSpPr txBox="1"/>
          <p:nvPr>
            <p:ph idx="4294967295" type="body"/>
          </p:nvPr>
        </p:nvSpPr>
        <p:spPr>
          <a:xfrm>
            <a:off x="207250" y="373575"/>
            <a:ext cx="2600100" cy="43965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600"/>
              </a:spcBef>
              <a:spcAft>
                <a:spcPts val="600"/>
              </a:spcAft>
              <a:buSzPts val="2000"/>
              <a:buNone/>
            </a:pPr>
            <a:r>
              <a:rPr b="1" lang="en">
                <a:solidFill>
                  <a:schemeClr val="dk1"/>
                </a:solidFill>
                <a:latin typeface="Playfair Display"/>
                <a:ea typeface="Playfair Display"/>
                <a:cs typeface="Playfair Display"/>
                <a:sym typeface="Playfair Display"/>
              </a:rPr>
              <a:t>Culture</a:t>
            </a:r>
            <a:r>
              <a:rPr lang="en">
                <a:solidFill>
                  <a:schemeClr val="dk1"/>
                </a:solidFill>
                <a:latin typeface="Playfair Display"/>
                <a:ea typeface="Playfair Display"/>
                <a:cs typeface="Playfair Display"/>
                <a:sym typeface="Playfair Display"/>
              </a:rPr>
              <a:t> comprises the totality of an individual or a group of individuals' beliefs, traditions, values, language and attitudes within a given time context passed from one generation to another generation. </a:t>
            </a:r>
            <a:endParaRPr>
              <a:solidFill>
                <a:schemeClr val="dk1"/>
              </a:solidFill>
              <a:latin typeface="Playfair Display"/>
              <a:ea typeface="Playfair Display"/>
              <a:cs typeface="Playfair Display"/>
              <a:sym typeface="Playfair Display"/>
            </a:endParaRPr>
          </a:p>
        </p:txBody>
      </p:sp>
      <p:sp>
        <p:nvSpPr>
          <p:cNvPr id="448" name="Google Shape;448;p63"/>
          <p:cNvSpPr txBox="1"/>
          <p:nvPr>
            <p:ph idx="4294967295" type="body"/>
          </p:nvPr>
        </p:nvSpPr>
        <p:spPr>
          <a:xfrm>
            <a:off x="6417600" y="188400"/>
            <a:ext cx="2404500" cy="4210800"/>
          </a:xfrm>
          <a:prstGeom prst="rect">
            <a:avLst/>
          </a:prstGeom>
          <a:noFill/>
          <a:ln>
            <a:noFill/>
          </a:ln>
        </p:spPr>
        <p:txBody>
          <a:bodyPr anchorCtr="0" anchor="ctr" bIns="0" lIns="0" spcFirstLastPara="1" rIns="0" wrap="square" tIns="0">
            <a:noAutofit/>
          </a:bodyPr>
          <a:lstStyle/>
          <a:p>
            <a:pPr indent="0" lvl="0" marL="0" rtl="0" algn="l">
              <a:lnSpc>
                <a:spcPct val="115000"/>
              </a:lnSpc>
              <a:spcBef>
                <a:spcPts val="600"/>
              </a:spcBef>
              <a:spcAft>
                <a:spcPts val="600"/>
              </a:spcAft>
              <a:buSzPts val="2000"/>
              <a:buNone/>
            </a:pPr>
            <a:r>
              <a:rPr b="1" lang="en" sz="2100">
                <a:solidFill>
                  <a:srgbClr val="000000"/>
                </a:solidFill>
                <a:latin typeface="Arial"/>
                <a:ea typeface="Arial"/>
                <a:cs typeface="Arial"/>
                <a:sym typeface="Arial"/>
              </a:rPr>
              <a:t>Culture</a:t>
            </a:r>
            <a:r>
              <a:rPr lang="en" sz="2100">
                <a:solidFill>
                  <a:srgbClr val="000000"/>
                </a:solidFill>
                <a:latin typeface="Arial"/>
                <a:ea typeface="Arial"/>
                <a:cs typeface="Arial"/>
                <a:sym typeface="Arial"/>
              </a:rPr>
              <a:t> also includes symbols and even artifacts that could depict the prolificacy of a place over a period of time. </a:t>
            </a:r>
            <a:endParaRPr sz="2100">
              <a:solidFill>
                <a:schemeClr val="accent2"/>
              </a:solidFill>
            </a:endParaRPr>
          </a:p>
        </p:txBody>
      </p:sp>
      <p:sp>
        <p:nvSpPr>
          <p:cNvPr id="449" name="Google Shape;449;p6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450" name="Google Shape;450;p63"/>
          <p:cNvGrpSpPr/>
          <p:nvPr/>
        </p:nvGrpSpPr>
        <p:grpSpPr>
          <a:xfrm>
            <a:off x="2684974" y="1019901"/>
            <a:ext cx="3523018" cy="2343309"/>
            <a:chOff x="1177450" y="241631"/>
            <a:chExt cx="6173152" cy="3616776"/>
          </a:xfrm>
        </p:grpSpPr>
        <p:sp>
          <p:nvSpPr>
            <p:cNvPr id="451" name="Google Shape;451;p63"/>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52" name="Google Shape;452;p63"/>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53" name="Google Shape;453;p63"/>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54" name="Google Shape;454;p63"/>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8" name="Shape 458"/>
        <p:cNvGrpSpPr/>
        <p:nvPr/>
      </p:nvGrpSpPr>
      <p:grpSpPr>
        <a:xfrm>
          <a:off x="0" y="0"/>
          <a:ext cx="0" cy="0"/>
          <a:chOff x="0" y="0"/>
          <a:chExt cx="0" cy="0"/>
        </a:xfrm>
      </p:grpSpPr>
      <p:sp>
        <p:nvSpPr>
          <p:cNvPr id="459" name="Google Shape;459;p64"/>
          <p:cNvSpPr/>
          <p:nvPr/>
        </p:nvSpPr>
        <p:spPr>
          <a:xfrm rot="-5400000">
            <a:off x="18013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0" name="Google Shape;460;p64"/>
          <p:cNvSpPr txBox="1"/>
          <p:nvPr>
            <p:ph idx="4294967295" type="body"/>
          </p:nvPr>
        </p:nvSpPr>
        <p:spPr>
          <a:xfrm>
            <a:off x="321901" y="373575"/>
            <a:ext cx="2404500" cy="43965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600"/>
              </a:spcBef>
              <a:spcAft>
                <a:spcPts val="600"/>
              </a:spcAft>
              <a:buSzPts val="2000"/>
              <a:buNone/>
            </a:pPr>
            <a:r>
              <a:rPr b="1" i="1" lang="en" sz="2400">
                <a:solidFill>
                  <a:srgbClr val="000000"/>
                </a:solidFill>
                <a:latin typeface="Arial"/>
                <a:ea typeface="Arial"/>
                <a:cs typeface="Arial"/>
                <a:sym typeface="Arial"/>
              </a:rPr>
              <a:t>Social Class.</a:t>
            </a:r>
            <a:r>
              <a:rPr lang="en" sz="2400">
                <a:solidFill>
                  <a:srgbClr val="000000"/>
                </a:solidFill>
                <a:latin typeface="Arial"/>
                <a:ea typeface="Arial"/>
                <a:cs typeface="Arial"/>
                <a:sym typeface="Arial"/>
              </a:rPr>
              <a:t> This refers to the ranking of members of a society which can be directly linked to their spending habits and buying behavior</a:t>
            </a:r>
            <a:endParaRPr sz="2400">
              <a:solidFill>
                <a:schemeClr val="dk1"/>
              </a:solidFill>
              <a:latin typeface="Playfair Display"/>
              <a:ea typeface="Playfair Display"/>
              <a:cs typeface="Playfair Display"/>
              <a:sym typeface="Playfair Display"/>
            </a:endParaRPr>
          </a:p>
        </p:txBody>
      </p:sp>
      <p:sp>
        <p:nvSpPr>
          <p:cNvPr id="461" name="Google Shape;461;p64"/>
          <p:cNvSpPr txBox="1"/>
          <p:nvPr>
            <p:ph idx="4294967295" type="body"/>
          </p:nvPr>
        </p:nvSpPr>
        <p:spPr>
          <a:xfrm>
            <a:off x="6417600" y="0"/>
            <a:ext cx="2404500" cy="4276800"/>
          </a:xfrm>
          <a:prstGeom prst="rect">
            <a:avLst/>
          </a:prstGeom>
          <a:noFill/>
          <a:ln>
            <a:noFill/>
          </a:ln>
        </p:spPr>
        <p:txBody>
          <a:bodyPr anchorCtr="0" anchor="ctr" bIns="0" lIns="0" spcFirstLastPara="1" rIns="0" wrap="square" tIns="0">
            <a:noAutofit/>
          </a:bodyPr>
          <a:lstStyle/>
          <a:p>
            <a:pPr indent="0" lvl="0" marL="0" rtl="0" algn="l">
              <a:lnSpc>
                <a:spcPct val="115000"/>
              </a:lnSpc>
              <a:spcBef>
                <a:spcPts val="600"/>
              </a:spcBef>
              <a:spcAft>
                <a:spcPts val="600"/>
              </a:spcAft>
              <a:buSzPts val="2000"/>
              <a:buNone/>
            </a:pPr>
            <a:r>
              <a:rPr b="1" lang="en" sz="2400">
                <a:solidFill>
                  <a:srgbClr val="000000"/>
                </a:solidFill>
                <a:latin typeface="Arial"/>
                <a:ea typeface="Arial"/>
                <a:cs typeface="Arial"/>
                <a:sym typeface="Arial"/>
              </a:rPr>
              <a:t>Social classes may be divided into </a:t>
            </a:r>
            <a:r>
              <a:rPr b="1" lang="en" sz="2400" u="sng">
                <a:solidFill>
                  <a:srgbClr val="000000"/>
                </a:solidFill>
                <a:latin typeface="Arial"/>
                <a:ea typeface="Arial"/>
                <a:cs typeface="Arial"/>
                <a:sym typeface="Arial"/>
              </a:rPr>
              <a:t>upper</a:t>
            </a:r>
            <a:r>
              <a:rPr b="1" lang="en" sz="2400">
                <a:solidFill>
                  <a:srgbClr val="000000"/>
                </a:solidFill>
                <a:latin typeface="Arial"/>
                <a:ea typeface="Arial"/>
                <a:cs typeface="Arial"/>
                <a:sym typeface="Arial"/>
              </a:rPr>
              <a:t>, </a:t>
            </a:r>
            <a:r>
              <a:rPr b="1" lang="en" sz="2400" u="sng">
                <a:solidFill>
                  <a:srgbClr val="000000"/>
                </a:solidFill>
                <a:latin typeface="Arial"/>
                <a:ea typeface="Arial"/>
                <a:cs typeface="Arial"/>
                <a:sym typeface="Arial"/>
              </a:rPr>
              <a:t>middle</a:t>
            </a:r>
            <a:r>
              <a:rPr b="1" lang="en" sz="2400">
                <a:solidFill>
                  <a:srgbClr val="000000"/>
                </a:solidFill>
                <a:latin typeface="Arial"/>
                <a:ea typeface="Arial"/>
                <a:cs typeface="Arial"/>
                <a:sym typeface="Arial"/>
              </a:rPr>
              <a:t> and </a:t>
            </a:r>
            <a:r>
              <a:rPr b="1" lang="en" sz="2400" u="sng">
                <a:solidFill>
                  <a:srgbClr val="000000"/>
                </a:solidFill>
                <a:latin typeface="Arial"/>
                <a:ea typeface="Arial"/>
                <a:cs typeface="Arial"/>
                <a:sym typeface="Arial"/>
              </a:rPr>
              <a:t>lower classes</a:t>
            </a:r>
            <a:r>
              <a:rPr b="1" lang="en" sz="2400">
                <a:solidFill>
                  <a:srgbClr val="000000"/>
                </a:solidFill>
                <a:latin typeface="Arial"/>
                <a:ea typeface="Arial"/>
                <a:cs typeface="Arial"/>
                <a:sym typeface="Arial"/>
              </a:rPr>
              <a:t>. </a:t>
            </a:r>
            <a:endParaRPr sz="2400">
              <a:solidFill>
                <a:schemeClr val="accent2"/>
              </a:solidFill>
            </a:endParaRPr>
          </a:p>
        </p:txBody>
      </p:sp>
      <p:sp>
        <p:nvSpPr>
          <p:cNvPr id="462" name="Google Shape;462;p64"/>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463" name="Google Shape;463;p64"/>
          <p:cNvGrpSpPr/>
          <p:nvPr/>
        </p:nvGrpSpPr>
        <p:grpSpPr>
          <a:xfrm>
            <a:off x="2571956" y="1095242"/>
            <a:ext cx="3999585" cy="2343309"/>
            <a:chOff x="1177450" y="241631"/>
            <a:chExt cx="6173152" cy="3616776"/>
          </a:xfrm>
        </p:grpSpPr>
        <p:sp>
          <p:nvSpPr>
            <p:cNvPr id="464" name="Google Shape;464;p64"/>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5" name="Google Shape;465;p64"/>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6" name="Google Shape;466;p64"/>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67" name="Google Shape;467;p64"/>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65"/>
          <p:cNvSpPr/>
          <p:nvPr/>
        </p:nvSpPr>
        <p:spPr>
          <a:xfrm rot="-5400000">
            <a:off x="18013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3" name="Google Shape;473;p65"/>
          <p:cNvSpPr txBox="1"/>
          <p:nvPr>
            <p:ph idx="4294967295" type="body"/>
          </p:nvPr>
        </p:nvSpPr>
        <p:spPr>
          <a:xfrm>
            <a:off x="321901" y="373575"/>
            <a:ext cx="2404500" cy="43965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600"/>
              </a:spcBef>
              <a:spcAft>
                <a:spcPts val="600"/>
              </a:spcAft>
              <a:buSzPts val="2000"/>
              <a:buNone/>
            </a:pPr>
            <a:r>
              <a:rPr b="1" i="1" lang="en" sz="2300">
                <a:solidFill>
                  <a:srgbClr val="000000"/>
                </a:solidFill>
                <a:latin typeface="Arial"/>
                <a:ea typeface="Arial"/>
                <a:cs typeface="Arial"/>
                <a:sym typeface="Arial"/>
              </a:rPr>
              <a:t>Reference Group.</a:t>
            </a:r>
            <a:r>
              <a:rPr lang="en" sz="2300">
                <a:solidFill>
                  <a:srgbClr val="000000"/>
                </a:solidFill>
                <a:latin typeface="Arial"/>
                <a:ea typeface="Arial"/>
                <a:cs typeface="Arial"/>
                <a:sym typeface="Arial"/>
              </a:rPr>
              <a:t> The strength of the stimulus coming from the formal or informal group formed within a society is beyond question when it comes to influencing the minds of the members. </a:t>
            </a:r>
            <a:endParaRPr sz="2300">
              <a:solidFill>
                <a:schemeClr val="dk1"/>
              </a:solidFill>
              <a:latin typeface="Playfair Display"/>
              <a:ea typeface="Playfair Display"/>
              <a:cs typeface="Playfair Display"/>
              <a:sym typeface="Playfair Display"/>
            </a:endParaRPr>
          </a:p>
        </p:txBody>
      </p:sp>
      <p:sp>
        <p:nvSpPr>
          <p:cNvPr id="474" name="Google Shape;474;p6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475" name="Google Shape;475;p65"/>
          <p:cNvGrpSpPr/>
          <p:nvPr/>
        </p:nvGrpSpPr>
        <p:grpSpPr>
          <a:xfrm>
            <a:off x="2571956" y="1095242"/>
            <a:ext cx="3999585" cy="2343309"/>
            <a:chOff x="1177450" y="241631"/>
            <a:chExt cx="6173152" cy="3616776"/>
          </a:xfrm>
        </p:grpSpPr>
        <p:sp>
          <p:nvSpPr>
            <p:cNvPr id="476" name="Google Shape;476;p65"/>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7" name="Google Shape;477;p65"/>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8" name="Google Shape;478;p65"/>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79" name="Google Shape;479;p65"/>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66"/>
          <p:cNvSpPr/>
          <p:nvPr/>
        </p:nvSpPr>
        <p:spPr>
          <a:xfrm rot="-5400000">
            <a:off x="18013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300" u="none" cap="none" strike="noStrike">
              <a:solidFill>
                <a:srgbClr val="000000"/>
              </a:solidFill>
              <a:latin typeface="Arial"/>
              <a:ea typeface="Arial"/>
              <a:cs typeface="Arial"/>
              <a:sym typeface="Arial"/>
            </a:endParaRPr>
          </a:p>
        </p:txBody>
      </p:sp>
      <p:sp>
        <p:nvSpPr>
          <p:cNvPr id="485" name="Google Shape;485;p66"/>
          <p:cNvSpPr txBox="1"/>
          <p:nvPr>
            <p:ph idx="4294967295" type="body"/>
          </p:nvPr>
        </p:nvSpPr>
        <p:spPr>
          <a:xfrm>
            <a:off x="321901" y="373575"/>
            <a:ext cx="2404500" cy="4396500"/>
          </a:xfrm>
          <a:prstGeom prst="rect">
            <a:avLst/>
          </a:prstGeom>
          <a:noFill/>
          <a:ln>
            <a:noFill/>
          </a:ln>
        </p:spPr>
        <p:txBody>
          <a:bodyPr anchorCtr="0" anchor="ctr" bIns="0" lIns="0" spcFirstLastPara="1" rIns="0" wrap="square" tIns="0">
            <a:noAutofit/>
          </a:bodyPr>
          <a:lstStyle/>
          <a:p>
            <a:pPr indent="0" lvl="0" marL="0" rtl="0" algn="ctr">
              <a:lnSpc>
                <a:spcPct val="90000"/>
              </a:lnSpc>
              <a:spcBef>
                <a:spcPts val="600"/>
              </a:spcBef>
              <a:spcAft>
                <a:spcPts val="600"/>
              </a:spcAft>
              <a:buSzPts val="2000"/>
              <a:buNone/>
            </a:pPr>
            <a:r>
              <a:rPr b="1" i="1" lang="en" sz="1800">
                <a:solidFill>
                  <a:srgbClr val="000000"/>
                </a:solidFill>
                <a:latin typeface="Arial"/>
                <a:ea typeface="Arial"/>
                <a:cs typeface="Arial"/>
                <a:sym typeface="Arial"/>
              </a:rPr>
              <a:t>Family</a:t>
            </a:r>
            <a:r>
              <a:rPr i="1" lang="en" sz="1800">
                <a:solidFill>
                  <a:srgbClr val="000000"/>
                </a:solidFill>
                <a:latin typeface="Arial"/>
                <a:ea typeface="Arial"/>
                <a:cs typeface="Arial"/>
                <a:sym typeface="Arial"/>
              </a:rPr>
              <a:t>.</a:t>
            </a:r>
            <a:r>
              <a:rPr lang="en" sz="1800">
                <a:solidFill>
                  <a:srgbClr val="000000"/>
                </a:solidFill>
                <a:latin typeface="Arial"/>
                <a:ea typeface="Arial"/>
                <a:cs typeface="Arial"/>
                <a:sym typeface="Arial"/>
              </a:rPr>
              <a:t> It is structured by a group of individual living together in a household either related by blood, by marriage or any adoption process. Basically, people living in one roof consume and use the same product item at a certain period of time. They influence each other's references on food, clothing and other discretionary items. </a:t>
            </a:r>
            <a:r>
              <a:rPr lang="en" sz="1900">
                <a:solidFill>
                  <a:schemeClr val="dk1"/>
                </a:solidFill>
                <a:latin typeface="Playfair Display"/>
                <a:ea typeface="Playfair Display"/>
                <a:cs typeface="Playfair Display"/>
                <a:sym typeface="Playfair Display"/>
              </a:rPr>
              <a:t> </a:t>
            </a:r>
            <a:endParaRPr sz="1900">
              <a:solidFill>
                <a:schemeClr val="dk1"/>
              </a:solidFill>
              <a:latin typeface="Playfair Display"/>
              <a:ea typeface="Playfair Display"/>
              <a:cs typeface="Playfair Display"/>
              <a:sym typeface="Playfair Display"/>
            </a:endParaRPr>
          </a:p>
        </p:txBody>
      </p:sp>
      <p:sp>
        <p:nvSpPr>
          <p:cNvPr id="486" name="Google Shape;486;p6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487" name="Google Shape;487;p66"/>
          <p:cNvGrpSpPr/>
          <p:nvPr/>
        </p:nvGrpSpPr>
        <p:grpSpPr>
          <a:xfrm>
            <a:off x="2571956" y="1095242"/>
            <a:ext cx="3999585" cy="2343309"/>
            <a:chOff x="1177450" y="241631"/>
            <a:chExt cx="6173152" cy="3616776"/>
          </a:xfrm>
        </p:grpSpPr>
        <p:sp>
          <p:nvSpPr>
            <p:cNvPr id="488" name="Google Shape;488;p66"/>
            <p:cNvSpPr/>
            <p:nvPr/>
          </p:nvSpPr>
          <p:spPr>
            <a:xfrm>
              <a:off x="1682275" y="241631"/>
              <a:ext cx="5161606" cy="3454973"/>
            </a:xfrm>
            <a:custGeom>
              <a:rect b="b" l="l" r="r" t="t"/>
              <a:pathLst>
                <a:path extrusionOk="0" h="3454973" w="5161606">
                  <a:moveTo>
                    <a:pt x="4992053" y="0"/>
                  </a:moveTo>
                  <a:lnTo>
                    <a:pt x="170498" y="0"/>
                  </a:lnTo>
                  <a:cubicBezTo>
                    <a:pt x="76200" y="0"/>
                    <a:pt x="0" y="76143"/>
                    <a:pt x="0" y="170369"/>
                  </a:cubicBezTo>
                  <a:lnTo>
                    <a:pt x="0" y="3396915"/>
                  </a:lnTo>
                  <a:cubicBezTo>
                    <a:pt x="0" y="3429275"/>
                    <a:pt x="26670" y="3454973"/>
                    <a:pt x="58102" y="3454973"/>
                  </a:cubicBezTo>
                  <a:lnTo>
                    <a:pt x="5103495" y="3454973"/>
                  </a:lnTo>
                  <a:cubicBezTo>
                    <a:pt x="5135880" y="3454973"/>
                    <a:pt x="5161598" y="3428324"/>
                    <a:pt x="5161598" y="3396915"/>
                  </a:cubicBezTo>
                  <a:lnTo>
                    <a:pt x="5161598" y="170369"/>
                  </a:lnTo>
                  <a:cubicBezTo>
                    <a:pt x="5162550" y="76143"/>
                    <a:pt x="5086350" y="0"/>
                    <a:pt x="4992053" y="0"/>
                  </a:cubicBezTo>
                  <a:close/>
                  <a:moveTo>
                    <a:pt x="4981575" y="3245581"/>
                  </a:moveTo>
                  <a:lnTo>
                    <a:pt x="190500" y="3245581"/>
                  </a:lnTo>
                  <a:lnTo>
                    <a:pt x="190500" y="199874"/>
                  </a:lnTo>
                  <a:lnTo>
                    <a:pt x="4981575" y="199874"/>
                  </a:lnTo>
                  <a:lnTo>
                    <a:pt x="4981575" y="3245581"/>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89" name="Google Shape;489;p66"/>
            <p:cNvSpPr/>
            <p:nvPr/>
          </p:nvSpPr>
          <p:spPr>
            <a:xfrm>
              <a:off x="1177450" y="3763229"/>
              <a:ext cx="6173152" cy="95178"/>
            </a:xfrm>
            <a:custGeom>
              <a:rect b="b" l="l" r="r" t="t"/>
              <a:pathLst>
                <a:path extrusionOk="0" h="95178" w="6173152">
                  <a:moveTo>
                    <a:pt x="0" y="0"/>
                  </a:moveTo>
                  <a:cubicBezTo>
                    <a:pt x="0" y="0"/>
                    <a:pt x="129540" y="95178"/>
                    <a:pt x="450533" y="95178"/>
                  </a:cubicBezTo>
                  <a:lnTo>
                    <a:pt x="5817870" y="95178"/>
                  </a:lnTo>
                  <a:cubicBezTo>
                    <a:pt x="5948363" y="95178"/>
                    <a:pt x="6173153" y="0"/>
                    <a:pt x="6173153" y="0"/>
                  </a:cubicBezTo>
                  <a:lnTo>
                    <a:pt x="0" y="0"/>
                  </a:lnTo>
                  <a:close/>
                </a:path>
              </a:pathLst>
            </a:cu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0" name="Google Shape;490;p66"/>
            <p:cNvSpPr/>
            <p:nvPr/>
          </p:nvSpPr>
          <p:spPr>
            <a:xfrm>
              <a:off x="1177450" y="3687086"/>
              <a:ext cx="6172200" cy="76142"/>
            </a:xfrm>
            <a:custGeom>
              <a:rect b="b" l="l" r="r" t="t"/>
              <a:pathLst>
                <a:path extrusionOk="0" h="76142" w="6172200">
                  <a:moveTo>
                    <a:pt x="0" y="76143"/>
                  </a:moveTo>
                  <a:lnTo>
                    <a:pt x="6172200" y="76143"/>
                  </a:lnTo>
                  <a:lnTo>
                    <a:pt x="6172200" y="0"/>
                  </a:lnTo>
                  <a:lnTo>
                    <a:pt x="0" y="0"/>
                  </a:lnTo>
                  <a:close/>
                </a:path>
              </a:pathLst>
            </a:custGeom>
            <a:solidFill>
              <a:schemeClr val="accent4"/>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91" name="Google Shape;491;p66"/>
            <p:cNvSpPr/>
            <p:nvPr/>
          </p:nvSpPr>
          <p:spPr>
            <a:xfrm>
              <a:off x="3806350" y="3687086"/>
              <a:ext cx="903922" cy="47589"/>
            </a:xfrm>
            <a:custGeom>
              <a:rect b="b" l="l" r="r" t="t"/>
              <a:pathLst>
                <a:path extrusionOk="0" h="47589" w="903922">
                  <a:moveTo>
                    <a:pt x="0" y="0"/>
                  </a:moveTo>
                  <a:cubicBezTo>
                    <a:pt x="0" y="0"/>
                    <a:pt x="26670" y="47589"/>
                    <a:pt x="53340" y="47589"/>
                  </a:cubicBezTo>
                  <a:lnTo>
                    <a:pt x="850582" y="47589"/>
                  </a:lnTo>
                  <a:cubicBezTo>
                    <a:pt x="877253" y="47589"/>
                    <a:pt x="903922" y="0"/>
                    <a:pt x="903922" y="0"/>
                  </a:cubicBezTo>
                  <a:lnTo>
                    <a:pt x="0" y="0"/>
                  </a:lnTo>
                  <a:close/>
                </a:path>
              </a:pathLst>
            </a:custGeom>
            <a:solidFill>
              <a:schemeClr val="accent3"/>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67"/>
          <p:cNvSpPr txBox="1"/>
          <p:nvPr>
            <p:ph idx="1" type="body"/>
          </p:nvPr>
        </p:nvSpPr>
        <p:spPr>
          <a:xfrm>
            <a:off x="1252900" y="998550"/>
            <a:ext cx="4540500" cy="29328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1200"/>
              </a:spcBef>
              <a:spcAft>
                <a:spcPts val="600"/>
              </a:spcAft>
              <a:buSzPts val="2800"/>
              <a:buNone/>
            </a:pPr>
            <a:r>
              <a:rPr b="1" i="1" lang="en" sz="2400">
                <a:solidFill>
                  <a:srgbClr val="000000"/>
                </a:solidFill>
                <a:latin typeface="Arial"/>
                <a:ea typeface="Arial"/>
                <a:cs typeface="Arial"/>
                <a:sym typeface="Arial"/>
              </a:rPr>
              <a:t>3.) Actual Buying Milieu.</a:t>
            </a:r>
            <a:r>
              <a:rPr lang="en" sz="2400">
                <a:solidFill>
                  <a:srgbClr val="000000"/>
                </a:solidFill>
                <a:latin typeface="Arial"/>
                <a:ea typeface="Arial"/>
                <a:cs typeface="Arial"/>
                <a:sym typeface="Arial"/>
              </a:rPr>
              <a:t> The last factor that affects purchasing decision is the actual buying milieu wherein the consumer before finally making the actual purchase deliberately considers the store's atmospheric attributes. </a:t>
            </a:r>
            <a:endParaRPr i="1" sz="2400"/>
          </a:p>
        </p:txBody>
      </p:sp>
      <p:sp>
        <p:nvSpPr>
          <p:cNvPr id="497" name="Google Shape;497;p67"/>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68"/>
          <p:cNvSpPr txBox="1"/>
          <p:nvPr>
            <p:ph idx="4294967295" type="title"/>
          </p:nvPr>
        </p:nvSpPr>
        <p:spPr>
          <a:xfrm>
            <a:off x="855300" y="748951"/>
            <a:ext cx="4549500"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i="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rPr b="1" i="1" lang="en" sz="2400">
                <a:solidFill>
                  <a:srgbClr val="000000"/>
                </a:solidFill>
                <a:latin typeface="Arial"/>
                <a:ea typeface="Arial"/>
                <a:cs typeface="Arial"/>
                <a:sym typeface="Arial"/>
              </a:rPr>
              <a:t>Physical </a:t>
            </a:r>
            <a:r>
              <a:rPr b="1" lang="en" sz="2400">
                <a:solidFill>
                  <a:srgbClr val="000000"/>
                </a:solidFill>
                <a:latin typeface="Arial"/>
                <a:ea typeface="Arial"/>
                <a:cs typeface="Arial"/>
                <a:sym typeface="Arial"/>
              </a:rPr>
              <a:t>environment</a:t>
            </a:r>
            <a:r>
              <a:rPr lang="en" sz="2400">
                <a:solidFill>
                  <a:srgbClr val="000000"/>
                </a:solidFill>
                <a:latin typeface="Arial"/>
                <a:ea typeface="Arial"/>
                <a:cs typeface="Arial"/>
                <a:sym typeface="Arial"/>
              </a:rPr>
              <a:t>. It only takes few seconds to attract customers to get inside the store and once it happens, the store must be able to elicit a positive ambiance in order for the customer to stay longer inside. </a:t>
            </a:r>
            <a:endParaRPr sz="2400"/>
          </a:p>
        </p:txBody>
      </p:sp>
      <p:sp>
        <p:nvSpPr>
          <p:cNvPr id="503" name="Google Shape;503;p68"/>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sp>
        <p:nvSpPr>
          <p:cNvPr id="508" name="Google Shape;508;p69"/>
          <p:cNvSpPr txBox="1"/>
          <p:nvPr>
            <p:ph idx="4294967295" type="title"/>
          </p:nvPr>
        </p:nvSpPr>
        <p:spPr>
          <a:xfrm>
            <a:off x="855300" y="748951"/>
            <a:ext cx="4549500"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b="1"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rPr b="1" lang="en" sz="2400">
                <a:solidFill>
                  <a:srgbClr val="000000"/>
                </a:solidFill>
                <a:latin typeface="Arial"/>
                <a:ea typeface="Arial"/>
                <a:cs typeface="Arial"/>
                <a:sym typeface="Arial"/>
              </a:rPr>
              <a:t>Social environment. </a:t>
            </a:r>
            <a:r>
              <a:rPr lang="en" sz="2400">
                <a:solidFill>
                  <a:srgbClr val="000000"/>
                </a:solidFill>
                <a:latin typeface="Arial"/>
                <a:ea typeface="Arial"/>
                <a:cs typeface="Arial"/>
                <a:sym typeface="Arial"/>
              </a:rPr>
              <a:t>Ranges of product brands from one store to another may have slight differences or, in short, different stores may offer homogenous products which will make the competition indeed harder. But the good thing is, each store can leverage on the kind of services they would like to deliver to their customers. This makes the story different among stores alike. </a:t>
            </a:r>
            <a:endParaRPr sz="2400"/>
          </a:p>
        </p:txBody>
      </p:sp>
      <p:sp>
        <p:nvSpPr>
          <p:cNvPr id="509" name="Google Shape;509;p69"/>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70"/>
          <p:cNvSpPr txBox="1"/>
          <p:nvPr>
            <p:ph idx="1" type="body"/>
          </p:nvPr>
        </p:nvSpPr>
        <p:spPr>
          <a:xfrm>
            <a:off x="282600" y="555800"/>
            <a:ext cx="5548500" cy="3984300"/>
          </a:xfrm>
          <a:prstGeom prst="rect">
            <a:avLst/>
          </a:prstGeom>
          <a:noFill/>
          <a:ln>
            <a:noFill/>
          </a:ln>
        </p:spPr>
        <p:txBody>
          <a:bodyPr anchorCtr="0" anchor="t" bIns="0" lIns="0" spcFirstLastPara="1" rIns="0" wrap="square" tIns="0">
            <a:noAutofit/>
          </a:bodyPr>
          <a:lstStyle/>
          <a:p>
            <a:pPr indent="0" lvl="0" marL="457200" rtl="0" algn="ctr">
              <a:spcBef>
                <a:spcPts val="1200"/>
              </a:spcBef>
              <a:spcAft>
                <a:spcPts val="0"/>
              </a:spcAft>
              <a:buNone/>
            </a:pPr>
            <a:r>
              <a:rPr b="1" lang="en">
                <a:solidFill>
                  <a:srgbClr val="000000"/>
                </a:solidFill>
                <a:latin typeface="Arial"/>
                <a:ea typeface="Arial"/>
                <a:cs typeface="Arial"/>
                <a:sym typeface="Arial"/>
              </a:rPr>
              <a:t>The Use Total Quality Concept in Understanding the Customer</a:t>
            </a:r>
            <a:endParaRPr b="1">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lang="en">
                <a:solidFill>
                  <a:srgbClr val="000000"/>
                </a:solidFill>
                <a:latin typeface="Arial"/>
                <a:ea typeface="Arial"/>
                <a:cs typeface="Arial"/>
                <a:sym typeface="Arial"/>
              </a:rPr>
              <a:t>Contemporary managers and marketers are those who have the nose about the nature of the new generation of customers. They respond quickly to changes and they have deeper understanding about how these breeds of customers think and take actions. </a:t>
            </a:r>
            <a:endParaRPr b="1">
              <a:solidFill>
                <a:srgbClr val="000000"/>
              </a:solidFill>
              <a:latin typeface="Arial"/>
              <a:ea typeface="Arial"/>
              <a:cs typeface="Arial"/>
              <a:sym typeface="Arial"/>
            </a:endParaRPr>
          </a:p>
          <a:p>
            <a:pPr indent="0" lvl="0" marL="101600" rtl="0" algn="l">
              <a:lnSpc>
                <a:spcPct val="115000"/>
              </a:lnSpc>
              <a:spcBef>
                <a:spcPts val="600"/>
              </a:spcBef>
              <a:spcAft>
                <a:spcPts val="0"/>
              </a:spcAft>
              <a:buSzPts val="2000"/>
              <a:buNone/>
            </a:pPr>
            <a:r>
              <a:t/>
            </a:r>
            <a:endParaRPr sz="1600"/>
          </a:p>
        </p:txBody>
      </p:sp>
      <p:sp>
        <p:nvSpPr>
          <p:cNvPr id="515" name="Google Shape;515;p70"/>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sp>
        <p:nvSpPr>
          <p:cNvPr id="520" name="Google Shape;520;p71"/>
          <p:cNvSpPr txBox="1"/>
          <p:nvPr>
            <p:ph idx="4294967295" type="ctrTitle"/>
          </p:nvPr>
        </p:nvSpPr>
        <p:spPr>
          <a:xfrm>
            <a:off x="685800" y="1583350"/>
            <a:ext cx="5796300" cy="1159800"/>
          </a:xfrm>
          <a:prstGeom prst="rect">
            <a:avLst/>
          </a:prstGeom>
          <a:noFill/>
          <a:ln>
            <a:noFill/>
          </a:ln>
        </p:spPr>
        <p:txBody>
          <a:bodyPr anchorCtr="0" anchor="ctr" bIns="0" lIns="0" spcFirstLastPara="1" rIns="0" wrap="square" tIns="0">
            <a:noAutofit/>
          </a:bodyPr>
          <a:lstStyle/>
          <a:p>
            <a:pPr indent="0" lvl="0" marL="0" rtl="0" algn="just">
              <a:lnSpc>
                <a:spcPct val="115000"/>
              </a:lnSpc>
              <a:spcBef>
                <a:spcPts val="600"/>
              </a:spcBef>
              <a:spcAft>
                <a:spcPts val="0"/>
              </a:spcAft>
              <a:buNone/>
            </a:pPr>
            <a:r>
              <a:rPr lang="en" sz="3000">
                <a:solidFill>
                  <a:srgbClr val="000000"/>
                </a:solidFill>
                <a:latin typeface="Arial"/>
                <a:ea typeface="Arial"/>
                <a:cs typeface="Arial"/>
                <a:sym typeface="Arial"/>
              </a:rPr>
              <a:t>The three important elements such as </a:t>
            </a:r>
            <a:r>
              <a:rPr b="1" lang="en" sz="3000">
                <a:solidFill>
                  <a:srgbClr val="000000"/>
                </a:solidFill>
                <a:latin typeface="Arial"/>
                <a:ea typeface="Arial"/>
                <a:cs typeface="Arial"/>
                <a:sym typeface="Arial"/>
              </a:rPr>
              <a:t>people</a:t>
            </a:r>
            <a:r>
              <a:rPr lang="en" sz="3000">
                <a:solidFill>
                  <a:srgbClr val="000000"/>
                </a:solidFill>
                <a:latin typeface="Arial"/>
                <a:ea typeface="Arial"/>
                <a:cs typeface="Arial"/>
                <a:sym typeface="Arial"/>
              </a:rPr>
              <a:t>, </a:t>
            </a:r>
            <a:r>
              <a:rPr b="1" lang="en" sz="3000">
                <a:solidFill>
                  <a:srgbClr val="000000"/>
                </a:solidFill>
                <a:latin typeface="Arial"/>
                <a:ea typeface="Arial"/>
                <a:cs typeface="Arial"/>
                <a:sym typeface="Arial"/>
              </a:rPr>
              <a:t>processes</a:t>
            </a:r>
            <a:r>
              <a:rPr lang="en" sz="3000">
                <a:solidFill>
                  <a:srgbClr val="000000"/>
                </a:solidFill>
                <a:latin typeface="Arial"/>
                <a:ea typeface="Arial"/>
                <a:cs typeface="Arial"/>
                <a:sym typeface="Arial"/>
              </a:rPr>
              <a:t> and </a:t>
            </a:r>
            <a:r>
              <a:rPr b="1" lang="en" sz="3000">
                <a:solidFill>
                  <a:srgbClr val="000000"/>
                </a:solidFill>
                <a:latin typeface="Arial"/>
                <a:ea typeface="Arial"/>
                <a:cs typeface="Arial"/>
                <a:sym typeface="Arial"/>
              </a:rPr>
              <a:t>measures</a:t>
            </a:r>
            <a:endParaRPr b="1" i="0" sz="3000" u="none" cap="none" strike="noStrike">
              <a:solidFill>
                <a:schemeClr val="accent2"/>
              </a:solidFill>
            </a:endParaRPr>
          </a:p>
        </p:txBody>
      </p:sp>
      <p:sp>
        <p:nvSpPr>
          <p:cNvPr id="521" name="Google Shape;521;p7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5" name="Shape 525"/>
        <p:cNvGrpSpPr/>
        <p:nvPr/>
      </p:nvGrpSpPr>
      <p:grpSpPr>
        <a:xfrm>
          <a:off x="0" y="0"/>
          <a:ext cx="0" cy="0"/>
          <a:chOff x="0" y="0"/>
          <a:chExt cx="0" cy="0"/>
        </a:xfrm>
      </p:grpSpPr>
      <p:sp>
        <p:nvSpPr>
          <p:cNvPr id="526" name="Google Shape;526;p72"/>
          <p:cNvSpPr txBox="1"/>
          <p:nvPr>
            <p:ph idx="1" type="body"/>
          </p:nvPr>
        </p:nvSpPr>
        <p:spPr>
          <a:xfrm>
            <a:off x="235500" y="414500"/>
            <a:ext cx="5520300" cy="4125900"/>
          </a:xfrm>
          <a:prstGeom prst="rect">
            <a:avLst/>
          </a:prstGeom>
          <a:noFill/>
          <a:ln>
            <a:noFill/>
          </a:ln>
        </p:spPr>
        <p:txBody>
          <a:bodyPr anchorCtr="0" anchor="t" bIns="0" lIns="0" spcFirstLastPara="1" rIns="0" wrap="square" tIns="0">
            <a:noAutofit/>
          </a:bodyPr>
          <a:lstStyle/>
          <a:p>
            <a:pPr indent="0" lvl="0" marL="0" rtl="0" algn="just">
              <a:lnSpc>
                <a:spcPct val="100000"/>
              </a:lnSpc>
              <a:spcBef>
                <a:spcPts val="0"/>
              </a:spcBef>
              <a:spcAft>
                <a:spcPts val="0"/>
              </a:spcAft>
              <a:buNone/>
            </a:pPr>
            <a:r>
              <a:rPr b="1" i="1" lang="en" sz="1700">
                <a:solidFill>
                  <a:srgbClr val="000000"/>
                </a:solidFill>
                <a:latin typeface="Arial"/>
                <a:ea typeface="Arial"/>
                <a:cs typeface="Arial"/>
                <a:sym typeface="Arial"/>
              </a:rPr>
              <a:t>The first leg</a:t>
            </a:r>
            <a:r>
              <a:rPr i="1" lang="en" sz="1700">
                <a:solidFill>
                  <a:srgbClr val="000000"/>
                </a:solidFill>
                <a:latin typeface="Arial"/>
                <a:ea typeface="Arial"/>
                <a:cs typeface="Arial"/>
                <a:sym typeface="Arial"/>
              </a:rPr>
              <a:t> pertains to the first element-- the</a:t>
            </a:r>
            <a:r>
              <a:rPr b="1" i="1" lang="en" sz="1700">
                <a:solidFill>
                  <a:srgbClr val="000000"/>
                </a:solidFill>
                <a:latin typeface="Arial"/>
                <a:ea typeface="Arial"/>
                <a:cs typeface="Arial"/>
                <a:sym typeface="Arial"/>
              </a:rPr>
              <a:t> "measures"</a:t>
            </a:r>
            <a:r>
              <a:rPr i="1" lang="en" sz="1700">
                <a:solidFill>
                  <a:srgbClr val="000000"/>
                </a:solidFill>
                <a:latin typeface="Arial"/>
                <a:ea typeface="Arial"/>
                <a:cs typeface="Arial"/>
                <a:sym typeface="Arial"/>
              </a:rPr>
              <a:t> </a:t>
            </a:r>
            <a:r>
              <a:rPr lang="en" sz="1700">
                <a:solidFill>
                  <a:srgbClr val="000000"/>
                </a:solidFill>
                <a:latin typeface="Arial"/>
                <a:ea typeface="Arial"/>
                <a:cs typeface="Arial"/>
                <a:sym typeface="Arial"/>
              </a:rPr>
              <a:t>which imply that quality can be measured hence organization must exert efforts to improve their assessment and control mechanism. </a:t>
            </a:r>
            <a:endParaRPr sz="1700">
              <a:solidFill>
                <a:srgbClr val="000000"/>
              </a:solidFill>
              <a:latin typeface="Arial"/>
              <a:ea typeface="Arial"/>
              <a:cs typeface="Arial"/>
              <a:sym typeface="Arial"/>
            </a:endParaRPr>
          </a:p>
          <a:p>
            <a:pPr indent="0" lvl="0" marL="0" rtl="0" algn="just">
              <a:lnSpc>
                <a:spcPct val="100000"/>
              </a:lnSpc>
              <a:spcBef>
                <a:spcPts val="600"/>
              </a:spcBef>
              <a:spcAft>
                <a:spcPts val="0"/>
              </a:spcAft>
              <a:buNone/>
            </a:pPr>
            <a:r>
              <a:rPr lang="en" sz="1700">
                <a:solidFill>
                  <a:srgbClr val="000000"/>
                </a:solidFill>
                <a:latin typeface="Arial"/>
                <a:ea typeface="Arial"/>
                <a:cs typeface="Arial"/>
                <a:sym typeface="Arial"/>
              </a:rPr>
              <a:t>The </a:t>
            </a:r>
            <a:r>
              <a:rPr i="1" lang="en" sz="1700">
                <a:solidFill>
                  <a:srgbClr val="000000"/>
                </a:solidFill>
                <a:latin typeface="Arial"/>
                <a:ea typeface="Arial"/>
                <a:cs typeface="Arial"/>
                <a:sym typeface="Arial"/>
              </a:rPr>
              <a:t>second element </a:t>
            </a:r>
            <a:r>
              <a:rPr lang="en" sz="1700">
                <a:solidFill>
                  <a:srgbClr val="000000"/>
                </a:solidFill>
                <a:latin typeface="Arial"/>
                <a:ea typeface="Arial"/>
                <a:cs typeface="Arial"/>
                <a:sym typeface="Arial"/>
              </a:rPr>
              <a:t>is </a:t>
            </a:r>
            <a:r>
              <a:rPr i="1" lang="en" sz="1700">
                <a:solidFill>
                  <a:srgbClr val="000000"/>
                </a:solidFill>
                <a:latin typeface="Arial"/>
                <a:ea typeface="Arial"/>
                <a:cs typeface="Arial"/>
                <a:sym typeface="Arial"/>
              </a:rPr>
              <a:t>the </a:t>
            </a:r>
            <a:r>
              <a:rPr b="1" i="1" lang="en" sz="1700">
                <a:solidFill>
                  <a:srgbClr val="000000"/>
                </a:solidFill>
                <a:latin typeface="Arial"/>
                <a:ea typeface="Arial"/>
                <a:cs typeface="Arial"/>
                <a:sym typeface="Arial"/>
              </a:rPr>
              <a:t>"people" leg</a:t>
            </a:r>
            <a:r>
              <a:rPr i="1" lang="en" sz="1700">
                <a:solidFill>
                  <a:srgbClr val="000000"/>
                </a:solidFill>
                <a:latin typeface="Arial"/>
                <a:ea typeface="Arial"/>
                <a:cs typeface="Arial"/>
                <a:sym typeface="Arial"/>
              </a:rPr>
              <a:t> </a:t>
            </a:r>
            <a:r>
              <a:rPr lang="en" sz="1700">
                <a:solidFill>
                  <a:srgbClr val="000000"/>
                </a:solidFill>
                <a:latin typeface="Arial"/>
                <a:ea typeface="Arial"/>
                <a:cs typeface="Arial"/>
                <a:sym typeface="Arial"/>
              </a:rPr>
              <a:t>which serves as a reminder to organization to prioritize people empowerment in the workplace to as this leads to better productivity level of workers towards the creation of product or services that will fit into the requirements of the customers. </a:t>
            </a:r>
            <a:endParaRPr sz="1700">
              <a:solidFill>
                <a:srgbClr val="000000"/>
              </a:solidFill>
              <a:latin typeface="Arial"/>
              <a:ea typeface="Arial"/>
              <a:cs typeface="Arial"/>
              <a:sym typeface="Arial"/>
            </a:endParaRPr>
          </a:p>
          <a:p>
            <a:pPr indent="0" lvl="0" marL="0" rtl="0" algn="just">
              <a:lnSpc>
                <a:spcPct val="100000"/>
              </a:lnSpc>
              <a:spcBef>
                <a:spcPts val="600"/>
              </a:spcBef>
              <a:spcAft>
                <a:spcPts val="0"/>
              </a:spcAft>
              <a:buNone/>
            </a:pPr>
            <a:r>
              <a:rPr i="1" lang="en" sz="1700">
                <a:solidFill>
                  <a:srgbClr val="000000"/>
                </a:solidFill>
                <a:latin typeface="Arial"/>
                <a:ea typeface="Arial"/>
                <a:cs typeface="Arial"/>
                <a:sym typeface="Arial"/>
              </a:rPr>
              <a:t>The last leg is the element pertaining </a:t>
            </a:r>
            <a:r>
              <a:rPr lang="en" sz="1700">
                <a:solidFill>
                  <a:srgbClr val="000000"/>
                </a:solidFill>
                <a:latin typeface="Arial"/>
                <a:ea typeface="Arial"/>
                <a:cs typeface="Arial"/>
                <a:sym typeface="Arial"/>
              </a:rPr>
              <a:t>to </a:t>
            </a:r>
            <a:r>
              <a:rPr i="1" lang="en" sz="1700">
                <a:solidFill>
                  <a:srgbClr val="000000"/>
                </a:solidFill>
                <a:latin typeface="Arial"/>
                <a:ea typeface="Arial"/>
                <a:cs typeface="Arial"/>
                <a:sym typeface="Arial"/>
              </a:rPr>
              <a:t>"</a:t>
            </a:r>
            <a:r>
              <a:rPr b="1" i="1" lang="en" sz="1700">
                <a:solidFill>
                  <a:srgbClr val="000000"/>
                </a:solidFill>
                <a:latin typeface="Arial"/>
                <a:ea typeface="Arial"/>
                <a:cs typeface="Arial"/>
                <a:sym typeface="Arial"/>
              </a:rPr>
              <a:t>processes</a:t>
            </a:r>
            <a:r>
              <a:rPr lang="en" sz="1700">
                <a:solidFill>
                  <a:srgbClr val="000000"/>
                </a:solidFill>
                <a:latin typeface="Arial"/>
                <a:ea typeface="Arial"/>
                <a:cs typeface="Arial"/>
                <a:sym typeface="Arial"/>
              </a:rPr>
              <a:t>". This means that every organization embodies a defined system or program of works that should be enhanced or improved continually since total quality concept holds on to the quality principle that good enough is never good enough. </a:t>
            </a:r>
            <a:endParaRPr sz="1700">
              <a:solidFill>
                <a:srgbClr val="000000"/>
              </a:solidFill>
              <a:latin typeface="Arial"/>
              <a:ea typeface="Arial"/>
              <a:cs typeface="Arial"/>
              <a:sym typeface="Arial"/>
            </a:endParaRPr>
          </a:p>
        </p:txBody>
      </p:sp>
      <p:sp>
        <p:nvSpPr>
          <p:cNvPr id="527" name="Google Shape;527;p7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1" name="Shape 531"/>
        <p:cNvGrpSpPr/>
        <p:nvPr/>
      </p:nvGrpSpPr>
      <p:grpSpPr>
        <a:xfrm>
          <a:off x="0" y="0"/>
          <a:ext cx="0" cy="0"/>
          <a:chOff x="0" y="0"/>
          <a:chExt cx="0" cy="0"/>
        </a:xfrm>
      </p:grpSpPr>
      <p:sp>
        <p:nvSpPr>
          <p:cNvPr id="532" name="Google Shape;532;p7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pic>
        <p:nvPicPr>
          <p:cNvPr id="533" name="Google Shape;533;p73"/>
          <p:cNvPicPr preferRelativeResize="0"/>
          <p:nvPr/>
        </p:nvPicPr>
        <p:blipFill>
          <a:blip r:embed="rId3">
            <a:alphaModFix/>
          </a:blip>
          <a:stretch>
            <a:fillRect/>
          </a:stretch>
        </p:blipFill>
        <p:spPr>
          <a:xfrm>
            <a:off x="1273425" y="227775"/>
            <a:ext cx="5245450" cy="4401375"/>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 name="Shape 537"/>
        <p:cNvGrpSpPr/>
        <p:nvPr/>
      </p:nvGrpSpPr>
      <p:grpSpPr>
        <a:xfrm>
          <a:off x="0" y="0"/>
          <a:ext cx="0" cy="0"/>
          <a:chOff x="0" y="0"/>
          <a:chExt cx="0" cy="0"/>
        </a:xfrm>
      </p:grpSpPr>
      <p:sp>
        <p:nvSpPr>
          <p:cNvPr id="538" name="Google Shape;538;p74"/>
          <p:cNvSpPr txBox="1"/>
          <p:nvPr>
            <p:ph idx="1" type="body"/>
          </p:nvPr>
        </p:nvSpPr>
        <p:spPr>
          <a:xfrm>
            <a:off x="668850" y="650000"/>
            <a:ext cx="5124600" cy="3730500"/>
          </a:xfrm>
          <a:prstGeom prst="rect">
            <a:avLst/>
          </a:prstGeom>
          <a:noFill/>
          <a:ln>
            <a:noFill/>
          </a:ln>
        </p:spPr>
        <p:txBody>
          <a:bodyPr anchorCtr="0" anchor="t" bIns="0" lIns="0" spcFirstLastPara="1" rIns="0" wrap="square" tIns="0">
            <a:noAutofit/>
          </a:bodyPr>
          <a:lstStyle/>
          <a:p>
            <a:pPr indent="0" lvl="0" marL="0" rtl="0" algn="ctr">
              <a:spcBef>
                <a:spcPts val="1200"/>
              </a:spcBef>
              <a:spcAft>
                <a:spcPts val="0"/>
              </a:spcAft>
              <a:buNone/>
            </a:pPr>
            <a:r>
              <a:rPr b="1" lang="en" sz="2200">
                <a:solidFill>
                  <a:srgbClr val="000000"/>
                </a:solidFill>
                <a:latin typeface="Arial"/>
                <a:ea typeface="Arial"/>
                <a:cs typeface="Arial"/>
                <a:sym typeface="Arial"/>
              </a:rPr>
              <a:t>Consumer Decision Process</a:t>
            </a:r>
            <a:endParaRPr b="1" sz="2200">
              <a:solidFill>
                <a:srgbClr val="000000"/>
              </a:solidFill>
              <a:latin typeface="Arial"/>
              <a:ea typeface="Arial"/>
              <a:cs typeface="Arial"/>
              <a:sym typeface="Arial"/>
            </a:endParaRPr>
          </a:p>
          <a:p>
            <a:pPr indent="0" lvl="0" marL="0" rtl="0" algn="l">
              <a:lnSpc>
                <a:spcPct val="115000"/>
              </a:lnSpc>
              <a:spcBef>
                <a:spcPts val="1200"/>
              </a:spcBef>
              <a:spcAft>
                <a:spcPts val="600"/>
              </a:spcAft>
              <a:buSzPts val="2800"/>
              <a:buNone/>
            </a:pPr>
            <a:r>
              <a:rPr b="1" i="1" lang="en" sz="2200">
                <a:solidFill>
                  <a:srgbClr val="000000"/>
                </a:solidFill>
                <a:latin typeface="Arial"/>
                <a:ea typeface="Arial"/>
                <a:cs typeface="Arial"/>
                <a:sym typeface="Arial"/>
              </a:rPr>
              <a:t>Consumers</a:t>
            </a:r>
            <a:r>
              <a:rPr i="1" lang="en" sz="2200">
                <a:solidFill>
                  <a:srgbClr val="000000"/>
                </a:solidFill>
                <a:latin typeface="Arial"/>
                <a:ea typeface="Arial"/>
                <a:cs typeface="Arial"/>
                <a:sym typeface="Arial"/>
              </a:rPr>
              <a:t> </a:t>
            </a:r>
            <a:r>
              <a:rPr lang="en" sz="2200">
                <a:solidFill>
                  <a:srgbClr val="000000"/>
                </a:solidFill>
                <a:latin typeface="Arial"/>
                <a:ea typeface="Arial"/>
                <a:cs typeface="Arial"/>
                <a:sym typeface="Arial"/>
              </a:rPr>
              <a:t>become quite unpredictable at times. </a:t>
            </a:r>
            <a:r>
              <a:rPr b="1" lang="en" sz="2200">
                <a:solidFill>
                  <a:srgbClr val="000000"/>
                </a:solidFill>
                <a:latin typeface="Arial"/>
                <a:ea typeface="Arial"/>
                <a:cs typeface="Arial"/>
                <a:sym typeface="Arial"/>
              </a:rPr>
              <a:t>Consumers</a:t>
            </a:r>
            <a:r>
              <a:rPr lang="en" sz="2200">
                <a:solidFill>
                  <a:srgbClr val="000000"/>
                </a:solidFill>
                <a:latin typeface="Arial"/>
                <a:ea typeface="Arial"/>
                <a:cs typeface="Arial"/>
                <a:sym typeface="Arial"/>
              </a:rPr>
              <a:t> may postpone their buying actions when various stimuli are causing disruptions and that these tend to baffle their decision-making process; and there are also times that consumers tend to become impulsive in their buying decisions; meaning they resort to unplanned buying actions. </a:t>
            </a:r>
            <a:endParaRPr b="1" i="1" sz="2200">
              <a:solidFill>
                <a:srgbClr val="000000"/>
              </a:solidFill>
              <a:latin typeface="Arial"/>
              <a:ea typeface="Arial"/>
              <a:cs typeface="Arial"/>
              <a:sym typeface="Arial"/>
            </a:endParaRPr>
          </a:p>
        </p:txBody>
      </p:sp>
      <p:sp>
        <p:nvSpPr>
          <p:cNvPr id="539" name="Google Shape;539;p74"/>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3" name="Shape 543"/>
        <p:cNvGrpSpPr/>
        <p:nvPr/>
      </p:nvGrpSpPr>
      <p:grpSpPr>
        <a:xfrm>
          <a:off x="0" y="0"/>
          <a:ext cx="0" cy="0"/>
          <a:chOff x="0" y="0"/>
          <a:chExt cx="0" cy="0"/>
        </a:xfrm>
      </p:grpSpPr>
      <p:sp>
        <p:nvSpPr>
          <p:cNvPr id="544" name="Google Shape;544;p7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
        <p:nvSpPr>
          <p:cNvPr id="545" name="Google Shape;545;p75"/>
          <p:cNvSpPr txBox="1"/>
          <p:nvPr/>
        </p:nvSpPr>
        <p:spPr>
          <a:xfrm>
            <a:off x="452175" y="1130450"/>
            <a:ext cx="5727600" cy="2662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300"/>
              <a:t>1.	</a:t>
            </a:r>
            <a:r>
              <a:rPr b="1" lang="en" sz="2300"/>
              <a:t>Need Recognition</a:t>
            </a:r>
            <a:r>
              <a:rPr lang="en" sz="2300"/>
              <a:t>. We can look at this process in two different perspectives. One is that consumer's problems or needs are most of the time explicit or evident; yet there are also times that their needs are latent, or they may not consider it a real need until a real problem has occurred.</a:t>
            </a:r>
            <a:endParaRPr sz="2300"/>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sp>
        <p:nvSpPr>
          <p:cNvPr id="550" name="Google Shape;550;p76"/>
          <p:cNvSpPr txBox="1"/>
          <p:nvPr>
            <p:ph idx="1" type="body"/>
          </p:nvPr>
        </p:nvSpPr>
        <p:spPr>
          <a:xfrm>
            <a:off x="1252900" y="998550"/>
            <a:ext cx="4540500" cy="29328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1200"/>
              </a:spcBef>
              <a:spcAft>
                <a:spcPts val="600"/>
              </a:spcAft>
              <a:buSzPts val="2800"/>
              <a:buNone/>
            </a:pPr>
            <a:r>
              <a:rPr lang="en" sz="2300">
                <a:solidFill>
                  <a:srgbClr val="000000"/>
                </a:solidFill>
                <a:latin typeface="Arial"/>
                <a:ea typeface="Arial"/>
                <a:cs typeface="Arial"/>
                <a:sym typeface="Arial"/>
              </a:rPr>
              <a:t>2. </a:t>
            </a:r>
            <a:r>
              <a:rPr b="1" i="1" lang="en" sz="2300">
                <a:solidFill>
                  <a:srgbClr val="000000"/>
                </a:solidFill>
                <a:latin typeface="Arial"/>
                <a:ea typeface="Arial"/>
                <a:cs typeface="Arial"/>
                <a:sym typeface="Arial"/>
              </a:rPr>
              <a:t>Information Search.</a:t>
            </a:r>
            <a:r>
              <a:rPr lang="en" sz="2300">
                <a:solidFill>
                  <a:srgbClr val="000000"/>
                </a:solidFill>
                <a:latin typeface="Arial"/>
                <a:ea typeface="Arial"/>
                <a:cs typeface="Arial"/>
                <a:sym typeface="Arial"/>
              </a:rPr>
              <a:t> Once needs were identified and recognized, a strong motivation will begin to set into the consumer's mind. This motivation will cause the person to make attempts to conduct an information search. </a:t>
            </a:r>
            <a:r>
              <a:rPr lang="en" sz="2300">
                <a:solidFill>
                  <a:srgbClr val="000000"/>
                </a:solidFill>
                <a:latin typeface="Arial"/>
                <a:ea typeface="Arial"/>
                <a:cs typeface="Arial"/>
                <a:sym typeface="Arial"/>
              </a:rPr>
              <a:t> </a:t>
            </a:r>
            <a:endParaRPr b="1" i="1" sz="2300">
              <a:solidFill>
                <a:srgbClr val="000000"/>
              </a:solidFill>
              <a:latin typeface="Arial"/>
              <a:ea typeface="Arial"/>
              <a:cs typeface="Arial"/>
              <a:sym typeface="Arial"/>
            </a:endParaRPr>
          </a:p>
        </p:txBody>
      </p:sp>
      <p:sp>
        <p:nvSpPr>
          <p:cNvPr id="551" name="Google Shape;551;p7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sp>
        <p:nvSpPr>
          <p:cNvPr id="556" name="Google Shape;556;p77"/>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
        <p:nvSpPr>
          <p:cNvPr id="557" name="Google Shape;557;p77"/>
          <p:cNvSpPr txBox="1"/>
          <p:nvPr/>
        </p:nvSpPr>
        <p:spPr>
          <a:xfrm>
            <a:off x="819575" y="0"/>
            <a:ext cx="5680500" cy="3016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 sz="2500"/>
              <a:t>3. </a:t>
            </a:r>
            <a:r>
              <a:rPr b="1" lang="en" sz="2500"/>
              <a:t>Evaluation of Alternatives</a:t>
            </a:r>
            <a:r>
              <a:rPr lang="en" sz="2500"/>
              <a:t>. Every manufacturer has their right to claim that their product is the best, all natural, no preservatives and so on.</a:t>
            </a:r>
            <a:endParaRPr sz="2500"/>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1" name="Shape 561"/>
        <p:cNvGrpSpPr/>
        <p:nvPr/>
      </p:nvGrpSpPr>
      <p:grpSpPr>
        <a:xfrm>
          <a:off x="0" y="0"/>
          <a:ext cx="0" cy="0"/>
          <a:chOff x="0" y="0"/>
          <a:chExt cx="0" cy="0"/>
        </a:xfrm>
      </p:grpSpPr>
      <p:sp>
        <p:nvSpPr>
          <p:cNvPr id="562" name="Google Shape;562;p78"/>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
        <p:nvSpPr>
          <p:cNvPr id="563" name="Google Shape;563;p78"/>
          <p:cNvSpPr txBox="1"/>
          <p:nvPr/>
        </p:nvSpPr>
        <p:spPr>
          <a:xfrm>
            <a:off x="829000" y="0"/>
            <a:ext cx="5350800" cy="4002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sz="2400"/>
          </a:p>
          <a:p>
            <a:pPr indent="0" lvl="0" marL="0" rtl="0" algn="l">
              <a:spcBef>
                <a:spcPts val="0"/>
              </a:spcBef>
              <a:spcAft>
                <a:spcPts val="0"/>
              </a:spcAft>
              <a:buNone/>
            </a:pPr>
            <a:r>
              <a:rPr lang="en" sz="2400"/>
              <a:t>4. </a:t>
            </a:r>
            <a:r>
              <a:rPr b="1" lang="en" sz="2400"/>
              <a:t>Decision</a:t>
            </a:r>
            <a:r>
              <a:rPr lang="en" sz="2400"/>
              <a:t>. The consumer has finally made the decision based on the alternatives he has gathered with the influence, of course, by the factors mentioned at the beginning of this lecture: the psychological and social variables and the actual buying milieu.</a:t>
            </a:r>
            <a:endParaRPr sz="2400"/>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7" name="Shape 567"/>
        <p:cNvGrpSpPr/>
        <p:nvPr/>
      </p:nvGrpSpPr>
      <p:grpSpPr>
        <a:xfrm>
          <a:off x="0" y="0"/>
          <a:ext cx="0" cy="0"/>
          <a:chOff x="0" y="0"/>
          <a:chExt cx="0" cy="0"/>
        </a:xfrm>
      </p:grpSpPr>
      <p:sp>
        <p:nvSpPr>
          <p:cNvPr id="568" name="Google Shape;568;p79"/>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
        <p:nvSpPr>
          <p:cNvPr id="569" name="Google Shape;569;p79"/>
          <p:cNvSpPr txBox="1"/>
          <p:nvPr/>
        </p:nvSpPr>
        <p:spPr>
          <a:xfrm>
            <a:off x="697100" y="0"/>
            <a:ext cx="5765400" cy="3786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sz="2400"/>
          </a:p>
          <a:p>
            <a:pPr indent="0" lvl="0" marL="0" rtl="0" algn="l">
              <a:spcBef>
                <a:spcPts val="0"/>
              </a:spcBef>
              <a:spcAft>
                <a:spcPts val="0"/>
              </a:spcAft>
              <a:buNone/>
            </a:pPr>
            <a:r>
              <a:rPr lang="en" sz="2400"/>
              <a:t>5. </a:t>
            </a:r>
            <a:r>
              <a:rPr b="1" lang="en" sz="2400"/>
              <a:t>Post-</a:t>
            </a:r>
            <a:r>
              <a:rPr b="1" i="1" lang="en" sz="2400"/>
              <a:t>purchase behavior</a:t>
            </a:r>
            <a:r>
              <a:rPr b="1" lang="en" sz="2400"/>
              <a:t>.</a:t>
            </a:r>
            <a:r>
              <a:rPr lang="en" sz="2400"/>
              <a:t> Getting a pool of reliable customers is what all marketers wanted to collect because this means the company has not only satisfied their customers but delighted them as well; and this is what real business is all about. </a:t>
            </a:r>
            <a:endParaRPr sz="2400"/>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3" name="Shape 573"/>
        <p:cNvGrpSpPr/>
        <p:nvPr/>
      </p:nvGrpSpPr>
      <p:grpSpPr>
        <a:xfrm>
          <a:off x="0" y="0"/>
          <a:ext cx="0" cy="0"/>
          <a:chOff x="0" y="0"/>
          <a:chExt cx="0" cy="0"/>
        </a:xfrm>
      </p:grpSpPr>
      <p:sp>
        <p:nvSpPr>
          <p:cNvPr id="574" name="Google Shape;574;p80"/>
          <p:cNvSpPr txBox="1"/>
          <p:nvPr>
            <p:ph idx="1" type="body"/>
          </p:nvPr>
        </p:nvSpPr>
        <p:spPr>
          <a:xfrm>
            <a:off x="334075" y="496325"/>
            <a:ext cx="5488200" cy="4044000"/>
          </a:xfrm>
          <a:prstGeom prst="rect">
            <a:avLst/>
          </a:prstGeom>
          <a:noFill/>
          <a:ln>
            <a:noFill/>
          </a:ln>
        </p:spPr>
        <p:txBody>
          <a:bodyPr anchorCtr="0" anchor="t" bIns="0" lIns="0" spcFirstLastPara="1" rIns="0" wrap="square" tIns="0">
            <a:noAutofit/>
          </a:bodyPr>
          <a:lstStyle/>
          <a:p>
            <a:pPr indent="0" lvl="0" marL="146050" rtl="0" algn="just">
              <a:lnSpc>
                <a:spcPct val="115000"/>
              </a:lnSpc>
              <a:spcBef>
                <a:spcPts val="600"/>
              </a:spcBef>
              <a:spcAft>
                <a:spcPts val="0"/>
              </a:spcAft>
              <a:buSzPts val="2000"/>
              <a:buNone/>
            </a:pPr>
            <a:r>
              <a:rPr b="1" lang="en" sz="1800">
                <a:solidFill>
                  <a:srgbClr val="000000"/>
                </a:solidFill>
                <a:latin typeface="Arial"/>
                <a:ea typeface="Arial"/>
                <a:cs typeface="Arial"/>
                <a:sym typeface="Arial"/>
              </a:rPr>
              <a:t>What Research</a:t>
            </a:r>
            <a:r>
              <a:rPr lang="en" sz="1800">
                <a:solidFill>
                  <a:srgbClr val="000000"/>
                </a:solidFill>
                <a:latin typeface="Arial"/>
                <a:ea typeface="Arial"/>
                <a:cs typeface="Arial"/>
                <a:sym typeface="Arial"/>
              </a:rPr>
              <a:t> </a:t>
            </a:r>
            <a:r>
              <a:rPr b="1" lang="en" sz="1800">
                <a:solidFill>
                  <a:srgbClr val="000000"/>
                </a:solidFill>
                <a:latin typeface="Arial"/>
                <a:ea typeface="Arial"/>
                <a:cs typeface="Arial"/>
                <a:sym typeface="Arial"/>
              </a:rPr>
              <a:t>can do in Understanding the Customers</a:t>
            </a:r>
            <a:endParaRPr sz="1800">
              <a:solidFill>
                <a:srgbClr val="000000"/>
              </a:solidFill>
              <a:latin typeface="Arial"/>
              <a:ea typeface="Arial"/>
              <a:cs typeface="Arial"/>
              <a:sym typeface="Arial"/>
            </a:endParaRPr>
          </a:p>
          <a:p>
            <a:pPr indent="0" lvl="0" marL="177800" rtl="0" algn="just">
              <a:spcBef>
                <a:spcPts val="1200"/>
              </a:spcBef>
              <a:spcAft>
                <a:spcPts val="0"/>
              </a:spcAft>
              <a:buNone/>
            </a:pPr>
            <a:r>
              <a:rPr b="1" i="1" lang="en" sz="1800">
                <a:solidFill>
                  <a:srgbClr val="000000"/>
                </a:solidFill>
                <a:latin typeface="Arial"/>
                <a:ea typeface="Arial"/>
                <a:cs typeface="Arial"/>
                <a:sym typeface="Arial"/>
              </a:rPr>
              <a:t>Managers </a:t>
            </a:r>
            <a:r>
              <a:rPr lang="en" sz="1800">
                <a:solidFill>
                  <a:srgbClr val="000000"/>
                </a:solidFill>
                <a:latin typeface="Arial"/>
                <a:ea typeface="Arial"/>
                <a:cs typeface="Arial"/>
                <a:sym typeface="Arial"/>
              </a:rPr>
              <a:t>and marketers alike should learn how to listen to the active voices of the consumers, and they must also learn how to develop a heart that understands how consumers operate because the organizations who have mastered this craft are most likely the organization who will capture the attention of the target market. These are the wonders of marketing research which form part of the organization's marketing intelligence. </a:t>
            </a:r>
            <a:endParaRPr sz="1800">
              <a:solidFill>
                <a:srgbClr val="000000"/>
              </a:solidFill>
              <a:latin typeface="Arial"/>
              <a:ea typeface="Arial"/>
              <a:cs typeface="Arial"/>
              <a:sym typeface="Arial"/>
            </a:endParaRPr>
          </a:p>
          <a:p>
            <a:pPr indent="0" lvl="0" marL="146050" rtl="0" algn="just">
              <a:lnSpc>
                <a:spcPct val="115000"/>
              </a:lnSpc>
              <a:spcBef>
                <a:spcPts val="1200"/>
              </a:spcBef>
              <a:spcAft>
                <a:spcPts val="0"/>
              </a:spcAft>
              <a:buSzPts val="2000"/>
              <a:buNone/>
            </a:pPr>
            <a:r>
              <a:t/>
            </a:r>
            <a:endParaRPr sz="1000"/>
          </a:p>
        </p:txBody>
      </p:sp>
      <p:sp>
        <p:nvSpPr>
          <p:cNvPr id="575" name="Google Shape;575;p80"/>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9" name="Shape 579"/>
        <p:cNvGrpSpPr/>
        <p:nvPr/>
      </p:nvGrpSpPr>
      <p:grpSpPr>
        <a:xfrm>
          <a:off x="0" y="0"/>
          <a:ext cx="0" cy="0"/>
          <a:chOff x="0" y="0"/>
          <a:chExt cx="0" cy="0"/>
        </a:xfrm>
      </p:grpSpPr>
      <p:sp>
        <p:nvSpPr>
          <p:cNvPr id="580" name="Google Shape;580;p81"/>
          <p:cNvSpPr txBox="1"/>
          <p:nvPr>
            <p:ph idx="4294967295" type="ctrTitle"/>
          </p:nvPr>
        </p:nvSpPr>
        <p:spPr>
          <a:xfrm>
            <a:off x="685802" y="2038648"/>
            <a:ext cx="4720500" cy="894900"/>
          </a:xfrm>
          <a:prstGeom prst="rect">
            <a:avLst/>
          </a:prstGeom>
          <a:noFill/>
          <a:ln>
            <a:noFill/>
          </a:ln>
        </p:spPr>
        <p:txBody>
          <a:bodyPr anchorCtr="0" anchor="ctr" bIns="0" lIns="0" spcFirstLastPara="1" rIns="0" wrap="square" tIns="0">
            <a:noAutofit/>
          </a:bodyPr>
          <a:lstStyle/>
          <a:p>
            <a:pPr indent="0" lvl="0" marL="0" marR="0" rtl="0" algn="l">
              <a:lnSpc>
                <a:spcPct val="90000"/>
              </a:lnSpc>
              <a:spcBef>
                <a:spcPts val="0"/>
              </a:spcBef>
              <a:spcAft>
                <a:spcPts val="0"/>
              </a:spcAft>
              <a:buClr>
                <a:schemeClr val="dk1"/>
              </a:buClr>
              <a:buSzPts val="3200"/>
              <a:buFont typeface="Playfair Display"/>
              <a:buNone/>
            </a:pPr>
            <a:r>
              <a:rPr lang="en" sz="4800">
                <a:solidFill>
                  <a:schemeClr val="accent4"/>
                </a:solidFill>
              </a:rPr>
              <a:t>These processes are as follows:</a:t>
            </a:r>
            <a:endParaRPr b="0" i="0" sz="4800" u="none" cap="none" strike="noStrike">
              <a:solidFill>
                <a:schemeClr val="accent4"/>
              </a:solidFill>
              <a:latin typeface="Playfair Display"/>
              <a:ea typeface="Playfair Display"/>
              <a:cs typeface="Playfair Display"/>
              <a:sym typeface="Playfair Display"/>
            </a:endParaRPr>
          </a:p>
        </p:txBody>
      </p:sp>
      <p:sp>
        <p:nvSpPr>
          <p:cNvPr id="581" name="Google Shape;581;p81"/>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sp>
        <p:nvSpPr>
          <p:cNvPr id="586" name="Google Shape;586;p82"/>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
        <p:nvSpPr>
          <p:cNvPr id="587" name="Google Shape;587;p82"/>
          <p:cNvSpPr txBox="1"/>
          <p:nvPr>
            <p:ph idx="4294967295" type="title"/>
          </p:nvPr>
        </p:nvSpPr>
        <p:spPr>
          <a:xfrm>
            <a:off x="439075" y="771550"/>
            <a:ext cx="6299700" cy="29796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Clr>
                <a:schemeClr val="dk1"/>
              </a:buClr>
              <a:buSzPts val="3200"/>
              <a:buFont typeface="Playfair Display"/>
              <a:buNone/>
            </a:pPr>
            <a:r>
              <a:rPr lang="en" sz="2300">
                <a:solidFill>
                  <a:srgbClr val="000000"/>
                </a:solidFill>
                <a:latin typeface="Arial"/>
                <a:ea typeface="Arial"/>
                <a:cs typeface="Arial"/>
                <a:sym typeface="Arial"/>
              </a:rPr>
              <a:t>1. </a:t>
            </a:r>
            <a:r>
              <a:rPr b="1" i="1" lang="en" sz="2300">
                <a:solidFill>
                  <a:srgbClr val="000000"/>
                </a:solidFill>
                <a:latin typeface="Arial"/>
                <a:ea typeface="Arial"/>
                <a:cs typeface="Arial"/>
                <a:sym typeface="Arial"/>
              </a:rPr>
              <a:t>Situation Analysis.</a:t>
            </a:r>
            <a:r>
              <a:rPr lang="en" sz="2300">
                <a:solidFill>
                  <a:srgbClr val="000000"/>
                </a:solidFill>
                <a:latin typeface="Arial"/>
                <a:ea typeface="Arial"/>
                <a:cs typeface="Arial"/>
                <a:sym typeface="Arial"/>
              </a:rPr>
              <a:t> Guided by the general objective of the firm as this also indicates to the identified problem that has to be solved, they could start vending ideas through analysis of the present situation. They need to scan the environment both internal and external for possible factors that may impede the intended objectives. </a:t>
            </a:r>
            <a:endParaRPr sz="2300"/>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83"/>
          <p:cNvSpPr txBox="1"/>
          <p:nvPr>
            <p:ph idx="4294967295" type="title"/>
          </p:nvPr>
        </p:nvSpPr>
        <p:spPr>
          <a:xfrm>
            <a:off x="410425" y="748950"/>
            <a:ext cx="5755500"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rPr lang="en" sz="2400">
                <a:solidFill>
                  <a:srgbClr val="000000"/>
                </a:solidFill>
                <a:latin typeface="Arial"/>
                <a:ea typeface="Arial"/>
                <a:cs typeface="Arial"/>
                <a:sym typeface="Arial"/>
              </a:rPr>
              <a:t>2. </a:t>
            </a:r>
            <a:r>
              <a:rPr b="1" i="1" lang="en" sz="2400">
                <a:solidFill>
                  <a:srgbClr val="000000"/>
                </a:solidFill>
                <a:latin typeface="Arial"/>
                <a:ea typeface="Arial"/>
                <a:cs typeface="Arial"/>
                <a:sym typeface="Arial"/>
              </a:rPr>
              <a:t>Gathering Primary Data</a:t>
            </a:r>
            <a:r>
              <a:rPr b="1" lang="en" sz="2400">
                <a:solidFill>
                  <a:srgbClr val="000000"/>
                </a:solidFill>
                <a:latin typeface="Arial"/>
                <a:ea typeface="Arial"/>
                <a:cs typeface="Arial"/>
                <a:sym typeface="Arial"/>
              </a:rPr>
              <a:t>.</a:t>
            </a:r>
            <a:r>
              <a:rPr i="1"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From the analysis of the company's present environment, reports, office documents, product literature, annual reviews and other related papers had helped them came up with an understanding about their present concern. </a:t>
            </a:r>
            <a:endParaRPr sz="2400"/>
          </a:p>
        </p:txBody>
      </p:sp>
      <p:sp>
        <p:nvSpPr>
          <p:cNvPr id="593" name="Google Shape;593;p83"/>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84"/>
          <p:cNvSpPr txBox="1"/>
          <p:nvPr>
            <p:ph type="title"/>
          </p:nvPr>
        </p:nvSpPr>
        <p:spPr>
          <a:xfrm>
            <a:off x="855300" y="748950"/>
            <a:ext cx="4967100"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SzPts val="3200"/>
              <a:buNone/>
            </a:pPr>
            <a:r>
              <a:rPr lang="en" sz="2500">
                <a:solidFill>
                  <a:srgbClr val="000000"/>
                </a:solidFill>
                <a:latin typeface="Arial"/>
                <a:ea typeface="Arial"/>
                <a:cs typeface="Arial"/>
                <a:sym typeface="Arial"/>
              </a:rPr>
              <a:t>3</a:t>
            </a:r>
            <a:r>
              <a:rPr b="1" i="1" lang="en" sz="2500">
                <a:solidFill>
                  <a:srgbClr val="000000"/>
                </a:solidFill>
                <a:latin typeface="Arial"/>
                <a:ea typeface="Arial"/>
                <a:cs typeface="Arial"/>
                <a:sym typeface="Arial"/>
              </a:rPr>
              <a:t>. Analysis and Interpretation of Data.</a:t>
            </a:r>
            <a:r>
              <a:rPr i="1" lang="en" sz="2500">
                <a:solidFill>
                  <a:srgbClr val="000000"/>
                </a:solidFill>
                <a:latin typeface="Arial"/>
                <a:ea typeface="Arial"/>
                <a:cs typeface="Arial"/>
                <a:sym typeface="Arial"/>
              </a:rPr>
              <a:t> </a:t>
            </a:r>
            <a:r>
              <a:rPr lang="en" sz="2500">
                <a:solidFill>
                  <a:srgbClr val="000000"/>
                </a:solidFill>
                <a:latin typeface="Arial"/>
                <a:ea typeface="Arial"/>
                <a:cs typeface="Arial"/>
                <a:sym typeface="Arial"/>
              </a:rPr>
              <a:t>Data collected require an expert's analysis and a deeper scrutiny that will serve as guide in drawing conclusions. </a:t>
            </a:r>
            <a:endParaRPr sz="2500"/>
          </a:p>
        </p:txBody>
      </p:sp>
      <p:sp>
        <p:nvSpPr>
          <p:cNvPr id="599" name="Google Shape;599;p84"/>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3" name="Shape 603"/>
        <p:cNvGrpSpPr/>
        <p:nvPr/>
      </p:nvGrpSpPr>
      <p:grpSpPr>
        <a:xfrm>
          <a:off x="0" y="0"/>
          <a:ext cx="0" cy="0"/>
          <a:chOff x="0" y="0"/>
          <a:chExt cx="0" cy="0"/>
        </a:xfrm>
      </p:grpSpPr>
      <p:sp>
        <p:nvSpPr>
          <p:cNvPr id="604" name="Google Shape;604;p85"/>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sp>
        <p:nvSpPr>
          <p:cNvPr id="605" name="Google Shape;605;p85"/>
          <p:cNvSpPr txBox="1"/>
          <p:nvPr>
            <p:ph idx="4294967295" type="title"/>
          </p:nvPr>
        </p:nvSpPr>
        <p:spPr>
          <a:xfrm>
            <a:off x="668150" y="749300"/>
            <a:ext cx="5560200" cy="487500"/>
          </a:xfrm>
          <a:prstGeom prst="rect">
            <a:avLst/>
          </a:prstGeom>
          <a:noFill/>
          <a:ln>
            <a:noFill/>
          </a:ln>
        </p:spPr>
        <p:txBody>
          <a:bodyPr anchorCtr="0" anchor="ctr" bIns="0" lIns="0" spcFirstLastPara="1" rIns="0" wrap="square" tIns="0">
            <a:noAutofit/>
          </a:bodyPr>
          <a:lstStyle/>
          <a:p>
            <a:pPr indent="0" lvl="0" marL="0" rtl="0" algn="l">
              <a:lnSpc>
                <a:spcPct val="90000"/>
              </a:lnSpc>
              <a:spcBef>
                <a:spcPts val="0"/>
              </a:spcBef>
              <a:spcAft>
                <a:spcPts val="0"/>
              </a:spcAft>
              <a:buClr>
                <a:schemeClr val="dk1"/>
              </a:buClr>
              <a:buSzPts val="3200"/>
              <a:buFont typeface="Playfair Display"/>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Clr>
                <a:schemeClr val="dk1"/>
              </a:buClr>
              <a:buSzPts val="3200"/>
              <a:buFont typeface="Playfair Display"/>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Clr>
                <a:schemeClr val="dk1"/>
              </a:buClr>
              <a:buSzPts val="3200"/>
              <a:buFont typeface="Playfair Display"/>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Clr>
                <a:schemeClr val="dk1"/>
              </a:buClr>
              <a:buSzPts val="3200"/>
              <a:buFont typeface="Playfair Display"/>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Clr>
                <a:schemeClr val="dk1"/>
              </a:buClr>
              <a:buSzPts val="3200"/>
              <a:buFont typeface="Playfair Display"/>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Clr>
                <a:schemeClr val="dk1"/>
              </a:buClr>
              <a:buSzPts val="3200"/>
              <a:buFont typeface="Playfair Display"/>
              <a:buNone/>
            </a:pPr>
            <a:r>
              <a:t/>
            </a:r>
            <a:endParaRPr sz="2400">
              <a:solidFill>
                <a:srgbClr val="000000"/>
              </a:solidFill>
              <a:latin typeface="Arial"/>
              <a:ea typeface="Arial"/>
              <a:cs typeface="Arial"/>
              <a:sym typeface="Arial"/>
            </a:endParaRPr>
          </a:p>
          <a:p>
            <a:pPr indent="0" lvl="0" marL="0" rtl="0" algn="l">
              <a:lnSpc>
                <a:spcPct val="90000"/>
              </a:lnSpc>
              <a:spcBef>
                <a:spcPts val="0"/>
              </a:spcBef>
              <a:spcAft>
                <a:spcPts val="0"/>
              </a:spcAft>
              <a:buClr>
                <a:schemeClr val="dk1"/>
              </a:buClr>
              <a:buSzPts val="3200"/>
              <a:buFont typeface="Playfair Display"/>
              <a:buNone/>
            </a:pPr>
            <a:r>
              <a:t/>
            </a:r>
            <a:endParaRPr sz="2500">
              <a:solidFill>
                <a:srgbClr val="000000"/>
              </a:solidFill>
              <a:latin typeface="Arial"/>
              <a:ea typeface="Arial"/>
              <a:cs typeface="Arial"/>
              <a:sym typeface="Arial"/>
            </a:endParaRPr>
          </a:p>
          <a:p>
            <a:pPr indent="0" lvl="0" marL="0" rtl="0" algn="l">
              <a:lnSpc>
                <a:spcPct val="90000"/>
              </a:lnSpc>
              <a:spcBef>
                <a:spcPts val="0"/>
              </a:spcBef>
              <a:spcAft>
                <a:spcPts val="0"/>
              </a:spcAft>
              <a:buClr>
                <a:schemeClr val="dk1"/>
              </a:buClr>
              <a:buSzPts val="3200"/>
              <a:buFont typeface="Playfair Display"/>
              <a:buNone/>
            </a:pPr>
            <a:r>
              <a:rPr lang="en" sz="2500">
                <a:solidFill>
                  <a:srgbClr val="000000"/>
                </a:solidFill>
                <a:latin typeface="Arial"/>
                <a:ea typeface="Arial"/>
                <a:cs typeface="Arial"/>
                <a:sym typeface="Arial"/>
              </a:rPr>
              <a:t>4. </a:t>
            </a:r>
            <a:r>
              <a:rPr b="1" i="1" lang="en" sz="2500">
                <a:solidFill>
                  <a:srgbClr val="000000"/>
                </a:solidFill>
                <a:latin typeface="Arial"/>
                <a:ea typeface="Arial"/>
                <a:cs typeface="Arial"/>
                <a:sym typeface="Arial"/>
              </a:rPr>
              <a:t>Solution and Recommendation.</a:t>
            </a:r>
            <a:r>
              <a:rPr lang="en" sz="2500">
                <a:solidFill>
                  <a:srgbClr val="000000"/>
                </a:solidFill>
                <a:latin typeface="Arial"/>
                <a:ea typeface="Arial"/>
                <a:cs typeface="Arial"/>
                <a:sym typeface="Arial"/>
              </a:rPr>
              <a:t> The sound judgment of the researcher after the actual gathering of relevant facts should result to solving the identified problem; and therefore, meeting the general objective stated prior to the conduct of actual research study. </a:t>
            </a:r>
            <a:endParaRPr sz="2500"/>
          </a:p>
        </p:txBody>
      </p:sp>
      <p:sp>
        <p:nvSpPr>
          <p:cNvPr id="606" name="Google Shape;606;p85"/>
          <p:cNvSpPr txBox="1"/>
          <p:nvPr>
            <p:ph idx="4294967295" type="body"/>
          </p:nvPr>
        </p:nvSpPr>
        <p:spPr>
          <a:xfrm>
            <a:off x="0" y="1419225"/>
            <a:ext cx="5341938" cy="3313113"/>
          </a:xfrm>
          <a:prstGeom prst="rect">
            <a:avLst/>
          </a:prstGeom>
          <a:noFill/>
          <a:ln>
            <a:noFill/>
          </a:ln>
        </p:spPr>
        <p:txBody>
          <a:bodyPr anchorCtr="0" anchor="t" bIns="0" lIns="0" spcFirstLastPara="1" rIns="0" wrap="square" tIns="0">
            <a:noAutofit/>
          </a:bodyPr>
          <a:lstStyle/>
          <a:p>
            <a:pPr indent="0" lvl="0" marL="0" rtl="0" algn="l">
              <a:spcBef>
                <a:spcPts val="600"/>
              </a:spcBef>
              <a:spcAft>
                <a:spcPts val="0"/>
              </a:spcAft>
              <a:buNone/>
            </a:pPr>
            <a:r>
              <a:rPr lang="en"/>
              <a:t> </a:t>
            </a:r>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0" name="Shape 610"/>
        <p:cNvGrpSpPr/>
        <p:nvPr/>
      </p:nvGrpSpPr>
      <p:grpSpPr>
        <a:xfrm>
          <a:off x="0" y="0"/>
          <a:ext cx="0" cy="0"/>
          <a:chOff x="0" y="0"/>
          <a:chExt cx="0" cy="0"/>
        </a:xfrm>
      </p:grpSpPr>
      <p:sp>
        <p:nvSpPr>
          <p:cNvPr id="611" name="Google Shape;611;p86"/>
          <p:cNvSpPr/>
          <p:nvPr/>
        </p:nvSpPr>
        <p:spPr>
          <a:xfrm rot="-5400000">
            <a:off x="1801350" y="-806025"/>
            <a:ext cx="5541300" cy="5541300"/>
          </a:xfrm>
          <a:prstGeom prst="chord">
            <a:avLst>
              <a:gd fmla="val 2673960" name="adj1"/>
              <a:gd fmla="val 18921779" name="adj2"/>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2" name="Google Shape;612;p86"/>
          <p:cNvSpPr txBox="1"/>
          <p:nvPr>
            <p:ph idx="4294967295" type="body"/>
          </p:nvPr>
        </p:nvSpPr>
        <p:spPr>
          <a:xfrm>
            <a:off x="150725" y="373575"/>
            <a:ext cx="2652000" cy="4396500"/>
          </a:xfrm>
          <a:prstGeom prst="rect">
            <a:avLst/>
          </a:prstGeom>
          <a:noFill/>
          <a:ln>
            <a:noFill/>
          </a:ln>
        </p:spPr>
        <p:txBody>
          <a:bodyPr anchorCtr="0" anchor="ctr" bIns="0" lIns="0" spcFirstLastPara="1" rIns="0" wrap="square" tIns="0">
            <a:noAutofit/>
          </a:bodyPr>
          <a:lstStyle/>
          <a:p>
            <a:pPr indent="0" lvl="0" marL="0" rtl="0" algn="r">
              <a:lnSpc>
                <a:spcPct val="90000"/>
              </a:lnSpc>
              <a:spcBef>
                <a:spcPts val="600"/>
              </a:spcBef>
              <a:spcAft>
                <a:spcPts val="600"/>
              </a:spcAft>
              <a:buSzPts val="2000"/>
              <a:buNone/>
            </a:pPr>
            <a:r>
              <a:rPr lang="en" sz="4500">
                <a:solidFill>
                  <a:schemeClr val="dk1"/>
                </a:solidFill>
                <a:latin typeface="Playfair Display"/>
                <a:ea typeface="Playfair Display"/>
                <a:cs typeface="Playfair Display"/>
                <a:sym typeface="Playfair Display"/>
              </a:rPr>
              <a:t>Textbooks</a:t>
            </a:r>
            <a:endParaRPr sz="4500">
              <a:solidFill>
                <a:schemeClr val="dk1"/>
              </a:solidFill>
              <a:latin typeface="Playfair Display"/>
              <a:ea typeface="Playfair Display"/>
              <a:cs typeface="Playfair Display"/>
              <a:sym typeface="Playfair Display"/>
            </a:endParaRPr>
          </a:p>
        </p:txBody>
      </p:sp>
      <p:sp>
        <p:nvSpPr>
          <p:cNvPr id="613" name="Google Shape;613;p86"/>
          <p:cNvSpPr txBox="1"/>
          <p:nvPr>
            <p:ph idx="4294967295" type="body"/>
          </p:nvPr>
        </p:nvSpPr>
        <p:spPr>
          <a:xfrm>
            <a:off x="6009500" y="80825"/>
            <a:ext cx="2736300" cy="4222500"/>
          </a:xfrm>
          <a:prstGeom prst="rect">
            <a:avLst/>
          </a:prstGeom>
          <a:noFill/>
          <a:ln>
            <a:noFill/>
          </a:ln>
        </p:spPr>
        <p:txBody>
          <a:bodyPr anchorCtr="0" anchor="ctr" bIns="0" lIns="0" spcFirstLastPara="1" rIns="0" wrap="square" tIns="0">
            <a:noAutofit/>
          </a:bodyPr>
          <a:lstStyle/>
          <a:p>
            <a:pPr indent="0" lvl="0" marL="0" rtl="0" algn="just">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317500" lvl="0" marL="457200" rtl="0" algn="l">
              <a:spcBef>
                <a:spcPts val="1200"/>
              </a:spcBef>
              <a:spcAft>
                <a:spcPts val="0"/>
              </a:spcAft>
              <a:buClr>
                <a:srgbClr val="000000"/>
              </a:buClr>
              <a:buSzPts val="1400"/>
              <a:buFont typeface="Arial"/>
              <a:buChar char="●"/>
            </a:pPr>
            <a:r>
              <a:rPr lang="en" sz="1400">
                <a:solidFill>
                  <a:srgbClr val="000000"/>
                </a:solidFill>
                <a:latin typeface="Arial"/>
                <a:ea typeface="Arial"/>
                <a:cs typeface="Arial"/>
                <a:sym typeface="Arial"/>
              </a:rPr>
              <a:t>Strategic Marketing Management, Naval, Girly H. </a:t>
            </a:r>
            <a:r>
              <a:rPr lang="en" sz="1400">
                <a:solidFill>
                  <a:srgbClr val="000000"/>
                </a:solidFill>
                <a:latin typeface="Arial"/>
                <a:ea typeface="Arial"/>
                <a:cs typeface="Arial"/>
                <a:sym typeface="Arial"/>
              </a:rPr>
              <a:t>Mindshapers</a:t>
            </a:r>
            <a:r>
              <a:rPr lang="en" sz="1400">
                <a:solidFill>
                  <a:srgbClr val="000000"/>
                </a:solidFill>
                <a:latin typeface="Arial"/>
                <a:ea typeface="Arial"/>
                <a:cs typeface="Arial"/>
                <a:sym typeface="Arial"/>
              </a:rPr>
              <a:t> Co, Inc. 2021</a:t>
            </a:r>
            <a:endParaRPr sz="1400">
              <a:solidFill>
                <a:srgbClr val="000000"/>
              </a:solidFill>
              <a:latin typeface="Arial"/>
              <a:ea typeface="Arial"/>
              <a:cs typeface="Arial"/>
              <a:sym typeface="Arial"/>
            </a:endParaRPr>
          </a:p>
          <a:p>
            <a:pPr indent="-317500" lvl="0" marL="457200" rtl="0" algn="l">
              <a:spcBef>
                <a:spcPts val="0"/>
              </a:spcBef>
              <a:spcAft>
                <a:spcPts val="0"/>
              </a:spcAft>
              <a:buClr>
                <a:srgbClr val="000000"/>
              </a:buClr>
              <a:buSzPts val="1400"/>
              <a:buFont typeface="Arial"/>
              <a:buChar char="●"/>
            </a:pPr>
            <a:r>
              <a:rPr lang="en" sz="1400">
                <a:solidFill>
                  <a:srgbClr val="000000"/>
                </a:solidFill>
                <a:latin typeface="Arial"/>
                <a:ea typeface="Arial"/>
                <a:cs typeface="Arial"/>
                <a:sym typeface="Arial"/>
              </a:rPr>
              <a:t>Organizational Behavior (11th Edition) John R. Schermerhorn, Jr., James G. Hunt, Richard N. Osborn, Mary Uhl-Bien Copyright © 2010, 2007 by John Wiley &amp; Sons, Inc.</a:t>
            </a:r>
            <a:endParaRPr sz="1400">
              <a:solidFill>
                <a:srgbClr val="000000"/>
              </a:solidFill>
              <a:latin typeface="Arial"/>
              <a:ea typeface="Arial"/>
              <a:cs typeface="Arial"/>
              <a:sym typeface="Arial"/>
            </a:endParaRPr>
          </a:p>
          <a:p>
            <a:pPr indent="0" lvl="0" marL="0" rtl="0" algn="l">
              <a:lnSpc>
                <a:spcPct val="115000"/>
              </a:lnSpc>
              <a:spcBef>
                <a:spcPts val="1200"/>
              </a:spcBef>
              <a:spcAft>
                <a:spcPts val="600"/>
              </a:spcAft>
              <a:buSzPts val="2000"/>
              <a:buNone/>
            </a:pPr>
            <a:r>
              <a:t/>
            </a:r>
            <a:endParaRPr sz="1600">
              <a:solidFill>
                <a:schemeClr val="accent2"/>
              </a:solidFill>
            </a:endParaRPr>
          </a:p>
        </p:txBody>
      </p:sp>
      <p:sp>
        <p:nvSpPr>
          <p:cNvPr id="614" name="Google Shape;614;p86"/>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t>‹#›</a:t>
            </a:fld>
            <a:endParaRPr/>
          </a:p>
        </p:txBody>
      </p:sp>
      <p:grpSp>
        <p:nvGrpSpPr>
          <p:cNvPr id="615" name="Google Shape;615;p86"/>
          <p:cNvGrpSpPr/>
          <p:nvPr/>
        </p:nvGrpSpPr>
        <p:grpSpPr>
          <a:xfrm>
            <a:off x="3203802" y="460535"/>
            <a:ext cx="2736411" cy="4222433"/>
            <a:chOff x="2112475" y="238125"/>
            <a:chExt cx="3395050" cy="5238750"/>
          </a:xfrm>
        </p:grpSpPr>
        <p:sp>
          <p:nvSpPr>
            <p:cNvPr id="616" name="Google Shape;616;p86"/>
            <p:cNvSpPr/>
            <p:nvPr/>
          </p:nvSpPr>
          <p:spPr>
            <a:xfrm>
              <a:off x="2112475" y="238125"/>
              <a:ext cx="3395050" cy="5238750"/>
            </a:xfrm>
            <a:custGeom>
              <a:rect b="b" l="l" r="r" t="t"/>
              <a:pathLst>
                <a:path extrusionOk="0" h="209550" w="135802">
                  <a:moveTo>
                    <a:pt x="132205" y="18886"/>
                  </a:moveTo>
                  <a:lnTo>
                    <a:pt x="132205" y="190364"/>
                  </a:lnTo>
                  <a:lnTo>
                    <a:pt x="3597" y="190364"/>
                  </a:lnTo>
                  <a:lnTo>
                    <a:pt x="3597" y="18886"/>
                  </a:lnTo>
                  <a:close/>
                  <a:moveTo>
                    <a:pt x="8019" y="0"/>
                  </a:moveTo>
                  <a:lnTo>
                    <a:pt x="7270" y="75"/>
                  </a:lnTo>
                  <a:lnTo>
                    <a:pt x="6445" y="150"/>
                  </a:lnTo>
                  <a:lnTo>
                    <a:pt x="5696" y="375"/>
                  </a:lnTo>
                  <a:lnTo>
                    <a:pt x="4946" y="600"/>
                  </a:lnTo>
                  <a:lnTo>
                    <a:pt x="4197" y="974"/>
                  </a:lnTo>
                  <a:lnTo>
                    <a:pt x="3522" y="1349"/>
                  </a:lnTo>
                  <a:lnTo>
                    <a:pt x="2923" y="1874"/>
                  </a:lnTo>
                  <a:lnTo>
                    <a:pt x="2323" y="2323"/>
                  </a:lnTo>
                  <a:lnTo>
                    <a:pt x="1874" y="2923"/>
                  </a:lnTo>
                  <a:lnTo>
                    <a:pt x="1349" y="3522"/>
                  </a:lnTo>
                  <a:lnTo>
                    <a:pt x="974" y="4197"/>
                  </a:lnTo>
                  <a:lnTo>
                    <a:pt x="600" y="4946"/>
                  </a:lnTo>
                  <a:lnTo>
                    <a:pt x="375" y="5696"/>
                  </a:lnTo>
                  <a:lnTo>
                    <a:pt x="150" y="6445"/>
                  </a:lnTo>
                  <a:lnTo>
                    <a:pt x="75" y="7270"/>
                  </a:lnTo>
                  <a:lnTo>
                    <a:pt x="0" y="8019"/>
                  </a:lnTo>
                  <a:lnTo>
                    <a:pt x="0" y="201531"/>
                  </a:lnTo>
                  <a:lnTo>
                    <a:pt x="75" y="202280"/>
                  </a:lnTo>
                  <a:lnTo>
                    <a:pt x="150" y="203105"/>
                  </a:lnTo>
                  <a:lnTo>
                    <a:pt x="375" y="203854"/>
                  </a:lnTo>
                  <a:lnTo>
                    <a:pt x="600" y="204604"/>
                  </a:lnTo>
                  <a:lnTo>
                    <a:pt x="974" y="205353"/>
                  </a:lnTo>
                  <a:lnTo>
                    <a:pt x="1349" y="206028"/>
                  </a:lnTo>
                  <a:lnTo>
                    <a:pt x="1874" y="206627"/>
                  </a:lnTo>
                  <a:lnTo>
                    <a:pt x="2323" y="207227"/>
                  </a:lnTo>
                  <a:lnTo>
                    <a:pt x="2923" y="207676"/>
                  </a:lnTo>
                  <a:lnTo>
                    <a:pt x="3522" y="208201"/>
                  </a:lnTo>
                  <a:lnTo>
                    <a:pt x="4197" y="208576"/>
                  </a:lnTo>
                  <a:lnTo>
                    <a:pt x="4946" y="208950"/>
                  </a:lnTo>
                  <a:lnTo>
                    <a:pt x="5696" y="209175"/>
                  </a:lnTo>
                  <a:lnTo>
                    <a:pt x="6445" y="209400"/>
                  </a:lnTo>
                  <a:lnTo>
                    <a:pt x="7270" y="209475"/>
                  </a:lnTo>
                  <a:lnTo>
                    <a:pt x="8019" y="209550"/>
                  </a:lnTo>
                  <a:lnTo>
                    <a:pt x="127783" y="209550"/>
                  </a:lnTo>
                  <a:lnTo>
                    <a:pt x="128532" y="209475"/>
                  </a:lnTo>
                  <a:lnTo>
                    <a:pt x="129357" y="209400"/>
                  </a:lnTo>
                  <a:lnTo>
                    <a:pt x="130106" y="209175"/>
                  </a:lnTo>
                  <a:lnTo>
                    <a:pt x="130856" y="208950"/>
                  </a:lnTo>
                  <a:lnTo>
                    <a:pt x="131605" y="208576"/>
                  </a:lnTo>
                  <a:lnTo>
                    <a:pt x="132280" y="208201"/>
                  </a:lnTo>
                  <a:lnTo>
                    <a:pt x="132879" y="207676"/>
                  </a:lnTo>
                  <a:lnTo>
                    <a:pt x="133479" y="207227"/>
                  </a:lnTo>
                  <a:lnTo>
                    <a:pt x="133928" y="206627"/>
                  </a:lnTo>
                  <a:lnTo>
                    <a:pt x="134453" y="206028"/>
                  </a:lnTo>
                  <a:lnTo>
                    <a:pt x="134828" y="205353"/>
                  </a:lnTo>
                  <a:lnTo>
                    <a:pt x="135202" y="204604"/>
                  </a:lnTo>
                  <a:lnTo>
                    <a:pt x="135427" y="203854"/>
                  </a:lnTo>
                  <a:lnTo>
                    <a:pt x="135652" y="203105"/>
                  </a:lnTo>
                  <a:lnTo>
                    <a:pt x="135727" y="202280"/>
                  </a:lnTo>
                  <a:lnTo>
                    <a:pt x="135802" y="201531"/>
                  </a:lnTo>
                  <a:lnTo>
                    <a:pt x="135802" y="8019"/>
                  </a:lnTo>
                  <a:lnTo>
                    <a:pt x="135727" y="7270"/>
                  </a:lnTo>
                  <a:lnTo>
                    <a:pt x="135652" y="6445"/>
                  </a:lnTo>
                  <a:lnTo>
                    <a:pt x="135427" y="5696"/>
                  </a:lnTo>
                  <a:lnTo>
                    <a:pt x="135202" y="4946"/>
                  </a:lnTo>
                  <a:lnTo>
                    <a:pt x="134828" y="4197"/>
                  </a:lnTo>
                  <a:lnTo>
                    <a:pt x="134453" y="3522"/>
                  </a:lnTo>
                  <a:lnTo>
                    <a:pt x="133928" y="2923"/>
                  </a:lnTo>
                  <a:lnTo>
                    <a:pt x="133479" y="2323"/>
                  </a:lnTo>
                  <a:lnTo>
                    <a:pt x="132879" y="1874"/>
                  </a:lnTo>
                  <a:lnTo>
                    <a:pt x="132280" y="1349"/>
                  </a:lnTo>
                  <a:lnTo>
                    <a:pt x="131605" y="974"/>
                  </a:lnTo>
                  <a:lnTo>
                    <a:pt x="130856" y="600"/>
                  </a:lnTo>
                  <a:lnTo>
                    <a:pt x="130106" y="375"/>
                  </a:lnTo>
                  <a:lnTo>
                    <a:pt x="129357" y="150"/>
                  </a:lnTo>
                  <a:lnTo>
                    <a:pt x="128532" y="75"/>
                  </a:lnTo>
                  <a:lnTo>
                    <a:pt x="127783" y="0"/>
                  </a:lnTo>
                  <a:close/>
                </a:path>
              </a:pathLst>
            </a:cu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7" name="Google Shape;617;p86"/>
            <p:cNvSpPr/>
            <p:nvPr/>
          </p:nvSpPr>
          <p:spPr>
            <a:xfrm>
              <a:off x="3671350" y="5147100"/>
              <a:ext cx="279175" cy="179900"/>
            </a:xfrm>
            <a:custGeom>
              <a:rect b="b" l="l" r="r" t="t"/>
              <a:pathLst>
                <a:path extrusionOk="0" h="7196" w="11167">
                  <a:moveTo>
                    <a:pt x="3597" y="0"/>
                  </a:moveTo>
                  <a:lnTo>
                    <a:pt x="2848" y="75"/>
                  </a:lnTo>
                  <a:lnTo>
                    <a:pt x="2173" y="300"/>
                  </a:lnTo>
                  <a:lnTo>
                    <a:pt x="1574" y="600"/>
                  </a:lnTo>
                  <a:lnTo>
                    <a:pt x="1049" y="1050"/>
                  </a:lnTo>
                  <a:lnTo>
                    <a:pt x="600" y="1574"/>
                  </a:lnTo>
                  <a:lnTo>
                    <a:pt x="300" y="2174"/>
                  </a:lnTo>
                  <a:lnTo>
                    <a:pt x="75" y="2848"/>
                  </a:lnTo>
                  <a:lnTo>
                    <a:pt x="0" y="3598"/>
                  </a:lnTo>
                  <a:lnTo>
                    <a:pt x="75" y="4347"/>
                  </a:lnTo>
                  <a:lnTo>
                    <a:pt x="300" y="5022"/>
                  </a:lnTo>
                  <a:lnTo>
                    <a:pt x="600" y="5621"/>
                  </a:lnTo>
                  <a:lnTo>
                    <a:pt x="1049" y="6146"/>
                  </a:lnTo>
                  <a:lnTo>
                    <a:pt x="1574" y="6596"/>
                  </a:lnTo>
                  <a:lnTo>
                    <a:pt x="2173" y="6896"/>
                  </a:lnTo>
                  <a:lnTo>
                    <a:pt x="2848" y="7120"/>
                  </a:lnTo>
                  <a:lnTo>
                    <a:pt x="3597" y="7195"/>
                  </a:lnTo>
                  <a:lnTo>
                    <a:pt x="7644" y="7195"/>
                  </a:lnTo>
                  <a:lnTo>
                    <a:pt x="8319" y="7120"/>
                  </a:lnTo>
                  <a:lnTo>
                    <a:pt x="8994" y="6896"/>
                  </a:lnTo>
                  <a:lnTo>
                    <a:pt x="9593" y="6596"/>
                  </a:lnTo>
                  <a:lnTo>
                    <a:pt x="10118" y="6146"/>
                  </a:lnTo>
                  <a:lnTo>
                    <a:pt x="10567" y="5621"/>
                  </a:lnTo>
                  <a:lnTo>
                    <a:pt x="10867" y="5022"/>
                  </a:lnTo>
                  <a:lnTo>
                    <a:pt x="11092" y="4347"/>
                  </a:lnTo>
                  <a:lnTo>
                    <a:pt x="11167" y="3598"/>
                  </a:lnTo>
                  <a:lnTo>
                    <a:pt x="11092" y="2848"/>
                  </a:lnTo>
                  <a:lnTo>
                    <a:pt x="10867" y="2174"/>
                  </a:lnTo>
                  <a:lnTo>
                    <a:pt x="10567" y="1574"/>
                  </a:lnTo>
                  <a:lnTo>
                    <a:pt x="10118" y="1050"/>
                  </a:lnTo>
                  <a:lnTo>
                    <a:pt x="9593" y="600"/>
                  </a:lnTo>
                  <a:lnTo>
                    <a:pt x="8994" y="300"/>
                  </a:lnTo>
                  <a:lnTo>
                    <a:pt x="8319" y="75"/>
                  </a:lnTo>
                  <a:lnTo>
                    <a:pt x="7644"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8" name="Google Shape;618;p86"/>
            <p:cNvSpPr/>
            <p:nvPr/>
          </p:nvSpPr>
          <p:spPr>
            <a:xfrm>
              <a:off x="3650725" y="446100"/>
              <a:ext cx="54375" cy="54350"/>
            </a:xfrm>
            <a:custGeom>
              <a:rect b="b" l="l" r="r" t="t"/>
              <a:pathLst>
                <a:path extrusionOk="0" h="2174" w="2175">
                  <a:moveTo>
                    <a:pt x="1125" y="0"/>
                  </a:moveTo>
                  <a:lnTo>
                    <a:pt x="825" y="75"/>
                  </a:lnTo>
                  <a:lnTo>
                    <a:pt x="675" y="75"/>
                  </a:lnTo>
                  <a:lnTo>
                    <a:pt x="450" y="225"/>
                  </a:lnTo>
                  <a:lnTo>
                    <a:pt x="300" y="300"/>
                  </a:lnTo>
                  <a:lnTo>
                    <a:pt x="225" y="525"/>
                  </a:lnTo>
                  <a:lnTo>
                    <a:pt x="76" y="675"/>
                  </a:lnTo>
                  <a:lnTo>
                    <a:pt x="1" y="824"/>
                  </a:lnTo>
                  <a:lnTo>
                    <a:pt x="1" y="1124"/>
                  </a:lnTo>
                  <a:lnTo>
                    <a:pt x="1" y="1349"/>
                  </a:lnTo>
                  <a:lnTo>
                    <a:pt x="76" y="1499"/>
                  </a:lnTo>
                  <a:lnTo>
                    <a:pt x="225" y="1649"/>
                  </a:lnTo>
                  <a:lnTo>
                    <a:pt x="300" y="1874"/>
                  </a:lnTo>
                  <a:lnTo>
                    <a:pt x="450" y="2024"/>
                  </a:lnTo>
                  <a:lnTo>
                    <a:pt x="675" y="2099"/>
                  </a:lnTo>
                  <a:lnTo>
                    <a:pt x="825" y="2173"/>
                  </a:lnTo>
                  <a:lnTo>
                    <a:pt x="1275" y="2173"/>
                  </a:lnTo>
                  <a:lnTo>
                    <a:pt x="1500" y="2099"/>
                  </a:lnTo>
                  <a:lnTo>
                    <a:pt x="1649" y="2024"/>
                  </a:lnTo>
                  <a:lnTo>
                    <a:pt x="1799" y="1874"/>
                  </a:lnTo>
                  <a:lnTo>
                    <a:pt x="1949" y="1649"/>
                  </a:lnTo>
                  <a:lnTo>
                    <a:pt x="2099" y="1499"/>
                  </a:lnTo>
                  <a:lnTo>
                    <a:pt x="2099" y="1349"/>
                  </a:lnTo>
                  <a:lnTo>
                    <a:pt x="2174" y="1124"/>
                  </a:lnTo>
                  <a:lnTo>
                    <a:pt x="2099" y="824"/>
                  </a:lnTo>
                  <a:lnTo>
                    <a:pt x="2099" y="675"/>
                  </a:lnTo>
                  <a:lnTo>
                    <a:pt x="1949" y="525"/>
                  </a:lnTo>
                  <a:lnTo>
                    <a:pt x="1799" y="300"/>
                  </a:lnTo>
                  <a:lnTo>
                    <a:pt x="1649" y="225"/>
                  </a:lnTo>
                  <a:lnTo>
                    <a:pt x="1500" y="75"/>
                  </a:lnTo>
                  <a:lnTo>
                    <a:pt x="1275" y="75"/>
                  </a:lnTo>
                  <a:lnTo>
                    <a:pt x="1125" y="0"/>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9" name="Google Shape;619;p86"/>
            <p:cNvSpPr/>
            <p:nvPr/>
          </p:nvSpPr>
          <p:spPr>
            <a:xfrm>
              <a:off x="3761275" y="423600"/>
              <a:ext cx="99325" cy="99325"/>
            </a:xfrm>
            <a:custGeom>
              <a:rect b="b" l="l" r="r" t="t"/>
              <a:pathLst>
                <a:path extrusionOk="0" h="3973" w="3973">
                  <a:moveTo>
                    <a:pt x="2024" y="1"/>
                  </a:moveTo>
                  <a:lnTo>
                    <a:pt x="1574" y="76"/>
                  </a:lnTo>
                  <a:lnTo>
                    <a:pt x="1200" y="151"/>
                  </a:lnTo>
                  <a:lnTo>
                    <a:pt x="900" y="375"/>
                  </a:lnTo>
                  <a:lnTo>
                    <a:pt x="600" y="600"/>
                  </a:lnTo>
                  <a:lnTo>
                    <a:pt x="375" y="900"/>
                  </a:lnTo>
                  <a:lnTo>
                    <a:pt x="150" y="1200"/>
                  </a:lnTo>
                  <a:lnTo>
                    <a:pt x="75" y="1575"/>
                  </a:lnTo>
                  <a:lnTo>
                    <a:pt x="0" y="2024"/>
                  </a:lnTo>
                  <a:lnTo>
                    <a:pt x="75" y="2399"/>
                  </a:lnTo>
                  <a:lnTo>
                    <a:pt x="150" y="2774"/>
                  </a:lnTo>
                  <a:lnTo>
                    <a:pt x="375" y="3073"/>
                  </a:lnTo>
                  <a:lnTo>
                    <a:pt x="600" y="3373"/>
                  </a:lnTo>
                  <a:lnTo>
                    <a:pt x="900" y="3673"/>
                  </a:lnTo>
                  <a:lnTo>
                    <a:pt x="1200" y="3823"/>
                  </a:lnTo>
                  <a:lnTo>
                    <a:pt x="1574" y="3973"/>
                  </a:lnTo>
                  <a:lnTo>
                    <a:pt x="2399" y="3973"/>
                  </a:lnTo>
                  <a:lnTo>
                    <a:pt x="2773" y="3823"/>
                  </a:lnTo>
                  <a:lnTo>
                    <a:pt x="3073" y="3673"/>
                  </a:lnTo>
                  <a:lnTo>
                    <a:pt x="3373" y="3373"/>
                  </a:lnTo>
                  <a:lnTo>
                    <a:pt x="3598" y="3073"/>
                  </a:lnTo>
                  <a:lnTo>
                    <a:pt x="3823" y="2774"/>
                  </a:lnTo>
                  <a:lnTo>
                    <a:pt x="3898" y="2399"/>
                  </a:lnTo>
                  <a:lnTo>
                    <a:pt x="3973" y="2024"/>
                  </a:lnTo>
                  <a:lnTo>
                    <a:pt x="3898" y="1575"/>
                  </a:lnTo>
                  <a:lnTo>
                    <a:pt x="3823" y="1200"/>
                  </a:lnTo>
                  <a:lnTo>
                    <a:pt x="3598" y="900"/>
                  </a:lnTo>
                  <a:lnTo>
                    <a:pt x="3373" y="600"/>
                  </a:lnTo>
                  <a:lnTo>
                    <a:pt x="3073" y="375"/>
                  </a:lnTo>
                  <a:lnTo>
                    <a:pt x="2773" y="151"/>
                  </a:lnTo>
                  <a:lnTo>
                    <a:pt x="2399" y="76"/>
                  </a:lnTo>
                  <a:lnTo>
                    <a:pt x="2024" y="1"/>
                  </a:lnTo>
                  <a:close/>
                </a:path>
              </a:pathLst>
            </a:custGeom>
            <a:solidFill>
              <a:schemeClr val="accent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5"/>
        </a:solidFill>
      </p:bgPr>
    </p:bg>
    <p:spTree>
      <p:nvGrpSpPr>
        <p:cNvPr id="623" name="Shape 623"/>
        <p:cNvGrpSpPr/>
        <p:nvPr/>
      </p:nvGrpSpPr>
      <p:grpSpPr>
        <a:xfrm>
          <a:off x="0" y="0"/>
          <a:ext cx="0" cy="0"/>
          <a:chOff x="0" y="0"/>
          <a:chExt cx="0" cy="0"/>
        </a:xfrm>
      </p:grpSpPr>
      <p:sp>
        <p:nvSpPr>
          <p:cNvPr id="624" name="Google Shape;624;p87"/>
          <p:cNvSpPr/>
          <p:nvPr/>
        </p:nvSpPr>
        <p:spPr>
          <a:xfrm rot="10800000">
            <a:off x="-348346" y="421850"/>
            <a:ext cx="2375401" cy="2375400"/>
          </a:xfrm>
          <a:prstGeom prst="chord">
            <a:avLst>
              <a:gd fmla="val 2673960" name="adj1"/>
              <a:gd fmla="val 18921779" name="adj2"/>
            </a:avLst>
          </a:prstGeom>
          <a:solidFill>
            <a:srgbClr val="FFF0ED">
              <a:alpha val="29019"/>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5" name="Google Shape;625;p87"/>
          <p:cNvSpPr txBox="1"/>
          <p:nvPr>
            <p:ph idx="4294967295" type="ctrTitle"/>
          </p:nvPr>
        </p:nvSpPr>
        <p:spPr>
          <a:xfrm>
            <a:off x="685800" y="1105850"/>
            <a:ext cx="4644600" cy="2106600"/>
          </a:xfrm>
          <a:prstGeom prst="rect">
            <a:avLst/>
          </a:prstGeom>
          <a:noFill/>
          <a:ln>
            <a:noFill/>
          </a:ln>
        </p:spPr>
        <p:txBody>
          <a:bodyPr anchorCtr="0" anchor="ctr" bIns="0" lIns="0" spcFirstLastPara="1" rIns="0" wrap="square" tIns="0">
            <a:noAutofit/>
          </a:bodyPr>
          <a:lstStyle/>
          <a:p>
            <a:pPr indent="0" lvl="0" marL="0" marR="0" rtl="0" algn="l">
              <a:lnSpc>
                <a:spcPct val="90000"/>
              </a:lnSpc>
              <a:spcBef>
                <a:spcPts val="0"/>
              </a:spcBef>
              <a:spcAft>
                <a:spcPts val="0"/>
              </a:spcAft>
              <a:buClr>
                <a:schemeClr val="dk1"/>
              </a:buClr>
              <a:buSzPts val="3200"/>
              <a:buFont typeface="Playfair Display"/>
              <a:buNone/>
            </a:pPr>
            <a:r>
              <a:rPr b="0" i="0" lang="en" sz="10000" u="none" cap="none" strike="noStrike">
                <a:solidFill>
                  <a:schemeClr val="dk1"/>
                </a:solidFill>
                <a:latin typeface="Playfair Display"/>
                <a:ea typeface="Playfair Display"/>
                <a:cs typeface="Playfair Display"/>
                <a:sym typeface="Playfair Display"/>
              </a:rPr>
              <a:t>Thanks!</a:t>
            </a:r>
            <a:endParaRPr b="0" i="0" sz="10000" u="none" cap="none" strike="noStrike">
              <a:solidFill>
                <a:schemeClr val="dk1"/>
              </a:solidFill>
              <a:latin typeface="Playfair Display"/>
              <a:ea typeface="Playfair Display"/>
              <a:cs typeface="Playfair Display"/>
              <a:sym typeface="Playfair Display"/>
            </a:endParaRPr>
          </a:p>
        </p:txBody>
      </p:sp>
      <p:sp>
        <p:nvSpPr>
          <p:cNvPr id="626" name="Google Shape;626;p87"/>
          <p:cNvSpPr txBox="1"/>
          <p:nvPr>
            <p:ph idx="12" type="sldNum"/>
          </p:nvPr>
        </p:nvSpPr>
        <p:spPr>
          <a:xfrm>
            <a:off x="8404384" y="4673651"/>
            <a:ext cx="548700" cy="393600"/>
          </a:xfrm>
          <a:prstGeom prst="rect">
            <a:avLst/>
          </a:prstGeom>
          <a:noFill/>
          <a:ln>
            <a:noFill/>
          </a:ln>
        </p:spPr>
        <p:txBody>
          <a:bodyPr anchorCtr="0" anchor="ctr" bIns="0" lIns="0" spcFirstLastPara="1" rIns="0" wrap="square" tIns="0">
            <a:noAutofit/>
          </a:bodyPr>
          <a:lstStyle/>
          <a:p>
            <a:pPr indent="0" lvl="0" marL="0" rtl="0" algn="r">
              <a:lnSpc>
                <a:spcPct val="100000"/>
              </a:lnSpc>
              <a:spcBef>
                <a:spcPts val="0"/>
              </a:spcBef>
              <a:spcAft>
                <a:spcPts val="0"/>
              </a:spcAft>
              <a:buSzPts val="1200"/>
              <a:buNone/>
            </a:pPr>
            <a:fld id="{00000000-1234-1234-1234-123412341234}" type="slidenum">
              <a:rPr lang="en">
                <a:solidFill>
                  <a:schemeClr val="accent6"/>
                </a:solidFill>
              </a:rPr>
              <a:t>‹#›</a:t>
            </a:fld>
            <a:endParaRPr>
              <a:solidFill>
                <a:schemeClr val="accent6"/>
              </a:solidFill>
            </a:endParaRPr>
          </a:p>
        </p:txBody>
      </p:sp>
      <p:pic>
        <p:nvPicPr>
          <p:cNvPr id="627" name="Google Shape;627;p87"/>
          <p:cNvPicPr preferRelativeResize="0"/>
          <p:nvPr/>
        </p:nvPicPr>
        <p:blipFill rotWithShape="1">
          <a:blip r:embed="rId3">
            <a:alphaModFix/>
          </a:blip>
          <a:srcRect b="5383" l="790" r="16863" t="1781"/>
          <a:stretch/>
        </p:blipFill>
        <p:spPr>
          <a:xfrm>
            <a:off x="5737402" y="578825"/>
            <a:ext cx="3971700" cy="3971700"/>
          </a:xfrm>
          <a:prstGeom prst="chord">
            <a:avLst>
              <a:gd fmla="val 2658481" name="adj1"/>
              <a:gd fmla="val 18942614" name="adj2"/>
            </a:avLst>
          </a:prstGeom>
          <a:noFill/>
          <a:ln>
            <a:noFill/>
          </a:ln>
        </p:spPr>
      </p:pic>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631" name="Shape 631"/>
        <p:cNvGrpSpPr/>
        <p:nvPr/>
      </p:nvGrpSpPr>
      <p:grpSpPr>
        <a:xfrm>
          <a:off x="0" y="0"/>
          <a:ext cx="0" cy="0"/>
          <a:chOff x="0" y="0"/>
          <a:chExt cx="0" cy="0"/>
        </a:xfrm>
      </p:grpSpPr>
      <p:pic>
        <p:nvPicPr>
          <p:cNvPr id="632" name="Google Shape;632;p88">
            <a:hlinkClick r:id="rId3"/>
          </p:cNvPr>
          <p:cNvPicPr preferRelativeResize="0"/>
          <p:nvPr/>
        </p:nvPicPr>
        <p:blipFill rotWithShape="1">
          <a:blip r:embed="rId4">
            <a:alphaModFix/>
          </a:blip>
          <a:srcRect b="0" l="0" r="0" t="0"/>
          <a:stretch/>
        </p:blipFill>
        <p:spPr>
          <a:xfrm>
            <a:off x="3426425" y="1451225"/>
            <a:ext cx="2291150" cy="550600"/>
          </a:xfrm>
          <a:prstGeom prst="rect">
            <a:avLst/>
          </a:prstGeom>
          <a:noFill/>
          <a:ln>
            <a:noFill/>
          </a:ln>
        </p:spPr>
      </p:pic>
      <p:sp>
        <p:nvSpPr>
          <p:cNvPr id="633" name="Google Shape;633;p88"/>
          <p:cNvSpPr txBox="1"/>
          <p:nvPr/>
        </p:nvSpPr>
        <p:spPr>
          <a:xfrm>
            <a:off x="1106100" y="2209500"/>
            <a:ext cx="6931801" cy="267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800"/>
              <a:buFont typeface="Arial"/>
              <a:buNone/>
            </a:pPr>
            <a:r>
              <a:rPr b="1" i="0" lang="en" sz="1800" u="none" cap="none" strike="noStrike">
                <a:solidFill>
                  <a:srgbClr val="434343"/>
                </a:solidFill>
                <a:latin typeface="Montserrat"/>
                <a:ea typeface="Montserrat"/>
                <a:cs typeface="Montserrat"/>
                <a:sym typeface="Montserrat"/>
              </a:rPr>
              <a:t>Free templates for all your presentation needs</a:t>
            </a:r>
            <a:endParaRPr b="1" i="0" sz="1800" u="none" cap="none" strike="noStrike">
              <a:solidFill>
                <a:srgbClr val="434343"/>
              </a:solidFill>
              <a:latin typeface="Montserrat"/>
              <a:ea typeface="Montserrat"/>
              <a:cs typeface="Montserrat"/>
              <a:sym typeface="Montserrat"/>
            </a:endParaRPr>
          </a:p>
        </p:txBody>
      </p:sp>
      <p:grpSp>
        <p:nvGrpSpPr>
          <p:cNvPr id="634" name="Google Shape;634;p88"/>
          <p:cNvGrpSpPr/>
          <p:nvPr/>
        </p:nvGrpSpPr>
        <p:grpSpPr>
          <a:xfrm>
            <a:off x="690576" y="3290133"/>
            <a:ext cx="7762852" cy="892418"/>
            <a:chOff x="801125" y="3213932"/>
            <a:chExt cx="7762851" cy="892418"/>
          </a:xfrm>
        </p:grpSpPr>
        <p:grpSp>
          <p:nvGrpSpPr>
            <p:cNvPr id="635" name="Google Shape;635;p88"/>
            <p:cNvGrpSpPr/>
            <p:nvPr/>
          </p:nvGrpSpPr>
          <p:grpSpPr>
            <a:xfrm>
              <a:off x="4845759" y="3213932"/>
              <a:ext cx="1695900" cy="892418"/>
              <a:chOff x="4845759" y="3213932"/>
              <a:chExt cx="1695900" cy="892418"/>
            </a:xfrm>
          </p:grpSpPr>
          <p:sp>
            <p:nvSpPr>
              <p:cNvPr id="636" name="Google Shape;636;p88"/>
              <p:cNvSpPr txBox="1"/>
              <p:nvPr/>
            </p:nvSpPr>
            <p:spPr>
              <a:xfrm>
                <a:off x="4845759"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Ready to use, professional and customizable</a:t>
                </a:r>
                <a:endParaRPr b="0" i="0" sz="1200" u="none" cap="none" strike="noStrike">
                  <a:solidFill>
                    <a:srgbClr val="434343"/>
                  </a:solidFill>
                  <a:latin typeface="Montserrat"/>
                  <a:ea typeface="Montserrat"/>
                  <a:cs typeface="Montserrat"/>
                  <a:sym typeface="Montserrat"/>
                </a:endParaRPr>
              </a:p>
            </p:txBody>
          </p:sp>
          <p:sp>
            <p:nvSpPr>
              <p:cNvPr id="637" name="Google Shape;637;p88"/>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638" name="Google Shape;638;p88"/>
            <p:cNvGrpSpPr/>
            <p:nvPr/>
          </p:nvGrpSpPr>
          <p:grpSpPr>
            <a:xfrm>
              <a:off x="2823442" y="3214222"/>
              <a:ext cx="1695900" cy="892128"/>
              <a:chOff x="2823442" y="3214222"/>
              <a:chExt cx="1695900" cy="892128"/>
            </a:xfrm>
          </p:grpSpPr>
          <p:sp>
            <p:nvSpPr>
              <p:cNvPr id="639" name="Google Shape;639;p88"/>
              <p:cNvSpPr txBox="1"/>
              <p:nvPr/>
            </p:nvSpPr>
            <p:spPr>
              <a:xfrm>
                <a:off x="2823442"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100% free for personal or commercial use</a:t>
                </a:r>
                <a:endParaRPr b="0" i="0" sz="1200" u="none" cap="none" strike="noStrike">
                  <a:solidFill>
                    <a:srgbClr val="434343"/>
                  </a:solidFill>
                  <a:latin typeface="Montserrat"/>
                  <a:ea typeface="Montserrat"/>
                  <a:cs typeface="Montserrat"/>
                  <a:sym typeface="Montserrat"/>
                </a:endParaRPr>
              </a:p>
            </p:txBody>
          </p:sp>
          <p:sp>
            <p:nvSpPr>
              <p:cNvPr id="640" name="Google Shape;640;p88"/>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641" name="Google Shape;641;p88"/>
            <p:cNvGrpSpPr/>
            <p:nvPr/>
          </p:nvGrpSpPr>
          <p:grpSpPr>
            <a:xfrm>
              <a:off x="6868076" y="3213932"/>
              <a:ext cx="1695900" cy="892418"/>
              <a:chOff x="6868076" y="3213932"/>
              <a:chExt cx="1695900" cy="892418"/>
            </a:xfrm>
          </p:grpSpPr>
          <p:sp>
            <p:nvSpPr>
              <p:cNvPr id="642" name="Google Shape;642;p88"/>
              <p:cNvSpPr txBox="1"/>
              <p:nvPr/>
            </p:nvSpPr>
            <p:spPr>
              <a:xfrm>
                <a:off x="6868076"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Blow your audience away with attractive visuals</a:t>
                </a:r>
                <a:endParaRPr b="0" i="0" sz="1200" u="none" cap="none" strike="noStrike">
                  <a:solidFill>
                    <a:srgbClr val="434343"/>
                  </a:solidFill>
                  <a:latin typeface="Montserrat"/>
                  <a:ea typeface="Montserrat"/>
                  <a:cs typeface="Montserrat"/>
                  <a:sym typeface="Montserrat"/>
                </a:endParaRPr>
              </a:p>
            </p:txBody>
          </p:sp>
          <p:sp>
            <p:nvSpPr>
              <p:cNvPr id="643" name="Google Shape;643;p88"/>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644" name="Google Shape;644;p88"/>
            <p:cNvGrpSpPr/>
            <p:nvPr/>
          </p:nvGrpSpPr>
          <p:grpSpPr>
            <a:xfrm>
              <a:off x="801125" y="3214206"/>
              <a:ext cx="1695900" cy="892144"/>
              <a:chOff x="801125" y="3214206"/>
              <a:chExt cx="1695900" cy="892144"/>
            </a:xfrm>
          </p:grpSpPr>
          <p:sp>
            <p:nvSpPr>
              <p:cNvPr id="645" name="Google Shape;645;p88"/>
              <p:cNvSpPr txBox="1"/>
              <p:nvPr/>
            </p:nvSpPr>
            <p:spPr>
              <a:xfrm>
                <a:off x="801125"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For PowerPoint and Google Slides</a:t>
                </a:r>
                <a:endParaRPr b="0" i="0" sz="1200" u="none" cap="none" strike="noStrike">
                  <a:solidFill>
                    <a:srgbClr val="434343"/>
                  </a:solidFill>
                  <a:latin typeface="Montserrat"/>
                  <a:ea typeface="Montserrat"/>
                  <a:cs typeface="Montserrat"/>
                  <a:sym typeface="Montserrat"/>
                </a:endParaRPr>
              </a:p>
            </p:txBody>
          </p:sp>
          <p:sp>
            <p:nvSpPr>
              <p:cNvPr id="646" name="Google Shape;646;p88"/>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eeble template">
  <a:themeElements>
    <a:clrScheme name="Custom 347">
      <a:dk1>
        <a:srgbClr val="333A47"/>
      </a:dk1>
      <a:lt1>
        <a:srgbClr val="FFFFFF"/>
      </a:lt1>
      <a:dk2>
        <a:srgbClr val="707379"/>
      </a:dk2>
      <a:lt2>
        <a:srgbClr val="FFF0ED"/>
      </a:lt2>
      <a:accent1>
        <a:srgbClr val="FFB9A7"/>
      </a:accent1>
      <a:accent2>
        <a:srgbClr val="D26A50"/>
      </a:accent2>
      <a:accent3>
        <a:srgbClr val="8BB0C4"/>
      </a:accent3>
      <a:accent4>
        <a:srgbClr val="5F759B"/>
      </a:accent4>
      <a:accent5>
        <a:srgbClr val="E2C7A1"/>
      </a:accent5>
      <a:accent6>
        <a:srgbClr val="B28F64"/>
      </a:accent6>
      <a:hlink>
        <a:srgbClr val="425C8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