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Lst>
  <p:sldSz cy="5143500" cx="9144000"/>
  <p:notesSz cx="6858000" cy="9144000"/>
  <p:embeddedFontLst>
    <p:embeddedFont>
      <p:font typeface="Nunito SemiBold"/>
      <p:regular r:id="rId57"/>
      <p:bold r:id="rId58"/>
      <p:italic r:id="rId59"/>
      <p:boldItalic r:id="rId60"/>
    </p:embeddedFont>
    <p:embeddedFont>
      <p:font typeface="Caveat"/>
      <p:regular r:id="rId61"/>
      <p:bold r:id="rId62"/>
    </p:embeddedFont>
    <p:embeddedFont>
      <p:font typeface="Nunito"/>
      <p:regular r:id="rId63"/>
      <p:bold r:id="rId64"/>
      <p:italic r:id="rId65"/>
      <p:boldItalic r:id="rId66"/>
    </p:embeddedFont>
    <p:embeddedFont>
      <p:font typeface="Lato"/>
      <p:regular r:id="rId67"/>
      <p:bold r:id="rId68"/>
      <p:italic r:id="rId69"/>
      <p:boldItalic r:id="rId70"/>
    </p:embeddedFont>
    <p:embeddedFont>
      <p:font typeface="Inter"/>
      <p:regular r:id="rId71"/>
      <p:bold r:id="rId72"/>
      <p:italic r:id="rId73"/>
      <p:boldItalic r:id="rId74"/>
    </p:embeddedFont>
    <p:embeddedFont>
      <p:font typeface="Courgette"/>
      <p:regular r:id="rId75"/>
    </p:embeddedFont>
    <p:embeddedFont>
      <p:font typeface="Nunito Light"/>
      <p:regular r:id="rId76"/>
      <p:bold r:id="rId77"/>
      <p:italic r:id="rId78"/>
      <p:boldItalic r:id="rId7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73" Type="http://schemas.openxmlformats.org/officeDocument/2006/relationships/font" Target="fonts/Inter-italic.fntdata"/><Relationship Id="rId72" Type="http://schemas.openxmlformats.org/officeDocument/2006/relationships/font" Target="fonts/Inter-bold.fntdata"/><Relationship Id="rId31" Type="http://schemas.openxmlformats.org/officeDocument/2006/relationships/slide" Target="slides/slide27.xml"/><Relationship Id="rId75" Type="http://schemas.openxmlformats.org/officeDocument/2006/relationships/font" Target="fonts/Courgette-regular.fntdata"/><Relationship Id="rId30" Type="http://schemas.openxmlformats.org/officeDocument/2006/relationships/slide" Target="slides/slide26.xml"/><Relationship Id="rId74" Type="http://schemas.openxmlformats.org/officeDocument/2006/relationships/font" Target="fonts/Inter-boldItalic.fntdata"/><Relationship Id="rId33" Type="http://schemas.openxmlformats.org/officeDocument/2006/relationships/slide" Target="slides/slide29.xml"/><Relationship Id="rId77" Type="http://schemas.openxmlformats.org/officeDocument/2006/relationships/font" Target="fonts/NunitoLight-bold.fntdata"/><Relationship Id="rId32" Type="http://schemas.openxmlformats.org/officeDocument/2006/relationships/slide" Target="slides/slide28.xml"/><Relationship Id="rId76" Type="http://schemas.openxmlformats.org/officeDocument/2006/relationships/font" Target="fonts/NunitoLight-regular.fntdata"/><Relationship Id="rId35" Type="http://schemas.openxmlformats.org/officeDocument/2006/relationships/slide" Target="slides/slide31.xml"/><Relationship Id="rId79" Type="http://schemas.openxmlformats.org/officeDocument/2006/relationships/font" Target="fonts/NunitoLight-boldItalic.fntdata"/><Relationship Id="rId34" Type="http://schemas.openxmlformats.org/officeDocument/2006/relationships/slide" Target="slides/slide30.xml"/><Relationship Id="rId78" Type="http://schemas.openxmlformats.org/officeDocument/2006/relationships/font" Target="fonts/NunitoLight-italic.fntdata"/><Relationship Id="rId71" Type="http://schemas.openxmlformats.org/officeDocument/2006/relationships/font" Target="fonts/Inter-regular.fntdata"/><Relationship Id="rId70" Type="http://schemas.openxmlformats.org/officeDocument/2006/relationships/font" Target="fonts/Lato-boldItalic.fntdata"/><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62" Type="http://schemas.openxmlformats.org/officeDocument/2006/relationships/font" Target="fonts/Caveat-bold.fntdata"/><Relationship Id="rId61" Type="http://schemas.openxmlformats.org/officeDocument/2006/relationships/font" Target="fonts/Caveat-regular.fntdata"/><Relationship Id="rId20" Type="http://schemas.openxmlformats.org/officeDocument/2006/relationships/slide" Target="slides/slide16.xml"/><Relationship Id="rId64" Type="http://schemas.openxmlformats.org/officeDocument/2006/relationships/font" Target="fonts/Nunito-bold.fntdata"/><Relationship Id="rId63" Type="http://schemas.openxmlformats.org/officeDocument/2006/relationships/font" Target="fonts/Nunito-regular.fntdata"/><Relationship Id="rId22" Type="http://schemas.openxmlformats.org/officeDocument/2006/relationships/slide" Target="slides/slide18.xml"/><Relationship Id="rId66" Type="http://schemas.openxmlformats.org/officeDocument/2006/relationships/font" Target="fonts/Nunito-boldItalic.fntdata"/><Relationship Id="rId21" Type="http://schemas.openxmlformats.org/officeDocument/2006/relationships/slide" Target="slides/slide17.xml"/><Relationship Id="rId65" Type="http://schemas.openxmlformats.org/officeDocument/2006/relationships/font" Target="fonts/Nunito-italic.fntdata"/><Relationship Id="rId24" Type="http://schemas.openxmlformats.org/officeDocument/2006/relationships/slide" Target="slides/slide20.xml"/><Relationship Id="rId68" Type="http://schemas.openxmlformats.org/officeDocument/2006/relationships/font" Target="fonts/Lato-bold.fntdata"/><Relationship Id="rId23" Type="http://schemas.openxmlformats.org/officeDocument/2006/relationships/slide" Target="slides/slide19.xml"/><Relationship Id="rId67" Type="http://schemas.openxmlformats.org/officeDocument/2006/relationships/font" Target="fonts/Lato-regular.fntdata"/><Relationship Id="rId60" Type="http://schemas.openxmlformats.org/officeDocument/2006/relationships/font" Target="fonts/NunitoSemiBold-boldItalic.fntdata"/><Relationship Id="rId26" Type="http://schemas.openxmlformats.org/officeDocument/2006/relationships/slide" Target="slides/slide22.xml"/><Relationship Id="rId25" Type="http://schemas.openxmlformats.org/officeDocument/2006/relationships/slide" Target="slides/slide21.xml"/><Relationship Id="rId69" Type="http://schemas.openxmlformats.org/officeDocument/2006/relationships/font" Target="fonts/Lato-italic.fntdata"/><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11" Type="http://schemas.openxmlformats.org/officeDocument/2006/relationships/slide" Target="slides/slide7.xml"/><Relationship Id="rId55" Type="http://schemas.openxmlformats.org/officeDocument/2006/relationships/slide" Target="slides/slide51.xml"/><Relationship Id="rId10" Type="http://schemas.openxmlformats.org/officeDocument/2006/relationships/slide" Target="slides/slide6.xml"/><Relationship Id="rId54" Type="http://schemas.openxmlformats.org/officeDocument/2006/relationships/slide" Target="slides/slide50.xml"/><Relationship Id="rId13" Type="http://schemas.openxmlformats.org/officeDocument/2006/relationships/slide" Target="slides/slide9.xml"/><Relationship Id="rId57" Type="http://schemas.openxmlformats.org/officeDocument/2006/relationships/font" Target="fonts/NunitoSemiBold-regular.fntdata"/><Relationship Id="rId12" Type="http://schemas.openxmlformats.org/officeDocument/2006/relationships/slide" Target="slides/slide8.xml"/><Relationship Id="rId56" Type="http://schemas.openxmlformats.org/officeDocument/2006/relationships/slide" Target="slides/slide52.xml"/><Relationship Id="rId15" Type="http://schemas.openxmlformats.org/officeDocument/2006/relationships/slide" Target="slides/slide11.xml"/><Relationship Id="rId59" Type="http://schemas.openxmlformats.org/officeDocument/2006/relationships/font" Target="fonts/NunitoSemiBold-italic.fntdata"/><Relationship Id="rId14" Type="http://schemas.openxmlformats.org/officeDocument/2006/relationships/slide" Target="slides/slide10.xml"/><Relationship Id="rId58" Type="http://schemas.openxmlformats.org/officeDocument/2006/relationships/font" Target="fonts/NunitoSemiBold-bold.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5" name="Shape 725"/>
        <p:cNvGrpSpPr/>
        <p:nvPr/>
      </p:nvGrpSpPr>
      <p:grpSpPr>
        <a:xfrm>
          <a:off x="0" y="0"/>
          <a:ext cx="0" cy="0"/>
          <a:chOff x="0" y="0"/>
          <a:chExt cx="0" cy="0"/>
        </a:xfrm>
      </p:grpSpPr>
      <p:sp>
        <p:nvSpPr>
          <p:cNvPr id="726" name="Google Shape;726;g8728aa27b5_1_361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7" name="Google Shape;727;g8728aa27b5_1_361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0" name="Shape 730"/>
        <p:cNvGrpSpPr/>
        <p:nvPr/>
      </p:nvGrpSpPr>
      <p:grpSpPr>
        <a:xfrm>
          <a:off x="0" y="0"/>
          <a:ext cx="0" cy="0"/>
          <a:chOff x="0" y="0"/>
          <a:chExt cx="0" cy="0"/>
        </a:xfrm>
      </p:grpSpPr>
      <p:sp>
        <p:nvSpPr>
          <p:cNvPr id="731" name="Google Shape;73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732" name="Google Shape;73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6" name="Shape 736"/>
        <p:cNvGrpSpPr/>
        <p:nvPr/>
      </p:nvGrpSpPr>
      <p:grpSpPr>
        <a:xfrm>
          <a:off x="0" y="0"/>
          <a:ext cx="0" cy="0"/>
          <a:chOff x="0" y="0"/>
          <a:chExt cx="0" cy="0"/>
        </a:xfrm>
      </p:grpSpPr>
      <p:sp>
        <p:nvSpPr>
          <p:cNvPr id="737" name="Google Shape;737;g854eeb7eaf_0_6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8" name="Google Shape;738;g854eeb7eaf_0_6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2" name="Shape 742"/>
        <p:cNvGrpSpPr/>
        <p:nvPr/>
      </p:nvGrpSpPr>
      <p:grpSpPr>
        <a:xfrm>
          <a:off x="0" y="0"/>
          <a:ext cx="0" cy="0"/>
          <a:chOff x="0" y="0"/>
          <a:chExt cx="0" cy="0"/>
        </a:xfrm>
      </p:grpSpPr>
      <p:sp>
        <p:nvSpPr>
          <p:cNvPr id="743" name="Google Shape;743;g854eeb7eaf_0_6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4" name="Google Shape;744;g854eeb7eaf_0_6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7" name="Shape 747"/>
        <p:cNvGrpSpPr/>
        <p:nvPr/>
      </p:nvGrpSpPr>
      <p:grpSpPr>
        <a:xfrm>
          <a:off x="0" y="0"/>
          <a:ext cx="0" cy="0"/>
          <a:chOff x="0" y="0"/>
          <a:chExt cx="0" cy="0"/>
        </a:xfrm>
      </p:grpSpPr>
      <p:sp>
        <p:nvSpPr>
          <p:cNvPr id="748" name="Google Shape;748;g8728aa27b5_1_362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9" name="Google Shape;749;g8728aa27b5_1_362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4" name="Shape 754"/>
        <p:cNvGrpSpPr/>
        <p:nvPr/>
      </p:nvGrpSpPr>
      <p:grpSpPr>
        <a:xfrm>
          <a:off x="0" y="0"/>
          <a:ext cx="0" cy="0"/>
          <a:chOff x="0" y="0"/>
          <a:chExt cx="0" cy="0"/>
        </a:xfrm>
      </p:grpSpPr>
      <p:sp>
        <p:nvSpPr>
          <p:cNvPr id="755" name="Google Shape;755;g8728aa27b5_1_367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6" name="Google Shape;756;g8728aa27b5_1_367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9" name="Shape 759"/>
        <p:cNvGrpSpPr/>
        <p:nvPr/>
      </p:nvGrpSpPr>
      <p:grpSpPr>
        <a:xfrm>
          <a:off x="0" y="0"/>
          <a:ext cx="0" cy="0"/>
          <a:chOff x="0" y="0"/>
          <a:chExt cx="0" cy="0"/>
        </a:xfrm>
      </p:grpSpPr>
      <p:sp>
        <p:nvSpPr>
          <p:cNvPr id="760" name="Google Shape;760;g87044d3b11_1_6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1" name="Google Shape;761;g87044d3b11_1_6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1" name="Shape 771"/>
        <p:cNvGrpSpPr/>
        <p:nvPr/>
      </p:nvGrpSpPr>
      <p:grpSpPr>
        <a:xfrm>
          <a:off x="0" y="0"/>
          <a:ext cx="0" cy="0"/>
          <a:chOff x="0" y="0"/>
          <a:chExt cx="0" cy="0"/>
        </a:xfrm>
      </p:grpSpPr>
      <p:sp>
        <p:nvSpPr>
          <p:cNvPr id="772" name="Google Shape;772;g8728aa27b5_1_365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3" name="Google Shape;773;g8728aa27b5_1_365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9" name="Shape 779"/>
        <p:cNvGrpSpPr/>
        <p:nvPr/>
      </p:nvGrpSpPr>
      <p:grpSpPr>
        <a:xfrm>
          <a:off x="0" y="0"/>
          <a:ext cx="0" cy="0"/>
          <a:chOff x="0" y="0"/>
          <a:chExt cx="0" cy="0"/>
        </a:xfrm>
      </p:grpSpPr>
      <p:sp>
        <p:nvSpPr>
          <p:cNvPr id="780" name="Google Shape;780;g30ab816c94d_0_3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1" name="Google Shape;781;g30ab816c94d_0_3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5" name="Shape 795"/>
        <p:cNvGrpSpPr/>
        <p:nvPr/>
      </p:nvGrpSpPr>
      <p:grpSpPr>
        <a:xfrm>
          <a:off x="0" y="0"/>
          <a:ext cx="0" cy="0"/>
          <a:chOff x="0" y="0"/>
          <a:chExt cx="0" cy="0"/>
        </a:xfrm>
      </p:grpSpPr>
      <p:sp>
        <p:nvSpPr>
          <p:cNvPr id="796" name="Google Shape;796;g30ab816c94d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7" name="Google Shape;797;g30ab816c94d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2" name="Shape 812"/>
        <p:cNvGrpSpPr/>
        <p:nvPr/>
      </p:nvGrpSpPr>
      <p:grpSpPr>
        <a:xfrm>
          <a:off x="0" y="0"/>
          <a:ext cx="0" cy="0"/>
          <a:chOff x="0" y="0"/>
          <a:chExt cx="0" cy="0"/>
        </a:xfrm>
      </p:grpSpPr>
      <p:sp>
        <p:nvSpPr>
          <p:cNvPr id="813" name="Google Shape;813;g30ab816c94d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4" name="Google Shape;814;g30ab816c94d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9" name="Shape 829"/>
        <p:cNvGrpSpPr/>
        <p:nvPr/>
      </p:nvGrpSpPr>
      <p:grpSpPr>
        <a:xfrm>
          <a:off x="0" y="0"/>
          <a:ext cx="0" cy="0"/>
          <a:chOff x="0" y="0"/>
          <a:chExt cx="0" cy="0"/>
        </a:xfrm>
      </p:grpSpPr>
      <p:sp>
        <p:nvSpPr>
          <p:cNvPr id="830" name="Google Shape;830;g854eeb7eaf_0_5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1" name="Google Shape;831;g854eeb7eaf_0_5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2" name="Shape 862"/>
        <p:cNvGrpSpPr/>
        <p:nvPr/>
      </p:nvGrpSpPr>
      <p:grpSpPr>
        <a:xfrm>
          <a:off x="0" y="0"/>
          <a:ext cx="0" cy="0"/>
          <a:chOff x="0" y="0"/>
          <a:chExt cx="0" cy="0"/>
        </a:xfrm>
      </p:grpSpPr>
      <p:sp>
        <p:nvSpPr>
          <p:cNvPr id="863" name="Google Shape;863;g8728aa27b5_1_363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4" name="Google Shape;864;g8728aa27b5_1_363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0" name="Shape 880"/>
        <p:cNvGrpSpPr/>
        <p:nvPr/>
      </p:nvGrpSpPr>
      <p:grpSpPr>
        <a:xfrm>
          <a:off x="0" y="0"/>
          <a:ext cx="0" cy="0"/>
          <a:chOff x="0" y="0"/>
          <a:chExt cx="0" cy="0"/>
        </a:xfrm>
      </p:grpSpPr>
      <p:sp>
        <p:nvSpPr>
          <p:cNvPr id="881" name="Google Shape;881;g30ab816c94d_0_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2" name="Google Shape;882;g30ab816c94d_0_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8" name="Shape 898"/>
        <p:cNvGrpSpPr/>
        <p:nvPr/>
      </p:nvGrpSpPr>
      <p:grpSpPr>
        <a:xfrm>
          <a:off x="0" y="0"/>
          <a:ext cx="0" cy="0"/>
          <a:chOff x="0" y="0"/>
          <a:chExt cx="0" cy="0"/>
        </a:xfrm>
      </p:grpSpPr>
      <p:sp>
        <p:nvSpPr>
          <p:cNvPr id="899" name="Google Shape;899;g8728aa27b5_1_365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0" name="Google Shape;900;g8728aa27b5_1_365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7" name="Shape 917"/>
        <p:cNvGrpSpPr/>
        <p:nvPr/>
      </p:nvGrpSpPr>
      <p:grpSpPr>
        <a:xfrm>
          <a:off x="0" y="0"/>
          <a:ext cx="0" cy="0"/>
          <a:chOff x="0" y="0"/>
          <a:chExt cx="0" cy="0"/>
        </a:xfrm>
      </p:grpSpPr>
      <p:sp>
        <p:nvSpPr>
          <p:cNvPr id="918" name="Google Shape;918;g30ab816c94d_0_1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9" name="Google Shape;919;g30ab816c94d_0_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6" name="Shape 936"/>
        <p:cNvGrpSpPr/>
        <p:nvPr/>
      </p:nvGrpSpPr>
      <p:grpSpPr>
        <a:xfrm>
          <a:off x="0" y="0"/>
          <a:ext cx="0" cy="0"/>
          <a:chOff x="0" y="0"/>
          <a:chExt cx="0" cy="0"/>
        </a:xfrm>
      </p:grpSpPr>
      <p:sp>
        <p:nvSpPr>
          <p:cNvPr id="937" name="Google Shape;937;g30ab816c94d_0_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8" name="Google Shape;938;g30ab816c94d_0_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4" name="Shape 954"/>
        <p:cNvGrpSpPr/>
        <p:nvPr/>
      </p:nvGrpSpPr>
      <p:grpSpPr>
        <a:xfrm>
          <a:off x="0" y="0"/>
          <a:ext cx="0" cy="0"/>
          <a:chOff x="0" y="0"/>
          <a:chExt cx="0" cy="0"/>
        </a:xfrm>
      </p:grpSpPr>
      <p:sp>
        <p:nvSpPr>
          <p:cNvPr id="955" name="Google Shape;955;g30ab816c94d_0_1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6" name="Google Shape;956;g30ab816c94d_0_1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3" name="Shape 973"/>
        <p:cNvGrpSpPr/>
        <p:nvPr/>
      </p:nvGrpSpPr>
      <p:grpSpPr>
        <a:xfrm>
          <a:off x="0" y="0"/>
          <a:ext cx="0" cy="0"/>
          <a:chOff x="0" y="0"/>
          <a:chExt cx="0" cy="0"/>
        </a:xfrm>
      </p:grpSpPr>
      <p:sp>
        <p:nvSpPr>
          <p:cNvPr id="974" name="Google Shape;974;g30ab816c94d_0_1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5" name="Google Shape;975;g30ab816c94d_0_1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1" name="Shape 991"/>
        <p:cNvGrpSpPr/>
        <p:nvPr/>
      </p:nvGrpSpPr>
      <p:grpSpPr>
        <a:xfrm>
          <a:off x="0" y="0"/>
          <a:ext cx="0" cy="0"/>
          <a:chOff x="0" y="0"/>
          <a:chExt cx="0" cy="0"/>
        </a:xfrm>
      </p:grpSpPr>
      <p:sp>
        <p:nvSpPr>
          <p:cNvPr id="992" name="Google Shape;992;g30ab816c94d_0_3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3" name="Google Shape;993;g30ab816c94d_0_3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8" name="Shape 998"/>
        <p:cNvGrpSpPr/>
        <p:nvPr/>
      </p:nvGrpSpPr>
      <p:grpSpPr>
        <a:xfrm>
          <a:off x="0" y="0"/>
          <a:ext cx="0" cy="0"/>
          <a:chOff x="0" y="0"/>
          <a:chExt cx="0" cy="0"/>
        </a:xfrm>
      </p:grpSpPr>
      <p:sp>
        <p:nvSpPr>
          <p:cNvPr id="999" name="Google Shape;999;g30ab816c94d_0_3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0" name="Google Shape;1000;g30ab816c94d_0_3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4" name="Shape 1004"/>
        <p:cNvGrpSpPr/>
        <p:nvPr/>
      </p:nvGrpSpPr>
      <p:grpSpPr>
        <a:xfrm>
          <a:off x="0" y="0"/>
          <a:ext cx="0" cy="0"/>
          <a:chOff x="0" y="0"/>
          <a:chExt cx="0" cy="0"/>
        </a:xfrm>
      </p:grpSpPr>
      <p:sp>
        <p:nvSpPr>
          <p:cNvPr id="1005" name="Google Shape;1005;g87044d3b11_1_12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6" name="Google Shape;1006;g87044d3b11_1_12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3" name="Shape 1033"/>
        <p:cNvGrpSpPr/>
        <p:nvPr/>
      </p:nvGrpSpPr>
      <p:grpSpPr>
        <a:xfrm>
          <a:off x="0" y="0"/>
          <a:ext cx="0" cy="0"/>
          <a:chOff x="0" y="0"/>
          <a:chExt cx="0" cy="0"/>
        </a:xfrm>
      </p:grpSpPr>
      <p:sp>
        <p:nvSpPr>
          <p:cNvPr id="1034" name="Google Shape;1034;g87044d3b11_1_2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5" name="Google Shape;1035;g87044d3b11_1_2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4" name="Shape 1054"/>
        <p:cNvGrpSpPr/>
        <p:nvPr/>
      </p:nvGrpSpPr>
      <p:grpSpPr>
        <a:xfrm>
          <a:off x="0" y="0"/>
          <a:ext cx="0" cy="0"/>
          <a:chOff x="0" y="0"/>
          <a:chExt cx="0" cy="0"/>
        </a:xfrm>
      </p:grpSpPr>
      <p:sp>
        <p:nvSpPr>
          <p:cNvPr id="1055" name="Google Shape;1055;g87044d3b11_1_4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6" name="Google Shape;1056;g87044d3b11_1_4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9" name="Shape 1079"/>
        <p:cNvGrpSpPr/>
        <p:nvPr/>
      </p:nvGrpSpPr>
      <p:grpSpPr>
        <a:xfrm>
          <a:off x="0" y="0"/>
          <a:ext cx="0" cy="0"/>
          <a:chOff x="0" y="0"/>
          <a:chExt cx="0" cy="0"/>
        </a:xfrm>
      </p:grpSpPr>
      <p:sp>
        <p:nvSpPr>
          <p:cNvPr id="1080" name="Google Shape;1080;g87044d3b11_1_12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1" name="Google Shape;1081;g87044d3b11_1_12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2" name="Shape 1102"/>
        <p:cNvGrpSpPr/>
        <p:nvPr/>
      </p:nvGrpSpPr>
      <p:grpSpPr>
        <a:xfrm>
          <a:off x="0" y="0"/>
          <a:ext cx="0" cy="0"/>
          <a:chOff x="0" y="0"/>
          <a:chExt cx="0" cy="0"/>
        </a:xfrm>
      </p:grpSpPr>
      <p:sp>
        <p:nvSpPr>
          <p:cNvPr id="1103" name="Google Shape;1103;g30ab816c94d_0_1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04" name="Google Shape;1104;g30ab816c94d_0_1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5" name="Shape 1125"/>
        <p:cNvGrpSpPr/>
        <p:nvPr/>
      </p:nvGrpSpPr>
      <p:grpSpPr>
        <a:xfrm>
          <a:off x="0" y="0"/>
          <a:ext cx="0" cy="0"/>
          <a:chOff x="0" y="0"/>
          <a:chExt cx="0" cy="0"/>
        </a:xfrm>
      </p:grpSpPr>
      <p:sp>
        <p:nvSpPr>
          <p:cNvPr id="1126" name="Google Shape;1126;g882a8dd63b_1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7" name="Google Shape;1127;g882a8dd63b_1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2" name="Shape 1162"/>
        <p:cNvGrpSpPr/>
        <p:nvPr/>
      </p:nvGrpSpPr>
      <p:grpSpPr>
        <a:xfrm>
          <a:off x="0" y="0"/>
          <a:ext cx="0" cy="0"/>
          <a:chOff x="0" y="0"/>
          <a:chExt cx="0" cy="0"/>
        </a:xfrm>
      </p:grpSpPr>
      <p:sp>
        <p:nvSpPr>
          <p:cNvPr id="1163" name="Google Shape;1163;g8728aa27b5_1_365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4" name="Google Shape;1164;g8728aa27b5_1_365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6" name="Shape 1196"/>
        <p:cNvGrpSpPr/>
        <p:nvPr/>
      </p:nvGrpSpPr>
      <p:grpSpPr>
        <a:xfrm>
          <a:off x="0" y="0"/>
          <a:ext cx="0" cy="0"/>
          <a:chOff x="0" y="0"/>
          <a:chExt cx="0" cy="0"/>
        </a:xfrm>
      </p:grpSpPr>
      <p:sp>
        <p:nvSpPr>
          <p:cNvPr id="1197" name="Google Shape;1197;g30ab816c94d_0_2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8" name="Google Shape;1198;g30ab816c94d_0_2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9" name="Shape 1219"/>
        <p:cNvGrpSpPr/>
        <p:nvPr/>
      </p:nvGrpSpPr>
      <p:grpSpPr>
        <a:xfrm>
          <a:off x="0" y="0"/>
          <a:ext cx="0" cy="0"/>
          <a:chOff x="0" y="0"/>
          <a:chExt cx="0" cy="0"/>
        </a:xfrm>
      </p:grpSpPr>
      <p:sp>
        <p:nvSpPr>
          <p:cNvPr id="1220" name="Google Shape;1220;g30ab816c94d_0_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1" name="Google Shape;1221;g30ab816c94d_0_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7" name="Shape 1237"/>
        <p:cNvGrpSpPr/>
        <p:nvPr/>
      </p:nvGrpSpPr>
      <p:grpSpPr>
        <a:xfrm>
          <a:off x="0" y="0"/>
          <a:ext cx="0" cy="0"/>
          <a:chOff x="0" y="0"/>
          <a:chExt cx="0" cy="0"/>
        </a:xfrm>
      </p:grpSpPr>
      <p:sp>
        <p:nvSpPr>
          <p:cNvPr id="1238" name="Google Shape;1238;g87044d3b11_1_5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9" name="Google Shape;1239;g87044d3b11_1_5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4" name="Shape 1244"/>
        <p:cNvGrpSpPr/>
        <p:nvPr/>
      </p:nvGrpSpPr>
      <p:grpSpPr>
        <a:xfrm>
          <a:off x="0" y="0"/>
          <a:ext cx="0" cy="0"/>
          <a:chOff x="0" y="0"/>
          <a:chExt cx="0" cy="0"/>
        </a:xfrm>
      </p:grpSpPr>
      <p:sp>
        <p:nvSpPr>
          <p:cNvPr id="1245" name="Google Shape;1245;g87044d3b11_1_4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6" name="Google Shape;1246;g87044d3b11_1_4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0" name="Shape 1250"/>
        <p:cNvGrpSpPr/>
        <p:nvPr/>
      </p:nvGrpSpPr>
      <p:grpSpPr>
        <a:xfrm>
          <a:off x="0" y="0"/>
          <a:ext cx="0" cy="0"/>
          <a:chOff x="0" y="0"/>
          <a:chExt cx="0" cy="0"/>
        </a:xfrm>
      </p:grpSpPr>
      <p:sp>
        <p:nvSpPr>
          <p:cNvPr id="1251" name="Google Shape;1251;g30ab816c94d_0_2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2" name="Google Shape;1252;g30ab816c94d_0_2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6" name="Shape 1256"/>
        <p:cNvGrpSpPr/>
        <p:nvPr/>
      </p:nvGrpSpPr>
      <p:grpSpPr>
        <a:xfrm>
          <a:off x="0" y="0"/>
          <a:ext cx="0" cy="0"/>
          <a:chOff x="0" y="0"/>
          <a:chExt cx="0" cy="0"/>
        </a:xfrm>
      </p:grpSpPr>
      <p:sp>
        <p:nvSpPr>
          <p:cNvPr id="1257" name="Google Shape;1257;g8819f0cb52_1_1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8" name="Google Shape;1258;g8819f0cb52_1_1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1" name="Shape 1261"/>
        <p:cNvGrpSpPr/>
        <p:nvPr/>
      </p:nvGrpSpPr>
      <p:grpSpPr>
        <a:xfrm>
          <a:off x="0" y="0"/>
          <a:ext cx="0" cy="0"/>
          <a:chOff x="0" y="0"/>
          <a:chExt cx="0" cy="0"/>
        </a:xfrm>
      </p:grpSpPr>
      <p:sp>
        <p:nvSpPr>
          <p:cNvPr id="1262" name="Google Shape;1262;g87044d3b11_1_7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3" name="Google Shape;1263;g87044d3b11_1_7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1" name="Shape 1311"/>
        <p:cNvGrpSpPr/>
        <p:nvPr/>
      </p:nvGrpSpPr>
      <p:grpSpPr>
        <a:xfrm>
          <a:off x="0" y="0"/>
          <a:ext cx="0" cy="0"/>
          <a:chOff x="0" y="0"/>
          <a:chExt cx="0" cy="0"/>
        </a:xfrm>
      </p:grpSpPr>
      <p:sp>
        <p:nvSpPr>
          <p:cNvPr id="1312" name="Google Shape;1312;g854eeb7eaf_0_7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3" name="Google Shape;1313;g854eeb7eaf_0_7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6" name="Shape 1316"/>
        <p:cNvGrpSpPr/>
        <p:nvPr/>
      </p:nvGrpSpPr>
      <p:grpSpPr>
        <a:xfrm>
          <a:off x="0" y="0"/>
          <a:ext cx="0" cy="0"/>
          <a:chOff x="0" y="0"/>
          <a:chExt cx="0" cy="0"/>
        </a:xfrm>
      </p:grpSpPr>
      <p:sp>
        <p:nvSpPr>
          <p:cNvPr id="1317" name="Google Shape;1317;g8728aa27b5_1_367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8" name="Google Shape;1318;g8728aa27b5_1_367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3" name="Shape 1323"/>
        <p:cNvGrpSpPr/>
        <p:nvPr/>
      </p:nvGrpSpPr>
      <p:grpSpPr>
        <a:xfrm>
          <a:off x="0" y="0"/>
          <a:ext cx="0" cy="0"/>
          <a:chOff x="0" y="0"/>
          <a:chExt cx="0" cy="0"/>
        </a:xfrm>
      </p:grpSpPr>
      <p:sp>
        <p:nvSpPr>
          <p:cNvPr id="1324" name="Google Shape;1324;g87044d3b11_1_6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5" name="Google Shape;1325;g87044d3b11_1_6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4" name="Shape 1334"/>
        <p:cNvGrpSpPr/>
        <p:nvPr/>
      </p:nvGrpSpPr>
      <p:grpSpPr>
        <a:xfrm>
          <a:off x="0" y="0"/>
          <a:ext cx="0" cy="0"/>
          <a:chOff x="0" y="0"/>
          <a:chExt cx="0" cy="0"/>
        </a:xfrm>
      </p:grpSpPr>
      <p:sp>
        <p:nvSpPr>
          <p:cNvPr id="1335" name="Google Shape;1335;g87044d3b11_1_5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6" name="Google Shape;1336;g87044d3b11_1_5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0" name="Shape 1350"/>
        <p:cNvGrpSpPr/>
        <p:nvPr/>
      </p:nvGrpSpPr>
      <p:grpSpPr>
        <a:xfrm>
          <a:off x="0" y="0"/>
          <a:ext cx="0" cy="0"/>
          <a:chOff x="0" y="0"/>
          <a:chExt cx="0" cy="0"/>
        </a:xfrm>
      </p:grpSpPr>
      <p:sp>
        <p:nvSpPr>
          <p:cNvPr id="1351" name="Google Shape;1351;g8819f0cb52_1_2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2" name="Google Shape;1352;g8819f0cb52_1_2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3" name="Shape 1373"/>
        <p:cNvGrpSpPr/>
        <p:nvPr/>
      </p:nvGrpSpPr>
      <p:grpSpPr>
        <a:xfrm>
          <a:off x="0" y="0"/>
          <a:ext cx="0" cy="0"/>
          <a:chOff x="0" y="0"/>
          <a:chExt cx="0" cy="0"/>
        </a:xfrm>
      </p:grpSpPr>
      <p:sp>
        <p:nvSpPr>
          <p:cNvPr id="1374" name="Google Shape;1374;g30ab816c94d_0_2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5" name="Google Shape;1375;g30ab816c94d_0_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6" name="Shape 1396"/>
        <p:cNvGrpSpPr/>
        <p:nvPr/>
      </p:nvGrpSpPr>
      <p:grpSpPr>
        <a:xfrm>
          <a:off x="0" y="0"/>
          <a:ext cx="0" cy="0"/>
          <a:chOff x="0" y="0"/>
          <a:chExt cx="0" cy="0"/>
        </a:xfrm>
      </p:grpSpPr>
      <p:sp>
        <p:nvSpPr>
          <p:cNvPr id="1397" name="Google Shape;1397;g854eeb7eaf_0_6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8" name="Google Shape;1398;g854eeb7eaf_0_6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5" name="Shape 1415"/>
        <p:cNvGrpSpPr/>
        <p:nvPr/>
      </p:nvGrpSpPr>
      <p:grpSpPr>
        <a:xfrm>
          <a:off x="0" y="0"/>
          <a:ext cx="0" cy="0"/>
          <a:chOff x="0" y="0"/>
          <a:chExt cx="0" cy="0"/>
        </a:xfrm>
      </p:grpSpPr>
      <p:sp>
        <p:nvSpPr>
          <p:cNvPr id="1416" name="Google Shape;1416;g30ab816c94d_0_2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7" name="Google Shape;1417;g30ab816c94d_0_2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4" name="Shape 1434"/>
        <p:cNvGrpSpPr/>
        <p:nvPr/>
      </p:nvGrpSpPr>
      <p:grpSpPr>
        <a:xfrm>
          <a:off x="0" y="0"/>
          <a:ext cx="0" cy="0"/>
          <a:chOff x="0" y="0"/>
          <a:chExt cx="0" cy="0"/>
        </a:xfrm>
      </p:grpSpPr>
      <p:sp>
        <p:nvSpPr>
          <p:cNvPr id="1435" name="Google Shape;1435;g30ab816c94d_0_2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6" name="Google Shape;1436;g30ab816c94d_0_2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3" name="Shape 1453"/>
        <p:cNvGrpSpPr/>
        <p:nvPr/>
      </p:nvGrpSpPr>
      <p:grpSpPr>
        <a:xfrm>
          <a:off x="0" y="0"/>
          <a:ext cx="0" cy="0"/>
          <a:chOff x="0" y="0"/>
          <a:chExt cx="0" cy="0"/>
        </a:xfrm>
      </p:grpSpPr>
      <p:sp>
        <p:nvSpPr>
          <p:cNvPr id="1454" name="Google Shape;1454;g30ab816c94d_0_1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5" name="Google Shape;1455;g30ab816c94d_0_1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6" name="Shape 1476"/>
        <p:cNvGrpSpPr/>
        <p:nvPr/>
      </p:nvGrpSpPr>
      <p:grpSpPr>
        <a:xfrm>
          <a:off x="0" y="0"/>
          <a:ext cx="0" cy="0"/>
          <a:chOff x="0" y="0"/>
          <a:chExt cx="0" cy="0"/>
        </a:xfrm>
      </p:grpSpPr>
      <p:sp>
        <p:nvSpPr>
          <p:cNvPr id="1477" name="Google Shape;1477;g30ab816c94d_0_3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8" name="Google Shape;1478;g30ab816c94d_0_3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1" name="Shape 1481"/>
        <p:cNvGrpSpPr/>
        <p:nvPr/>
      </p:nvGrpSpPr>
      <p:grpSpPr>
        <a:xfrm>
          <a:off x="0" y="0"/>
          <a:ext cx="0" cy="0"/>
          <a:chOff x="0" y="0"/>
          <a:chExt cx="0" cy="0"/>
        </a:xfrm>
      </p:grpSpPr>
      <p:sp>
        <p:nvSpPr>
          <p:cNvPr id="1482" name="Google Shape;1482;g882a8dd63b_1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3" name="Google Shape;1483;g882a8dd63b_1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6" name="Shape 1496"/>
        <p:cNvGrpSpPr/>
        <p:nvPr/>
      </p:nvGrpSpPr>
      <p:grpSpPr>
        <a:xfrm>
          <a:off x="0" y="0"/>
          <a:ext cx="0" cy="0"/>
          <a:chOff x="0" y="0"/>
          <a:chExt cx="0" cy="0"/>
        </a:xfrm>
      </p:grpSpPr>
      <p:sp>
        <p:nvSpPr>
          <p:cNvPr id="1497" name="Google Shape;1497;g882a8dd63b_1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8" name="Google Shape;1498;g882a8dd63b_1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4" name="Shape 1514"/>
        <p:cNvGrpSpPr/>
        <p:nvPr/>
      </p:nvGrpSpPr>
      <p:grpSpPr>
        <a:xfrm>
          <a:off x="0" y="0"/>
          <a:ext cx="0" cy="0"/>
          <a:chOff x="0" y="0"/>
          <a:chExt cx="0" cy="0"/>
        </a:xfrm>
      </p:grpSpPr>
      <p:sp>
        <p:nvSpPr>
          <p:cNvPr id="1515" name="Google Shape;1515;g2fa69f823af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6" name="Google Shape;1516;g2fa69f823af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0" name="Shape 1520"/>
        <p:cNvGrpSpPr/>
        <p:nvPr/>
      </p:nvGrpSpPr>
      <p:grpSpPr>
        <a:xfrm>
          <a:off x="0" y="0"/>
          <a:ext cx="0" cy="0"/>
          <a:chOff x="0" y="0"/>
          <a:chExt cx="0" cy="0"/>
        </a:xfrm>
      </p:grpSpPr>
      <p:sp>
        <p:nvSpPr>
          <p:cNvPr id="1521" name="Google Shape;1521;g2fa69f823a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2" name="Google Shape;1522;g2fa69f823a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6" name="Shape 1526"/>
        <p:cNvGrpSpPr/>
        <p:nvPr/>
      </p:nvGrpSpPr>
      <p:grpSpPr>
        <a:xfrm>
          <a:off x="0" y="0"/>
          <a:ext cx="0" cy="0"/>
          <a:chOff x="0" y="0"/>
          <a:chExt cx="0" cy="0"/>
        </a:xfrm>
      </p:grpSpPr>
      <p:sp>
        <p:nvSpPr>
          <p:cNvPr id="1527" name="Google Shape;1527;g87044d3b11_1_7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8" name="Google Shape;1528;g87044d3b11_1_7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8" name="Shape 1538"/>
        <p:cNvGrpSpPr/>
        <p:nvPr/>
      </p:nvGrpSpPr>
      <p:grpSpPr>
        <a:xfrm>
          <a:off x="0" y="0"/>
          <a:ext cx="0" cy="0"/>
          <a:chOff x="0" y="0"/>
          <a:chExt cx="0" cy="0"/>
        </a:xfrm>
      </p:grpSpPr>
      <p:sp>
        <p:nvSpPr>
          <p:cNvPr id="1539" name="Google Shape;1539;g87044d3b11_1_7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0" name="Google Shape;1540;g87044d3b11_1_7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slidesgo.com/" TargetMode="External"/><Relationship Id="rId3" Type="http://schemas.openxmlformats.org/officeDocument/2006/relationships/hyperlink" Target="https://www.flaticon.com/" TargetMode="External"/><Relationship Id="rId4" Type="http://schemas.openxmlformats.org/officeDocument/2006/relationships/hyperlink" Target="https://www.freepik.com/" TargetMode="External"/><Relationship Id="rId5" Type="http://schemas.openxmlformats.org/officeDocument/2006/relationships/hyperlink" Target="https://stories.freepik.com/" TargetMode="Externa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7" name="Shape 7"/>
        <p:cNvGrpSpPr/>
        <p:nvPr/>
      </p:nvGrpSpPr>
      <p:grpSpPr>
        <a:xfrm>
          <a:off x="0" y="0"/>
          <a:ext cx="0" cy="0"/>
          <a:chOff x="0" y="0"/>
          <a:chExt cx="0" cy="0"/>
        </a:xfrm>
      </p:grpSpPr>
      <p:sp>
        <p:nvSpPr>
          <p:cNvPr id="8" name="Google Shape;8;p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l">
              <a:spcBef>
                <a:spcPts val="0"/>
              </a:spcBef>
              <a:spcAft>
                <a:spcPts val="0"/>
              </a:spcAft>
              <a:buNone/>
            </a:pPr>
            <a:fld id="{00000000-1234-1234-1234-123412341234}" type="slidenum">
              <a:rPr lang="en"/>
              <a:t>‹#›</a:t>
            </a:fld>
            <a:endParaRPr/>
          </a:p>
        </p:txBody>
      </p:sp>
      <p:grpSp>
        <p:nvGrpSpPr>
          <p:cNvPr id="9" name="Google Shape;9;p2"/>
          <p:cNvGrpSpPr/>
          <p:nvPr/>
        </p:nvGrpSpPr>
        <p:grpSpPr>
          <a:xfrm>
            <a:off x="-13710" y="-6911"/>
            <a:ext cx="9157658" cy="5155276"/>
            <a:chOff x="238125" y="839425"/>
            <a:chExt cx="7136023" cy="4012825"/>
          </a:xfrm>
        </p:grpSpPr>
        <p:sp>
          <p:nvSpPr>
            <p:cNvPr id="10" name="Google Shape;10;p2"/>
            <p:cNvSpPr/>
            <p:nvPr/>
          </p:nvSpPr>
          <p:spPr>
            <a:xfrm>
              <a:off x="240700" y="839425"/>
              <a:ext cx="7133425" cy="4012825"/>
            </a:xfrm>
            <a:custGeom>
              <a:rect b="b" l="l" r="r" t="t"/>
              <a:pathLst>
                <a:path extrusionOk="0" h="160513" w="285337">
                  <a:moveTo>
                    <a:pt x="1" y="0"/>
                  </a:moveTo>
                  <a:lnTo>
                    <a:pt x="1" y="160513"/>
                  </a:lnTo>
                  <a:lnTo>
                    <a:pt x="285336" y="160513"/>
                  </a:lnTo>
                  <a:lnTo>
                    <a:pt x="285336"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788600" y="1649850"/>
              <a:ext cx="145525" cy="130525"/>
            </a:xfrm>
            <a:custGeom>
              <a:rect b="b" l="l" r="r" t="t"/>
              <a:pathLst>
                <a:path extrusionOk="0" h="5221" w="5821">
                  <a:moveTo>
                    <a:pt x="3294" y="0"/>
                  </a:moveTo>
                  <a:cubicBezTo>
                    <a:pt x="3024" y="0"/>
                    <a:pt x="2734" y="83"/>
                    <a:pt x="2486" y="208"/>
                  </a:cubicBezTo>
                  <a:cubicBezTo>
                    <a:pt x="1284" y="788"/>
                    <a:pt x="0" y="2362"/>
                    <a:pt x="539" y="3770"/>
                  </a:cubicBezTo>
                  <a:cubicBezTo>
                    <a:pt x="725" y="4247"/>
                    <a:pt x="1098" y="4620"/>
                    <a:pt x="1533" y="4848"/>
                  </a:cubicBezTo>
                  <a:cubicBezTo>
                    <a:pt x="1989" y="5096"/>
                    <a:pt x="2548" y="5220"/>
                    <a:pt x="3128" y="5220"/>
                  </a:cubicBezTo>
                  <a:cubicBezTo>
                    <a:pt x="4143" y="5220"/>
                    <a:pt x="5179" y="4806"/>
                    <a:pt x="5614" y="3853"/>
                  </a:cubicBezTo>
                  <a:cubicBezTo>
                    <a:pt x="5800" y="3460"/>
                    <a:pt x="5821" y="2983"/>
                    <a:pt x="5717" y="2548"/>
                  </a:cubicBezTo>
                  <a:cubicBezTo>
                    <a:pt x="5696" y="2445"/>
                    <a:pt x="5676" y="2341"/>
                    <a:pt x="5634" y="2238"/>
                  </a:cubicBezTo>
                  <a:cubicBezTo>
                    <a:pt x="5448" y="1720"/>
                    <a:pt x="5116" y="1264"/>
                    <a:pt x="4764" y="850"/>
                  </a:cubicBezTo>
                  <a:cubicBezTo>
                    <a:pt x="4454" y="498"/>
                    <a:pt x="4081" y="125"/>
                    <a:pt x="3604" y="21"/>
                  </a:cubicBezTo>
                  <a:cubicBezTo>
                    <a:pt x="3501" y="0"/>
                    <a:pt x="3397" y="0"/>
                    <a:pt x="329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a:off x="2244275" y="1026475"/>
              <a:ext cx="74575" cy="71375"/>
            </a:xfrm>
            <a:custGeom>
              <a:rect b="b" l="l" r="r" t="t"/>
              <a:pathLst>
                <a:path extrusionOk="0" h="2855" w="2983">
                  <a:moveTo>
                    <a:pt x="1613" y="1"/>
                  </a:moveTo>
                  <a:cubicBezTo>
                    <a:pt x="1436" y="1"/>
                    <a:pt x="1267" y="43"/>
                    <a:pt x="1098" y="120"/>
                  </a:cubicBezTo>
                  <a:cubicBezTo>
                    <a:pt x="1036" y="141"/>
                    <a:pt x="994" y="161"/>
                    <a:pt x="953" y="182"/>
                  </a:cubicBezTo>
                  <a:cubicBezTo>
                    <a:pt x="684" y="348"/>
                    <a:pt x="497" y="555"/>
                    <a:pt x="311" y="804"/>
                  </a:cubicBezTo>
                  <a:cubicBezTo>
                    <a:pt x="145" y="1011"/>
                    <a:pt x="0" y="1239"/>
                    <a:pt x="0" y="1508"/>
                  </a:cubicBezTo>
                  <a:cubicBezTo>
                    <a:pt x="0" y="1715"/>
                    <a:pt x="83" y="1901"/>
                    <a:pt x="228" y="2067"/>
                  </a:cubicBezTo>
                  <a:cubicBezTo>
                    <a:pt x="547" y="2477"/>
                    <a:pt x="1156" y="2854"/>
                    <a:pt x="1719" y="2854"/>
                  </a:cubicBezTo>
                  <a:cubicBezTo>
                    <a:pt x="1924" y="2854"/>
                    <a:pt x="2123" y="2804"/>
                    <a:pt x="2299" y="2689"/>
                  </a:cubicBezTo>
                  <a:cubicBezTo>
                    <a:pt x="2527" y="2544"/>
                    <a:pt x="2693" y="2316"/>
                    <a:pt x="2755" y="2046"/>
                  </a:cubicBezTo>
                  <a:cubicBezTo>
                    <a:pt x="2983" y="1301"/>
                    <a:pt x="2631" y="224"/>
                    <a:pt x="1802" y="16"/>
                  </a:cubicBezTo>
                  <a:cubicBezTo>
                    <a:pt x="1738" y="6"/>
                    <a:pt x="1675" y="1"/>
                    <a:pt x="161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5206375" y="1026350"/>
              <a:ext cx="74075" cy="71500"/>
            </a:xfrm>
            <a:custGeom>
              <a:rect b="b" l="l" r="r" t="t"/>
              <a:pathLst>
                <a:path extrusionOk="0" h="2860" w="2963">
                  <a:moveTo>
                    <a:pt x="1575" y="1"/>
                  </a:moveTo>
                  <a:cubicBezTo>
                    <a:pt x="1409" y="1"/>
                    <a:pt x="1243" y="42"/>
                    <a:pt x="1078" y="125"/>
                  </a:cubicBezTo>
                  <a:cubicBezTo>
                    <a:pt x="1036" y="146"/>
                    <a:pt x="974" y="166"/>
                    <a:pt x="933" y="187"/>
                  </a:cubicBezTo>
                  <a:cubicBezTo>
                    <a:pt x="684" y="353"/>
                    <a:pt x="477" y="560"/>
                    <a:pt x="290" y="809"/>
                  </a:cubicBezTo>
                  <a:cubicBezTo>
                    <a:pt x="145" y="1016"/>
                    <a:pt x="0" y="1244"/>
                    <a:pt x="0" y="1513"/>
                  </a:cubicBezTo>
                  <a:cubicBezTo>
                    <a:pt x="0" y="1720"/>
                    <a:pt x="83" y="1906"/>
                    <a:pt x="208" y="2072"/>
                  </a:cubicBezTo>
                  <a:cubicBezTo>
                    <a:pt x="539" y="2486"/>
                    <a:pt x="1140" y="2859"/>
                    <a:pt x="1699" y="2859"/>
                  </a:cubicBezTo>
                  <a:cubicBezTo>
                    <a:pt x="1906" y="2859"/>
                    <a:pt x="2113" y="2818"/>
                    <a:pt x="2300" y="2694"/>
                  </a:cubicBezTo>
                  <a:cubicBezTo>
                    <a:pt x="2527" y="2549"/>
                    <a:pt x="2672" y="2321"/>
                    <a:pt x="2755" y="2051"/>
                  </a:cubicBezTo>
                  <a:cubicBezTo>
                    <a:pt x="2962" y="1306"/>
                    <a:pt x="2631" y="229"/>
                    <a:pt x="1782" y="21"/>
                  </a:cubicBezTo>
                  <a:cubicBezTo>
                    <a:pt x="1720" y="21"/>
                    <a:pt x="1637" y="1"/>
                    <a:pt x="15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a:off x="6738700" y="4540500"/>
              <a:ext cx="94775" cy="84950"/>
            </a:xfrm>
            <a:custGeom>
              <a:rect b="b" l="l" r="r" t="t"/>
              <a:pathLst>
                <a:path extrusionOk="0" h="3398" w="3791">
                  <a:moveTo>
                    <a:pt x="1947" y="0"/>
                  </a:moveTo>
                  <a:cubicBezTo>
                    <a:pt x="1699" y="0"/>
                    <a:pt x="1471" y="104"/>
                    <a:pt x="1284" y="269"/>
                  </a:cubicBezTo>
                  <a:cubicBezTo>
                    <a:pt x="601" y="787"/>
                    <a:pt x="0" y="1968"/>
                    <a:pt x="518" y="2776"/>
                  </a:cubicBezTo>
                  <a:cubicBezTo>
                    <a:pt x="684" y="3045"/>
                    <a:pt x="974" y="3231"/>
                    <a:pt x="1284" y="3335"/>
                  </a:cubicBezTo>
                  <a:cubicBezTo>
                    <a:pt x="1471" y="3376"/>
                    <a:pt x="1657" y="3397"/>
                    <a:pt x="1864" y="3397"/>
                  </a:cubicBezTo>
                  <a:cubicBezTo>
                    <a:pt x="2672" y="3397"/>
                    <a:pt x="3542" y="2983"/>
                    <a:pt x="3729" y="2154"/>
                  </a:cubicBezTo>
                  <a:cubicBezTo>
                    <a:pt x="3791" y="1885"/>
                    <a:pt x="3749" y="1595"/>
                    <a:pt x="3625" y="1326"/>
                  </a:cubicBezTo>
                  <a:cubicBezTo>
                    <a:pt x="3604" y="1264"/>
                    <a:pt x="3563" y="1201"/>
                    <a:pt x="3542" y="1139"/>
                  </a:cubicBezTo>
                  <a:cubicBezTo>
                    <a:pt x="3356" y="829"/>
                    <a:pt x="3087" y="580"/>
                    <a:pt x="2797" y="373"/>
                  </a:cubicBezTo>
                  <a:cubicBezTo>
                    <a:pt x="2548" y="186"/>
                    <a:pt x="2279" y="0"/>
                    <a:pt x="19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a:off x="6984150" y="1877700"/>
              <a:ext cx="94800" cy="84950"/>
            </a:xfrm>
            <a:custGeom>
              <a:rect b="b" l="l" r="r" t="t"/>
              <a:pathLst>
                <a:path extrusionOk="0" h="3398" w="3792">
                  <a:moveTo>
                    <a:pt x="1948" y="1"/>
                  </a:moveTo>
                  <a:cubicBezTo>
                    <a:pt x="1699" y="1"/>
                    <a:pt x="1471" y="104"/>
                    <a:pt x="1264" y="270"/>
                  </a:cubicBezTo>
                  <a:cubicBezTo>
                    <a:pt x="601" y="788"/>
                    <a:pt x="1" y="1968"/>
                    <a:pt x="518" y="2776"/>
                  </a:cubicBezTo>
                  <a:cubicBezTo>
                    <a:pt x="684" y="3046"/>
                    <a:pt x="974" y="3232"/>
                    <a:pt x="1285" y="3336"/>
                  </a:cubicBezTo>
                  <a:cubicBezTo>
                    <a:pt x="1471" y="3377"/>
                    <a:pt x="1658" y="3398"/>
                    <a:pt x="1865" y="3398"/>
                  </a:cubicBezTo>
                  <a:cubicBezTo>
                    <a:pt x="2673" y="3398"/>
                    <a:pt x="3543" y="2983"/>
                    <a:pt x="3729" y="2155"/>
                  </a:cubicBezTo>
                  <a:cubicBezTo>
                    <a:pt x="3791" y="1886"/>
                    <a:pt x="3750" y="1575"/>
                    <a:pt x="3626" y="1326"/>
                  </a:cubicBezTo>
                  <a:cubicBezTo>
                    <a:pt x="3605" y="1264"/>
                    <a:pt x="3563" y="1202"/>
                    <a:pt x="3543" y="1140"/>
                  </a:cubicBezTo>
                  <a:cubicBezTo>
                    <a:pt x="3356" y="829"/>
                    <a:pt x="3087" y="581"/>
                    <a:pt x="2797" y="373"/>
                  </a:cubicBezTo>
                  <a:cubicBezTo>
                    <a:pt x="2548" y="187"/>
                    <a:pt x="2279" y="1"/>
                    <a:pt x="194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238125" y="1658125"/>
              <a:ext cx="2600" cy="45075"/>
            </a:xfrm>
            <a:custGeom>
              <a:rect b="b" l="l" r="r" t="t"/>
              <a:pathLst>
                <a:path extrusionOk="0" h="1803" w="104">
                  <a:moveTo>
                    <a:pt x="104" y="1"/>
                  </a:moveTo>
                  <a:cubicBezTo>
                    <a:pt x="62" y="22"/>
                    <a:pt x="41" y="42"/>
                    <a:pt x="0" y="42"/>
                  </a:cubicBezTo>
                  <a:lnTo>
                    <a:pt x="0" y="1803"/>
                  </a:lnTo>
                  <a:cubicBezTo>
                    <a:pt x="41" y="1782"/>
                    <a:pt x="62" y="1762"/>
                    <a:pt x="104" y="1762"/>
                  </a:cubicBezTo>
                  <a:lnTo>
                    <a:pt x="10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240700" y="839425"/>
              <a:ext cx="1086475" cy="862750"/>
            </a:xfrm>
            <a:custGeom>
              <a:rect b="b" l="l" r="r" t="t"/>
              <a:pathLst>
                <a:path extrusionOk="0" h="34510" w="43459">
                  <a:moveTo>
                    <a:pt x="41491" y="0"/>
                  </a:moveTo>
                  <a:cubicBezTo>
                    <a:pt x="32604" y="12159"/>
                    <a:pt x="19327" y="22827"/>
                    <a:pt x="1803" y="31858"/>
                  </a:cubicBezTo>
                  <a:cubicBezTo>
                    <a:pt x="1243" y="32127"/>
                    <a:pt x="643" y="32438"/>
                    <a:pt x="1" y="32749"/>
                  </a:cubicBezTo>
                  <a:lnTo>
                    <a:pt x="1" y="34510"/>
                  </a:lnTo>
                  <a:cubicBezTo>
                    <a:pt x="912" y="34075"/>
                    <a:pt x="1782" y="33640"/>
                    <a:pt x="2528" y="33246"/>
                  </a:cubicBezTo>
                  <a:cubicBezTo>
                    <a:pt x="20715" y="23883"/>
                    <a:pt x="34427" y="12739"/>
                    <a:pt x="4345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2"/>
            <p:cNvSpPr/>
            <p:nvPr/>
          </p:nvSpPr>
          <p:spPr>
            <a:xfrm>
              <a:off x="1804100" y="3500125"/>
              <a:ext cx="74600" cy="71375"/>
            </a:xfrm>
            <a:custGeom>
              <a:rect b="b" l="l" r="r" t="t"/>
              <a:pathLst>
                <a:path extrusionOk="0" h="2855" w="2984">
                  <a:moveTo>
                    <a:pt x="1264" y="1"/>
                  </a:moveTo>
                  <a:cubicBezTo>
                    <a:pt x="1059" y="1"/>
                    <a:pt x="860" y="50"/>
                    <a:pt x="684" y="166"/>
                  </a:cubicBezTo>
                  <a:cubicBezTo>
                    <a:pt x="456" y="311"/>
                    <a:pt x="290" y="539"/>
                    <a:pt x="228" y="808"/>
                  </a:cubicBezTo>
                  <a:cubicBezTo>
                    <a:pt x="0" y="1554"/>
                    <a:pt x="352" y="2631"/>
                    <a:pt x="1181" y="2838"/>
                  </a:cubicBezTo>
                  <a:cubicBezTo>
                    <a:pt x="1245" y="2849"/>
                    <a:pt x="1308" y="2854"/>
                    <a:pt x="1370" y="2854"/>
                  </a:cubicBezTo>
                  <a:cubicBezTo>
                    <a:pt x="1547" y="2854"/>
                    <a:pt x="1716" y="2812"/>
                    <a:pt x="1885" y="2735"/>
                  </a:cubicBezTo>
                  <a:cubicBezTo>
                    <a:pt x="1927" y="2714"/>
                    <a:pt x="1989" y="2693"/>
                    <a:pt x="2030" y="2673"/>
                  </a:cubicBezTo>
                  <a:cubicBezTo>
                    <a:pt x="2279" y="2507"/>
                    <a:pt x="2486" y="2300"/>
                    <a:pt x="2672" y="2051"/>
                  </a:cubicBezTo>
                  <a:cubicBezTo>
                    <a:pt x="2838" y="1844"/>
                    <a:pt x="2983" y="1616"/>
                    <a:pt x="2983" y="1347"/>
                  </a:cubicBezTo>
                  <a:cubicBezTo>
                    <a:pt x="2983" y="1140"/>
                    <a:pt x="2900" y="953"/>
                    <a:pt x="2755" y="788"/>
                  </a:cubicBezTo>
                  <a:cubicBezTo>
                    <a:pt x="2436" y="377"/>
                    <a:pt x="1827" y="1"/>
                    <a:pt x="126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2"/>
            <p:cNvSpPr/>
            <p:nvPr/>
          </p:nvSpPr>
          <p:spPr>
            <a:xfrm>
              <a:off x="6052916" y="1257614"/>
              <a:ext cx="1321232" cy="1222376"/>
            </a:xfrm>
            <a:custGeom>
              <a:rect b="b" l="l" r="r" t="t"/>
              <a:pathLst>
                <a:path extrusionOk="0" h="61480" w="66452">
                  <a:moveTo>
                    <a:pt x="41698" y="1"/>
                  </a:moveTo>
                  <a:cubicBezTo>
                    <a:pt x="37804" y="1"/>
                    <a:pt x="33806" y="125"/>
                    <a:pt x="29725" y="394"/>
                  </a:cubicBezTo>
                  <a:lnTo>
                    <a:pt x="29270" y="436"/>
                  </a:lnTo>
                  <a:cubicBezTo>
                    <a:pt x="20342" y="1016"/>
                    <a:pt x="9198" y="1741"/>
                    <a:pt x="3750" y="8141"/>
                  </a:cubicBezTo>
                  <a:cubicBezTo>
                    <a:pt x="1099" y="11228"/>
                    <a:pt x="1" y="15412"/>
                    <a:pt x="477" y="20591"/>
                  </a:cubicBezTo>
                  <a:cubicBezTo>
                    <a:pt x="2486" y="42299"/>
                    <a:pt x="25728" y="52014"/>
                    <a:pt x="35608" y="55183"/>
                  </a:cubicBezTo>
                  <a:cubicBezTo>
                    <a:pt x="46504" y="58663"/>
                    <a:pt x="56799" y="60755"/>
                    <a:pt x="66451" y="61480"/>
                  </a:cubicBezTo>
                  <a:lnTo>
                    <a:pt x="66451" y="59885"/>
                  </a:lnTo>
                  <a:cubicBezTo>
                    <a:pt x="56944" y="59181"/>
                    <a:pt x="46814" y="57109"/>
                    <a:pt x="36105" y="53671"/>
                  </a:cubicBezTo>
                  <a:cubicBezTo>
                    <a:pt x="30181" y="51786"/>
                    <a:pt x="19348" y="47477"/>
                    <a:pt x="11456" y="39585"/>
                  </a:cubicBezTo>
                  <a:cubicBezTo>
                    <a:pt x="6546" y="34697"/>
                    <a:pt x="2797" y="28400"/>
                    <a:pt x="2051" y="20446"/>
                  </a:cubicBezTo>
                  <a:cubicBezTo>
                    <a:pt x="1616" y="15640"/>
                    <a:pt x="2569" y="11953"/>
                    <a:pt x="4951" y="9156"/>
                  </a:cubicBezTo>
                  <a:cubicBezTo>
                    <a:pt x="9964" y="3274"/>
                    <a:pt x="20735" y="2569"/>
                    <a:pt x="29373" y="2010"/>
                  </a:cubicBezTo>
                  <a:lnTo>
                    <a:pt x="29829" y="1989"/>
                  </a:lnTo>
                  <a:cubicBezTo>
                    <a:pt x="33868" y="1720"/>
                    <a:pt x="37845" y="1596"/>
                    <a:pt x="41719" y="1596"/>
                  </a:cubicBezTo>
                  <a:cubicBezTo>
                    <a:pt x="47705" y="1596"/>
                    <a:pt x="53484" y="1906"/>
                    <a:pt x="58953" y="2528"/>
                  </a:cubicBezTo>
                  <a:cubicBezTo>
                    <a:pt x="61521" y="2839"/>
                    <a:pt x="64007" y="3191"/>
                    <a:pt x="66451" y="3626"/>
                  </a:cubicBezTo>
                  <a:lnTo>
                    <a:pt x="66451" y="2031"/>
                  </a:lnTo>
                  <a:cubicBezTo>
                    <a:pt x="64069" y="1616"/>
                    <a:pt x="61625" y="1244"/>
                    <a:pt x="59139" y="954"/>
                  </a:cubicBezTo>
                  <a:cubicBezTo>
                    <a:pt x="53588" y="332"/>
                    <a:pt x="47767" y="1"/>
                    <a:pt x="4169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rot="10800000">
              <a:off x="238126" y="2927691"/>
              <a:ext cx="582600" cy="911475"/>
            </a:xfrm>
            <a:custGeom>
              <a:rect b="b" l="l" r="r" t="t"/>
              <a:pathLst>
                <a:path extrusionOk="0" h="36459" w="23304">
                  <a:moveTo>
                    <a:pt x="19829" y="0"/>
                  </a:moveTo>
                  <a:cubicBezTo>
                    <a:pt x="17493" y="0"/>
                    <a:pt x="15105" y="475"/>
                    <a:pt x="13008" y="1174"/>
                  </a:cubicBezTo>
                  <a:cubicBezTo>
                    <a:pt x="6111" y="3432"/>
                    <a:pt x="0" y="9169"/>
                    <a:pt x="228" y="16979"/>
                  </a:cubicBezTo>
                  <a:cubicBezTo>
                    <a:pt x="394" y="22509"/>
                    <a:pt x="4391" y="28723"/>
                    <a:pt x="8451" y="32224"/>
                  </a:cubicBezTo>
                  <a:cubicBezTo>
                    <a:pt x="11887" y="35200"/>
                    <a:pt x="14959" y="36459"/>
                    <a:pt x="18940" y="36459"/>
                  </a:cubicBezTo>
                  <a:cubicBezTo>
                    <a:pt x="19808" y="36459"/>
                    <a:pt x="20720" y="36399"/>
                    <a:pt x="21688" y="36284"/>
                  </a:cubicBezTo>
                  <a:cubicBezTo>
                    <a:pt x="22226" y="36222"/>
                    <a:pt x="22765" y="36139"/>
                    <a:pt x="23303" y="36035"/>
                  </a:cubicBezTo>
                  <a:lnTo>
                    <a:pt x="23303" y="407"/>
                  </a:lnTo>
                  <a:cubicBezTo>
                    <a:pt x="22392" y="179"/>
                    <a:pt x="21460" y="55"/>
                    <a:pt x="20507" y="14"/>
                  </a:cubicBezTo>
                  <a:cubicBezTo>
                    <a:pt x="20282" y="5"/>
                    <a:pt x="20056" y="0"/>
                    <a:pt x="1982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rot="10800000">
              <a:off x="238126" y="3119516"/>
              <a:ext cx="486300" cy="919725"/>
            </a:xfrm>
            <a:custGeom>
              <a:rect b="b" l="l" r="r" t="t"/>
              <a:pathLst>
                <a:path extrusionOk="0" h="36789" w="19452">
                  <a:moveTo>
                    <a:pt x="19451" y="0"/>
                  </a:moveTo>
                  <a:cubicBezTo>
                    <a:pt x="16945" y="63"/>
                    <a:pt x="14687" y="643"/>
                    <a:pt x="13154" y="1160"/>
                  </a:cubicBezTo>
                  <a:cubicBezTo>
                    <a:pt x="7044" y="3170"/>
                    <a:pt x="1" y="8555"/>
                    <a:pt x="249" y="17131"/>
                  </a:cubicBezTo>
                  <a:cubicBezTo>
                    <a:pt x="415" y="22931"/>
                    <a:pt x="4661" y="29166"/>
                    <a:pt x="8535" y="32501"/>
                  </a:cubicBezTo>
                  <a:cubicBezTo>
                    <a:pt x="11994" y="35504"/>
                    <a:pt x="15060" y="36789"/>
                    <a:pt x="19120" y="36789"/>
                  </a:cubicBezTo>
                  <a:lnTo>
                    <a:pt x="19451" y="36789"/>
                  </a:lnTo>
                  <a:lnTo>
                    <a:pt x="19451" y="36436"/>
                  </a:lnTo>
                  <a:cubicBezTo>
                    <a:pt x="19354" y="36438"/>
                    <a:pt x="19256" y="36439"/>
                    <a:pt x="19160" y="36439"/>
                  </a:cubicBezTo>
                  <a:cubicBezTo>
                    <a:pt x="15183" y="36439"/>
                    <a:pt x="12160" y="35184"/>
                    <a:pt x="8763" y="32252"/>
                  </a:cubicBezTo>
                  <a:cubicBezTo>
                    <a:pt x="4951" y="28959"/>
                    <a:pt x="767" y="22827"/>
                    <a:pt x="602" y="17131"/>
                  </a:cubicBezTo>
                  <a:cubicBezTo>
                    <a:pt x="353" y="8721"/>
                    <a:pt x="7271" y="3460"/>
                    <a:pt x="13258" y="1471"/>
                  </a:cubicBezTo>
                  <a:cubicBezTo>
                    <a:pt x="14770" y="974"/>
                    <a:pt x="16986" y="415"/>
                    <a:pt x="19451" y="353"/>
                  </a:cubicBezTo>
                  <a:lnTo>
                    <a:pt x="1945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2"/>
            <p:cNvSpPr/>
            <p:nvPr/>
          </p:nvSpPr>
          <p:spPr>
            <a:xfrm>
              <a:off x="6685524" y="3235218"/>
              <a:ext cx="195250" cy="156775"/>
            </a:xfrm>
            <a:custGeom>
              <a:rect b="b" l="l" r="r" t="t"/>
              <a:pathLst>
                <a:path extrusionOk="0" h="6271" w="7810">
                  <a:moveTo>
                    <a:pt x="3540" y="1"/>
                  </a:moveTo>
                  <a:cubicBezTo>
                    <a:pt x="3370" y="1"/>
                    <a:pt x="3198" y="20"/>
                    <a:pt x="3024" y="61"/>
                  </a:cubicBezTo>
                  <a:cubicBezTo>
                    <a:pt x="2755" y="123"/>
                    <a:pt x="2465" y="248"/>
                    <a:pt x="2175" y="434"/>
                  </a:cubicBezTo>
                  <a:cubicBezTo>
                    <a:pt x="725" y="1408"/>
                    <a:pt x="0" y="2961"/>
                    <a:pt x="1119" y="4494"/>
                  </a:cubicBezTo>
                  <a:cubicBezTo>
                    <a:pt x="1772" y="5436"/>
                    <a:pt x="2568" y="6270"/>
                    <a:pt x="3738" y="6270"/>
                  </a:cubicBezTo>
                  <a:cubicBezTo>
                    <a:pt x="3829" y="6270"/>
                    <a:pt x="3923" y="6265"/>
                    <a:pt x="4019" y="6255"/>
                  </a:cubicBezTo>
                  <a:cubicBezTo>
                    <a:pt x="5075" y="6130"/>
                    <a:pt x="6649" y="5136"/>
                    <a:pt x="7229" y="4121"/>
                  </a:cubicBezTo>
                  <a:cubicBezTo>
                    <a:pt x="7809" y="3065"/>
                    <a:pt x="7229" y="2505"/>
                    <a:pt x="6484" y="1718"/>
                  </a:cubicBezTo>
                  <a:cubicBezTo>
                    <a:pt x="5658" y="821"/>
                    <a:pt x="4645" y="1"/>
                    <a:pt x="354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2"/>
            <p:cNvSpPr/>
            <p:nvPr/>
          </p:nvSpPr>
          <p:spPr>
            <a:xfrm>
              <a:off x="6909224" y="3458118"/>
              <a:ext cx="138225" cy="127725"/>
            </a:xfrm>
            <a:custGeom>
              <a:rect b="b" l="l" r="r" t="t"/>
              <a:pathLst>
                <a:path extrusionOk="0" h="5109" w="5529">
                  <a:moveTo>
                    <a:pt x="2709" y="0"/>
                  </a:moveTo>
                  <a:cubicBezTo>
                    <a:pt x="2647" y="0"/>
                    <a:pt x="2587" y="4"/>
                    <a:pt x="2528" y="11"/>
                  </a:cubicBezTo>
                  <a:cubicBezTo>
                    <a:pt x="2300" y="52"/>
                    <a:pt x="2093" y="94"/>
                    <a:pt x="1906" y="177"/>
                  </a:cubicBezTo>
                  <a:cubicBezTo>
                    <a:pt x="374" y="839"/>
                    <a:pt x="1" y="3014"/>
                    <a:pt x="1161" y="4216"/>
                  </a:cubicBezTo>
                  <a:cubicBezTo>
                    <a:pt x="1709" y="4764"/>
                    <a:pt x="2092" y="5108"/>
                    <a:pt x="2586" y="5108"/>
                  </a:cubicBezTo>
                  <a:cubicBezTo>
                    <a:pt x="2895" y="5108"/>
                    <a:pt x="3247" y="4974"/>
                    <a:pt x="3708" y="4671"/>
                  </a:cubicBezTo>
                  <a:cubicBezTo>
                    <a:pt x="4516" y="4133"/>
                    <a:pt x="5407" y="3408"/>
                    <a:pt x="5469" y="2476"/>
                  </a:cubicBezTo>
                  <a:cubicBezTo>
                    <a:pt x="5528" y="1275"/>
                    <a:pt x="3886" y="0"/>
                    <a:pt x="270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a:off x="6568474" y="3486343"/>
              <a:ext cx="153825" cy="75375"/>
            </a:xfrm>
            <a:custGeom>
              <a:rect b="b" l="l" r="r" t="t"/>
              <a:pathLst>
                <a:path extrusionOk="0" h="3015" w="6153">
                  <a:moveTo>
                    <a:pt x="1368" y="0"/>
                  </a:moveTo>
                  <a:cubicBezTo>
                    <a:pt x="1" y="311"/>
                    <a:pt x="788" y="1637"/>
                    <a:pt x="1430" y="2196"/>
                  </a:cubicBezTo>
                  <a:cubicBezTo>
                    <a:pt x="1956" y="2647"/>
                    <a:pt x="2483" y="3015"/>
                    <a:pt x="3041" y="3015"/>
                  </a:cubicBezTo>
                  <a:cubicBezTo>
                    <a:pt x="3406" y="3015"/>
                    <a:pt x="3784" y="2858"/>
                    <a:pt x="4185" y="2465"/>
                  </a:cubicBezTo>
                  <a:cubicBezTo>
                    <a:pt x="6153" y="539"/>
                    <a:pt x="3004" y="145"/>
                    <a:pt x="136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7113274" y="3646818"/>
              <a:ext cx="122325" cy="77525"/>
            </a:xfrm>
            <a:custGeom>
              <a:rect b="b" l="l" r="r" t="t"/>
              <a:pathLst>
                <a:path extrusionOk="0" h="3101" w="4893">
                  <a:moveTo>
                    <a:pt x="1399" y="1"/>
                  </a:moveTo>
                  <a:cubicBezTo>
                    <a:pt x="1368" y="1"/>
                    <a:pt x="1336" y="1"/>
                    <a:pt x="1305" y="3"/>
                  </a:cubicBezTo>
                  <a:cubicBezTo>
                    <a:pt x="352" y="790"/>
                    <a:pt x="0" y="1018"/>
                    <a:pt x="476" y="2198"/>
                  </a:cubicBezTo>
                  <a:cubicBezTo>
                    <a:pt x="753" y="2861"/>
                    <a:pt x="1222" y="3101"/>
                    <a:pt x="1805" y="3101"/>
                  </a:cubicBezTo>
                  <a:cubicBezTo>
                    <a:pt x="2097" y="3101"/>
                    <a:pt x="2417" y="3041"/>
                    <a:pt x="2755" y="2944"/>
                  </a:cubicBezTo>
                  <a:cubicBezTo>
                    <a:pt x="4893" y="2313"/>
                    <a:pt x="3208" y="1"/>
                    <a:pt x="139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2"/>
            <p:cNvSpPr/>
            <p:nvPr/>
          </p:nvSpPr>
          <p:spPr>
            <a:xfrm>
              <a:off x="7087374" y="3324768"/>
              <a:ext cx="75100" cy="67775"/>
            </a:xfrm>
            <a:custGeom>
              <a:rect b="b" l="l" r="r" t="t"/>
              <a:pathLst>
                <a:path extrusionOk="0" h="2711" w="3004">
                  <a:moveTo>
                    <a:pt x="1782" y="1"/>
                  </a:moveTo>
                  <a:cubicBezTo>
                    <a:pt x="829" y="332"/>
                    <a:pt x="0" y="1057"/>
                    <a:pt x="642" y="1989"/>
                  </a:cubicBezTo>
                  <a:cubicBezTo>
                    <a:pt x="918" y="2374"/>
                    <a:pt x="1339" y="2711"/>
                    <a:pt x="1835" y="2711"/>
                  </a:cubicBezTo>
                  <a:cubicBezTo>
                    <a:pt x="1899" y="2711"/>
                    <a:pt x="1964" y="2705"/>
                    <a:pt x="2030" y="2693"/>
                  </a:cubicBezTo>
                  <a:cubicBezTo>
                    <a:pt x="3004" y="2507"/>
                    <a:pt x="2880" y="249"/>
                    <a:pt x="2051" y="146"/>
                  </a:cubicBezTo>
                  <a:lnTo>
                    <a:pt x="1782"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2"/>
            <p:cNvSpPr/>
            <p:nvPr/>
          </p:nvSpPr>
          <p:spPr>
            <a:xfrm>
              <a:off x="3254600" y="839425"/>
              <a:ext cx="1860650" cy="811175"/>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 name="Google Shape;28;p2"/>
          <p:cNvSpPr txBox="1"/>
          <p:nvPr>
            <p:ph type="ctrTitle"/>
          </p:nvPr>
        </p:nvSpPr>
        <p:spPr>
          <a:xfrm>
            <a:off x="1938528" y="1746504"/>
            <a:ext cx="5266800" cy="11430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dk2"/>
              </a:buClr>
              <a:buSzPts val="7200"/>
              <a:buFont typeface="Caveat"/>
              <a:buNone/>
              <a:defRPr sz="7200">
                <a:solidFill>
                  <a:schemeClr val="dk2"/>
                </a:solidFill>
                <a:latin typeface="Caveat"/>
                <a:ea typeface="Caveat"/>
                <a:cs typeface="Caveat"/>
                <a:sym typeface="Caveat"/>
              </a:defRPr>
            </a:lvl1pPr>
            <a:lvl2pPr lvl="1" rtl="0" algn="ctr">
              <a:spcBef>
                <a:spcPts val="0"/>
              </a:spcBef>
              <a:spcAft>
                <a:spcPts val="0"/>
              </a:spcAft>
              <a:buClr>
                <a:schemeClr val="dk2"/>
              </a:buClr>
              <a:buSzPts val="7200"/>
              <a:buFont typeface="Courgette"/>
              <a:buNone/>
              <a:defRPr sz="7200">
                <a:solidFill>
                  <a:schemeClr val="dk2"/>
                </a:solidFill>
                <a:latin typeface="Courgette"/>
                <a:ea typeface="Courgette"/>
                <a:cs typeface="Courgette"/>
                <a:sym typeface="Courgette"/>
              </a:defRPr>
            </a:lvl2pPr>
            <a:lvl3pPr lvl="2" rtl="0" algn="ctr">
              <a:spcBef>
                <a:spcPts val="0"/>
              </a:spcBef>
              <a:spcAft>
                <a:spcPts val="0"/>
              </a:spcAft>
              <a:buClr>
                <a:schemeClr val="dk2"/>
              </a:buClr>
              <a:buSzPts val="7200"/>
              <a:buFont typeface="Courgette"/>
              <a:buNone/>
              <a:defRPr sz="7200">
                <a:solidFill>
                  <a:schemeClr val="dk2"/>
                </a:solidFill>
                <a:latin typeface="Courgette"/>
                <a:ea typeface="Courgette"/>
                <a:cs typeface="Courgette"/>
                <a:sym typeface="Courgette"/>
              </a:defRPr>
            </a:lvl3pPr>
            <a:lvl4pPr lvl="3" rtl="0" algn="ctr">
              <a:spcBef>
                <a:spcPts val="0"/>
              </a:spcBef>
              <a:spcAft>
                <a:spcPts val="0"/>
              </a:spcAft>
              <a:buClr>
                <a:schemeClr val="dk2"/>
              </a:buClr>
              <a:buSzPts val="7200"/>
              <a:buFont typeface="Courgette"/>
              <a:buNone/>
              <a:defRPr sz="7200">
                <a:solidFill>
                  <a:schemeClr val="dk2"/>
                </a:solidFill>
                <a:latin typeface="Courgette"/>
                <a:ea typeface="Courgette"/>
                <a:cs typeface="Courgette"/>
                <a:sym typeface="Courgette"/>
              </a:defRPr>
            </a:lvl4pPr>
            <a:lvl5pPr lvl="4" rtl="0" algn="ctr">
              <a:spcBef>
                <a:spcPts val="0"/>
              </a:spcBef>
              <a:spcAft>
                <a:spcPts val="0"/>
              </a:spcAft>
              <a:buClr>
                <a:schemeClr val="dk2"/>
              </a:buClr>
              <a:buSzPts val="7200"/>
              <a:buFont typeface="Courgette"/>
              <a:buNone/>
              <a:defRPr sz="7200">
                <a:solidFill>
                  <a:schemeClr val="dk2"/>
                </a:solidFill>
                <a:latin typeface="Courgette"/>
                <a:ea typeface="Courgette"/>
                <a:cs typeface="Courgette"/>
                <a:sym typeface="Courgette"/>
              </a:defRPr>
            </a:lvl5pPr>
            <a:lvl6pPr lvl="5" rtl="0" algn="ctr">
              <a:spcBef>
                <a:spcPts val="0"/>
              </a:spcBef>
              <a:spcAft>
                <a:spcPts val="0"/>
              </a:spcAft>
              <a:buClr>
                <a:schemeClr val="dk2"/>
              </a:buClr>
              <a:buSzPts val="7200"/>
              <a:buFont typeface="Courgette"/>
              <a:buNone/>
              <a:defRPr sz="7200">
                <a:solidFill>
                  <a:schemeClr val="dk2"/>
                </a:solidFill>
                <a:latin typeface="Courgette"/>
                <a:ea typeface="Courgette"/>
                <a:cs typeface="Courgette"/>
                <a:sym typeface="Courgette"/>
              </a:defRPr>
            </a:lvl6pPr>
            <a:lvl7pPr lvl="6" rtl="0" algn="ctr">
              <a:spcBef>
                <a:spcPts val="0"/>
              </a:spcBef>
              <a:spcAft>
                <a:spcPts val="0"/>
              </a:spcAft>
              <a:buClr>
                <a:schemeClr val="dk2"/>
              </a:buClr>
              <a:buSzPts val="7200"/>
              <a:buFont typeface="Courgette"/>
              <a:buNone/>
              <a:defRPr sz="7200">
                <a:solidFill>
                  <a:schemeClr val="dk2"/>
                </a:solidFill>
                <a:latin typeface="Courgette"/>
                <a:ea typeface="Courgette"/>
                <a:cs typeface="Courgette"/>
                <a:sym typeface="Courgette"/>
              </a:defRPr>
            </a:lvl7pPr>
            <a:lvl8pPr lvl="7" rtl="0" algn="ctr">
              <a:spcBef>
                <a:spcPts val="0"/>
              </a:spcBef>
              <a:spcAft>
                <a:spcPts val="0"/>
              </a:spcAft>
              <a:buClr>
                <a:schemeClr val="dk2"/>
              </a:buClr>
              <a:buSzPts val="7200"/>
              <a:buFont typeface="Courgette"/>
              <a:buNone/>
              <a:defRPr sz="7200">
                <a:solidFill>
                  <a:schemeClr val="dk2"/>
                </a:solidFill>
                <a:latin typeface="Courgette"/>
                <a:ea typeface="Courgette"/>
                <a:cs typeface="Courgette"/>
                <a:sym typeface="Courgette"/>
              </a:defRPr>
            </a:lvl8pPr>
            <a:lvl9pPr lvl="8" rtl="0" algn="ctr">
              <a:spcBef>
                <a:spcPts val="0"/>
              </a:spcBef>
              <a:spcAft>
                <a:spcPts val="0"/>
              </a:spcAft>
              <a:buClr>
                <a:schemeClr val="dk2"/>
              </a:buClr>
              <a:buSzPts val="7200"/>
              <a:buFont typeface="Courgette"/>
              <a:buNone/>
              <a:defRPr sz="7200">
                <a:solidFill>
                  <a:schemeClr val="dk2"/>
                </a:solidFill>
                <a:latin typeface="Courgette"/>
                <a:ea typeface="Courgette"/>
                <a:cs typeface="Courgette"/>
                <a:sym typeface="Courgette"/>
              </a:defRPr>
            </a:lvl9pPr>
          </a:lstStyle>
          <a:p/>
        </p:txBody>
      </p:sp>
      <p:sp>
        <p:nvSpPr>
          <p:cNvPr id="29" name="Google Shape;29;p2"/>
          <p:cNvSpPr txBox="1"/>
          <p:nvPr>
            <p:ph idx="1" type="subTitle"/>
          </p:nvPr>
        </p:nvSpPr>
        <p:spPr>
          <a:xfrm>
            <a:off x="1938528" y="2999232"/>
            <a:ext cx="5266800" cy="402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Font typeface="Nunito"/>
              <a:buNone/>
              <a:defRPr sz="1600">
                <a:solidFill>
                  <a:schemeClr val="dk2"/>
                </a:solidFill>
              </a:defRPr>
            </a:lvl1pPr>
            <a:lvl2pPr lvl="1" rtl="0">
              <a:lnSpc>
                <a:spcPct val="100000"/>
              </a:lnSpc>
              <a:spcBef>
                <a:spcPts val="0"/>
              </a:spcBef>
              <a:spcAft>
                <a:spcPts val="0"/>
              </a:spcAft>
              <a:buClr>
                <a:schemeClr val="dk2"/>
              </a:buClr>
              <a:buSzPts val="1600"/>
              <a:buFont typeface="Nunito"/>
              <a:buNone/>
              <a:defRPr sz="1600">
                <a:solidFill>
                  <a:schemeClr val="dk2"/>
                </a:solidFill>
              </a:defRPr>
            </a:lvl2pPr>
            <a:lvl3pPr lvl="2" rtl="0">
              <a:lnSpc>
                <a:spcPct val="100000"/>
              </a:lnSpc>
              <a:spcBef>
                <a:spcPts val="0"/>
              </a:spcBef>
              <a:spcAft>
                <a:spcPts val="0"/>
              </a:spcAft>
              <a:buClr>
                <a:schemeClr val="dk2"/>
              </a:buClr>
              <a:buSzPts val="1600"/>
              <a:buFont typeface="Nunito"/>
              <a:buNone/>
              <a:defRPr sz="1600">
                <a:solidFill>
                  <a:schemeClr val="dk2"/>
                </a:solidFill>
              </a:defRPr>
            </a:lvl3pPr>
            <a:lvl4pPr lvl="3" rtl="0">
              <a:lnSpc>
                <a:spcPct val="100000"/>
              </a:lnSpc>
              <a:spcBef>
                <a:spcPts val="0"/>
              </a:spcBef>
              <a:spcAft>
                <a:spcPts val="0"/>
              </a:spcAft>
              <a:buClr>
                <a:schemeClr val="dk2"/>
              </a:buClr>
              <a:buSzPts val="1600"/>
              <a:buFont typeface="Nunito"/>
              <a:buNone/>
              <a:defRPr sz="1600">
                <a:solidFill>
                  <a:schemeClr val="dk2"/>
                </a:solidFill>
              </a:defRPr>
            </a:lvl4pPr>
            <a:lvl5pPr lvl="4" rtl="0">
              <a:lnSpc>
                <a:spcPct val="100000"/>
              </a:lnSpc>
              <a:spcBef>
                <a:spcPts val="0"/>
              </a:spcBef>
              <a:spcAft>
                <a:spcPts val="0"/>
              </a:spcAft>
              <a:buClr>
                <a:schemeClr val="dk2"/>
              </a:buClr>
              <a:buSzPts val="1600"/>
              <a:buFont typeface="Nunito"/>
              <a:buNone/>
              <a:defRPr sz="1600">
                <a:solidFill>
                  <a:schemeClr val="dk2"/>
                </a:solidFill>
              </a:defRPr>
            </a:lvl5pPr>
            <a:lvl6pPr lvl="5" rtl="0">
              <a:lnSpc>
                <a:spcPct val="100000"/>
              </a:lnSpc>
              <a:spcBef>
                <a:spcPts val="0"/>
              </a:spcBef>
              <a:spcAft>
                <a:spcPts val="0"/>
              </a:spcAft>
              <a:buClr>
                <a:schemeClr val="dk2"/>
              </a:buClr>
              <a:buSzPts val="1600"/>
              <a:buFont typeface="Nunito"/>
              <a:buNone/>
              <a:defRPr sz="1600">
                <a:solidFill>
                  <a:schemeClr val="dk2"/>
                </a:solidFill>
              </a:defRPr>
            </a:lvl6pPr>
            <a:lvl7pPr lvl="6" rtl="0">
              <a:lnSpc>
                <a:spcPct val="100000"/>
              </a:lnSpc>
              <a:spcBef>
                <a:spcPts val="0"/>
              </a:spcBef>
              <a:spcAft>
                <a:spcPts val="0"/>
              </a:spcAft>
              <a:buClr>
                <a:schemeClr val="dk2"/>
              </a:buClr>
              <a:buSzPts val="1600"/>
              <a:buFont typeface="Nunito"/>
              <a:buNone/>
              <a:defRPr sz="1600">
                <a:solidFill>
                  <a:schemeClr val="dk2"/>
                </a:solidFill>
              </a:defRPr>
            </a:lvl7pPr>
            <a:lvl8pPr lvl="7" rtl="0">
              <a:lnSpc>
                <a:spcPct val="100000"/>
              </a:lnSpc>
              <a:spcBef>
                <a:spcPts val="0"/>
              </a:spcBef>
              <a:spcAft>
                <a:spcPts val="0"/>
              </a:spcAft>
              <a:buClr>
                <a:schemeClr val="dk2"/>
              </a:buClr>
              <a:buSzPts val="1600"/>
              <a:buFont typeface="Nunito"/>
              <a:buNone/>
              <a:defRPr sz="1600">
                <a:solidFill>
                  <a:schemeClr val="dk2"/>
                </a:solidFill>
              </a:defRPr>
            </a:lvl8pPr>
            <a:lvl9pPr lvl="8" rtl="0">
              <a:lnSpc>
                <a:spcPct val="100000"/>
              </a:lnSpc>
              <a:spcBef>
                <a:spcPts val="0"/>
              </a:spcBef>
              <a:spcAft>
                <a:spcPts val="0"/>
              </a:spcAft>
              <a:buClr>
                <a:schemeClr val="dk2"/>
              </a:buClr>
              <a:buSzPts val="1600"/>
              <a:buFont typeface="Nunito"/>
              <a:buNone/>
              <a:defRPr sz="1600">
                <a:solidFill>
                  <a:schemeClr val="dk2"/>
                </a:solidFill>
              </a:defRPr>
            </a:lvl9pPr>
          </a:lstStyle>
          <a:p/>
        </p:txBody>
      </p:sp>
      <p:sp>
        <p:nvSpPr>
          <p:cNvPr id="30" name="Google Shape;30;p2"/>
          <p:cNvSpPr/>
          <p:nvPr/>
        </p:nvSpPr>
        <p:spPr>
          <a:xfrm>
            <a:off x="3776924" y="4423399"/>
            <a:ext cx="2293706" cy="720150"/>
          </a:xfrm>
          <a:custGeom>
            <a:rect b="b" l="l" r="r" t="t"/>
            <a:pathLst>
              <a:path extrusionOk="0" h="71979" w="229256">
                <a:moveTo>
                  <a:pt x="81025" y="0"/>
                </a:moveTo>
                <a:cubicBezTo>
                  <a:pt x="64376" y="0"/>
                  <a:pt x="47727" y="666"/>
                  <a:pt x="31134" y="1943"/>
                </a:cubicBezTo>
                <a:cubicBezTo>
                  <a:pt x="16261" y="3108"/>
                  <a:pt x="1" y="3829"/>
                  <a:pt x="112" y="23364"/>
                </a:cubicBezTo>
                <a:cubicBezTo>
                  <a:pt x="112" y="30245"/>
                  <a:pt x="2886" y="36794"/>
                  <a:pt x="5661" y="43120"/>
                </a:cubicBezTo>
                <a:cubicBezTo>
                  <a:pt x="10046" y="52999"/>
                  <a:pt x="14707" y="62988"/>
                  <a:pt x="20645" y="71978"/>
                </a:cubicBezTo>
                <a:lnTo>
                  <a:pt x="226647" y="71978"/>
                </a:lnTo>
                <a:lnTo>
                  <a:pt x="229256" y="70813"/>
                </a:lnTo>
                <a:cubicBezTo>
                  <a:pt x="228146" y="69592"/>
                  <a:pt x="227036" y="68427"/>
                  <a:pt x="225926" y="67317"/>
                </a:cubicBezTo>
                <a:cubicBezTo>
                  <a:pt x="211608" y="53165"/>
                  <a:pt x="195125" y="41400"/>
                  <a:pt x="178698" y="29746"/>
                </a:cubicBezTo>
                <a:cubicBezTo>
                  <a:pt x="167155" y="21533"/>
                  <a:pt x="155446" y="13264"/>
                  <a:pt x="142237" y="8103"/>
                </a:cubicBezTo>
                <a:cubicBezTo>
                  <a:pt x="124978" y="1277"/>
                  <a:pt x="106054" y="222"/>
                  <a:pt x="875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2"/>
          <p:cNvSpPr/>
          <p:nvPr/>
        </p:nvSpPr>
        <p:spPr>
          <a:xfrm>
            <a:off x="358125" y="4608900"/>
            <a:ext cx="1353907" cy="536813"/>
          </a:xfrm>
          <a:custGeom>
            <a:rect b="b" l="l" r="r" t="t"/>
            <a:pathLst>
              <a:path extrusionOk="0" h="64579" w="162827">
                <a:moveTo>
                  <a:pt x="113113" y="0"/>
                </a:moveTo>
                <a:cubicBezTo>
                  <a:pt x="109831" y="0"/>
                  <a:pt x="106719" y="214"/>
                  <a:pt x="103945" y="647"/>
                </a:cubicBezTo>
                <a:cubicBezTo>
                  <a:pt x="89572" y="2922"/>
                  <a:pt x="74477" y="8139"/>
                  <a:pt x="59160" y="16075"/>
                </a:cubicBezTo>
                <a:cubicBezTo>
                  <a:pt x="47450" y="22179"/>
                  <a:pt x="35518" y="29893"/>
                  <a:pt x="23642" y="39106"/>
                </a:cubicBezTo>
                <a:lnTo>
                  <a:pt x="23143" y="39494"/>
                </a:lnTo>
                <a:cubicBezTo>
                  <a:pt x="14319" y="46320"/>
                  <a:pt x="3608" y="54644"/>
                  <a:pt x="1" y="64578"/>
                </a:cubicBezTo>
                <a:lnTo>
                  <a:pt x="2443" y="64578"/>
                </a:lnTo>
                <a:cubicBezTo>
                  <a:pt x="6105" y="55588"/>
                  <a:pt x="16206" y="47763"/>
                  <a:pt x="24530" y="41270"/>
                </a:cubicBezTo>
                <a:lnTo>
                  <a:pt x="25030" y="40881"/>
                </a:lnTo>
                <a:cubicBezTo>
                  <a:pt x="36795" y="31780"/>
                  <a:pt x="48615" y="24122"/>
                  <a:pt x="60159" y="18128"/>
                </a:cubicBezTo>
                <a:cubicBezTo>
                  <a:pt x="75309" y="10248"/>
                  <a:pt x="90127" y="5142"/>
                  <a:pt x="104278" y="2922"/>
                </a:cubicBezTo>
                <a:cubicBezTo>
                  <a:pt x="106871" y="2515"/>
                  <a:pt x="109878" y="2300"/>
                  <a:pt x="113124" y="2300"/>
                </a:cubicBezTo>
                <a:cubicBezTo>
                  <a:pt x="126688" y="2300"/>
                  <a:pt x="144423" y="6052"/>
                  <a:pt x="153559" y="15187"/>
                </a:cubicBezTo>
                <a:cubicBezTo>
                  <a:pt x="158498" y="20182"/>
                  <a:pt x="160440" y="26286"/>
                  <a:pt x="159275" y="33334"/>
                </a:cubicBezTo>
                <a:cubicBezTo>
                  <a:pt x="158331" y="39217"/>
                  <a:pt x="155002" y="44433"/>
                  <a:pt x="152171" y="48262"/>
                </a:cubicBezTo>
                <a:cubicBezTo>
                  <a:pt x="148009" y="54089"/>
                  <a:pt x="143070" y="59528"/>
                  <a:pt x="137465" y="64578"/>
                </a:cubicBezTo>
                <a:lnTo>
                  <a:pt x="140850" y="64578"/>
                </a:lnTo>
                <a:cubicBezTo>
                  <a:pt x="145789" y="59917"/>
                  <a:pt x="150229" y="54922"/>
                  <a:pt x="154058" y="49650"/>
                </a:cubicBezTo>
                <a:cubicBezTo>
                  <a:pt x="157000" y="45543"/>
                  <a:pt x="160496" y="40049"/>
                  <a:pt x="161550" y="33722"/>
                </a:cubicBezTo>
                <a:cubicBezTo>
                  <a:pt x="162827" y="25898"/>
                  <a:pt x="160662" y="19127"/>
                  <a:pt x="155168" y="13633"/>
                </a:cubicBezTo>
                <a:cubicBezTo>
                  <a:pt x="148231" y="6641"/>
                  <a:pt x="137687" y="3311"/>
                  <a:pt x="130084" y="1757"/>
                </a:cubicBezTo>
                <a:cubicBezTo>
                  <a:pt x="129751" y="1701"/>
                  <a:pt x="129418" y="1646"/>
                  <a:pt x="129085" y="1535"/>
                </a:cubicBezTo>
                <a:cubicBezTo>
                  <a:pt x="123774" y="520"/>
                  <a:pt x="118237" y="0"/>
                  <a:pt x="113113"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 name="Google Shape;32;p2"/>
          <p:cNvGrpSpPr/>
          <p:nvPr/>
        </p:nvGrpSpPr>
        <p:grpSpPr>
          <a:xfrm rot="240">
            <a:off x="7345597" y="2442119"/>
            <a:ext cx="489135" cy="447357"/>
            <a:chOff x="5177300" y="2314950"/>
            <a:chExt cx="341575" cy="312400"/>
          </a:xfrm>
        </p:grpSpPr>
        <p:sp>
          <p:nvSpPr>
            <p:cNvPr id="33" name="Google Shape;33;p2"/>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2"/>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2"/>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2"/>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 name="Google Shape;38;p2"/>
          <p:cNvGrpSpPr/>
          <p:nvPr/>
        </p:nvGrpSpPr>
        <p:grpSpPr>
          <a:xfrm rot="-5400000">
            <a:off x="1379179" y="1586884"/>
            <a:ext cx="489135" cy="447388"/>
            <a:chOff x="5177300" y="2314950"/>
            <a:chExt cx="341575" cy="312400"/>
          </a:xfrm>
        </p:grpSpPr>
        <p:sp>
          <p:nvSpPr>
            <p:cNvPr id="39" name="Google Shape;39;p2"/>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2"/>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2"/>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2"/>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2"/>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1"/>
        </a:solidFill>
      </p:bgPr>
    </p:bg>
    <p:spTree>
      <p:nvGrpSpPr>
        <p:cNvPr id="44" name="Shape 44"/>
        <p:cNvGrpSpPr/>
        <p:nvPr/>
      </p:nvGrpSpPr>
      <p:grpSpPr>
        <a:xfrm>
          <a:off x="0" y="0"/>
          <a:ext cx="0" cy="0"/>
          <a:chOff x="0" y="0"/>
          <a:chExt cx="0" cy="0"/>
        </a:xfrm>
      </p:grpSpPr>
      <p:sp>
        <p:nvSpPr>
          <p:cNvPr id="45" name="Google Shape;45;p3"/>
          <p:cNvSpPr/>
          <p:nvPr/>
        </p:nvSpPr>
        <p:spPr>
          <a:xfrm>
            <a:off x="8126963" y="2662131"/>
            <a:ext cx="1026768" cy="1063342"/>
          </a:xfrm>
          <a:custGeom>
            <a:rect b="b" l="l" r="r" t="t"/>
            <a:pathLst>
              <a:path extrusionOk="0" h="33175" w="32004">
                <a:moveTo>
                  <a:pt x="10837" y="0"/>
                </a:moveTo>
                <a:cubicBezTo>
                  <a:pt x="8343" y="0"/>
                  <a:pt x="5972" y="932"/>
                  <a:pt x="4474" y="3782"/>
                </a:cubicBezTo>
                <a:cubicBezTo>
                  <a:pt x="0" y="12316"/>
                  <a:pt x="12035" y="21326"/>
                  <a:pt x="18477" y="26173"/>
                </a:cubicBezTo>
                <a:cubicBezTo>
                  <a:pt x="18871" y="26463"/>
                  <a:pt x="19223" y="26733"/>
                  <a:pt x="19575" y="27002"/>
                </a:cubicBezTo>
                <a:cubicBezTo>
                  <a:pt x="24049" y="30399"/>
                  <a:pt x="28275" y="32243"/>
                  <a:pt x="32003" y="33175"/>
                </a:cubicBezTo>
                <a:lnTo>
                  <a:pt x="32003" y="32553"/>
                </a:lnTo>
                <a:cubicBezTo>
                  <a:pt x="28378" y="31621"/>
                  <a:pt x="24298" y="29819"/>
                  <a:pt x="19948" y="26505"/>
                </a:cubicBezTo>
                <a:cubicBezTo>
                  <a:pt x="19596" y="26256"/>
                  <a:pt x="19243" y="25987"/>
                  <a:pt x="18850" y="25697"/>
                </a:cubicBezTo>
                <a:cubicBezTo>
                  <a:pt x="12532" y="20953"/>
                  <a:pt x="787" y="12129"/>
                  <a:pt x="5013" y="4072"/>
                </a:cubicBezTo>
                <a:cubicBezTo>
                  <a:pt x="6354" y="1513"/>
                  <a:pt x="8430" y="590"/>
                  <a:pt x="10796" y="590"/>
                </a:cubicBezTo>
                <a:cubicBezTo>
                  <a:pt x="13620" y="590"/>
                  <a:pt x="16855" y="1906"/>
                  <a:pt x="19741" y="3326"/>
                </a:cubicBezTo>
                <a:cubicBezTo>
                  <a:pt x="22185" y="4527"/>
                  <a:pt x="24733" y="5625"/>
                  <a:pt x="27177" y="6702"/>
                </a:cubicBezTo>
                <a:cubicBezTo>
                  <a:pt x="28772" y="7386"/>
                  <a:pt x="30388" y="8069"/>
                  <a:pt x="32003" y="8815"/>
                </a:cubicBezTo>
                <a:lnTo>
                  <a:pt x="32003" y="8132"/>
                </a:lnTo>
                <a:cubicBezTo>
                  <a:pt x="30470" y="7448"/>
                  <a:pt x="28938" y="6785"/>
                  <a:pt x="27426" y="6143"/>
                </a:cubicBezTo>
                <a:cubicBezTo>
                  <a:pt x="24981" y="5066"/>
                  <a:pt x="22433" y="3968"/>
                  <a:pt x="20010" y="2787"/>
                </a:cubicBezTo>
                <a:cubicBezTo>
                  <a:pt x="18097" y="1843"/>
                  <a:pt x="14345" y="0"/>
                  <a:pt x="1083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3"/>
          <p:cNvSpPr/>
          <p:nvPr/>
        </p:nvSpPr>
        <p:spPr>
          <a:xfrm>
            <a:off x="2628994" y="4681643"/>
            <a:ext cx="305040" cy="274626"/>
          </a:xfrm>
          <a:custGeom>
            <a:rect b="b" l="l" r="r" t="t"/>
            <a:pathLst>
              <a:path extrusionOk="0" h="8568" w="9508">
                <a:moveTo>
                  <a:pt x="4414" y="1"/>
                </a:moveTo>
                <a:cubicBezTo>
                  <a:pt x="2737" y="1"/>
                  <a:pt x="1039" y="697"/>
                  <a:pt x="332" y="2246"/>
                </a:cubicBezTo>
                <a:cubicBezTo>
                  <a:pt x="21" y="2909"/>
                  <a:pt x="0" y="3655"/>
                  <a:pt x="145" y="4380"/>
                </a:cubicBezTo>
                <a:cubicBezTo>
                  <a:pt x="187" y="4545"/>
                  <a:pt x="228" y="4711"/>
                  <a:pt x="290" y="4877"/>
                </a:cubicBezTo>
                <a:cubicBezTo>
                  <a:pt x="601" y="5726"/>
                  <a:pt x="1119" y="6472"/>
                  <a:pt x="1719" y="7155"/>
                </a:cubicBezTo>
                <a:cubicBezTo>
                  <a:pt x="2237" y="7756"/>
                  <a:pt x="2859" y="8336"/>
                  <a:pt x="3625" y="8523"/>
                </a:cubicBezTo>
                <a:cubicBezTo>
                  <a:pt x="3774" y="8553"/>
                  <a:pt x="3926" y="8568"/>
                  <a:pt x="4080" y="8568"/>
                </a:cubicBezTo>
                <a:cubicBezTo>
                  <a:pt x="4547" y="8568"/>
                  <a:pt x="5027" y="8435"/>
                  <a:pt x="5448" y="8233"/>
                </a:cubicBezTo>
                <a:cubicBezTo>
                  <a:pt x="7416" y="7259"/>
                  <a:pt x="9508" y="4670"/>
                  <a:pt x="8638" y="2371"/>
                </a:cubicBezTo>
                <a:cubicBezTo>
                  <a:pt x="8348" y="1604"/>
                  <a:pt x="7706" y="1003"/>
                  <a:pt x="7002" y="610"/>
                </a:cubicBezTo>
                <a:cubicBezTo>
                  <a:pt x="6258" y="212"/>
                  <a:pt x="5339" y="1"/>
                  <a:pt x="441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3"/>
          <p:cNvSpPr/>
          <p:nvPr/>
        </p:nvSpPr>
        <p:spPr>
          <a:xfrm>
            <a:off x="1832922" y="589039"/>
            <a:ext cx="95060" cy="91895"/>
          </a:xfrm>
          <a:custGeom>
            <a:rect b="b" l="l" r="r" t="t"/>
            <a:pathLst>
              <a:path extrusionOk="0" h="2867" w="2963">
                <a:moveTo>
                  <a:pt x="1254" y="0"/>
                </a:moveTo>
                <a:cubicBezTo>
                  <a:pt x="1047" y="0"/>
                  <a:pt x="845" y="50"/>
                  <a:pt x="663" y="165"/>
                </a:cubicBezTo>
                <a:cubicBezTo>
                  <a:pt x="436" y="310"/>
                  <a:pt x="291" y="559"/>
                  <a:pt x="208" y="808"/>
                </a:cubicBezTo>
                <a:cubicBezTo>
                  <a:pt x="1" y="1553"/>
                  <a:pt x="332" y="2651"/>
                  <a:pt x="1181" y="2838"/>
                </a:cubicBezTo>
                <a:cubicBezTo>
                  <a:pt x="1254" y="2857"/>
                  <a:pt x="1329" y="2867"/>
                  <a:pt x="1405" y="2867"/>
                </a:cubicBezTo>
                <a:cubicBezTo>
                  <a:pt x="1564" y="2867"/>
                  <a:pt x="1724" y="2825"/>
                  <a:pt x="1865" y="2755"/>
                </a:cubicBezTo>
                <a:cubicBezTo>
                  <a:pt x="1927" y="2734"/>
                  <a:pt x="1968" y="2713"/>
                  <a:pt x="2031" y="2672"/>
                </a:cubicBezTo>
                <a:cubicBezTo>
                  <a:pt x="2279" y="2527"/>
                  <a:pt x="2486" y="2299"/>
                  <a:pt x="2652" y="2071"/>
                </a:cubicBezTo>
                <a:cubicBezTo>
                  <a:pt x="2818" y="1864"/>
                  <a:pt x="2963" y="1636"/>
                  <a:pt x="2963" y="1367"/>
                </a:cubicBezTo>
                <a:cubicBezTo>
                  <a:pt x="2963" y="1160"/>
                  <a:pt x="2880" y="953"/>
                  <a:pt x="2756" y="808"/>
                </a:cubicBezTo>
                <a:cubicBezTo>
                  <a:pt x="2436" y="382"/>
                  <a:pt x="1826" y="0"/>
                  <a:pt x="1254" y="0"/>
                </a:cubicBezTo>
                <a:close/>
              </a:path>
            </a:pathLst>
          </a:custGeom>
          <a:solidFill>
            <a:srgbClr val="EEEEE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3"/>
          <p:cNvSpPr/>
          <p:nvPr/>
        </p:nvSpPr>
        <p:spPr>
          <a:xfrm>
            <a:off x="968331" y="3798488"/>
            <a:ext cx="161535" cy="144172"/>
          </a:xfrm>
          <a:custGeom>
            <a:rect b="b" l="l" r="r" t="t"/>
            <a:pathLst>
              <a:path extrusionOk="0" h="4498" w="5035">
                <a:moveTo>
                  <a:pt x="2570" y="1"/>
                </a:moveTo>
                <a:cubicBezTo>
                  <a:pt x="1501" y="1"/>
                  <a:pt x="317" y="575"/>
                  <a:pt x="83" y="1657"/>
                </a:cubicBezTo>
                <a:cubicBezTo>
                  <a:pt x="1" y="2010"/>
                  <a:pt x="63" y="2403"/>
                  <a:pt x="208" y="2755"/>
                </a:cubicBezTo>
                <a:cubicBezTo>
                  <a:pt x="249" y="2838"/>
                  <a:pt x="291" y="2921"/>
                  <a:pt x="332" y="3004"/>
                </a:cubicBezTo>
                <a:cubicBezTo>
                  <a:pt x="581" y="3397"/>
                  <a:pt x="933" y="3729"/>
                  <a:pt x="1306" y="4019"/>
                </a:cubicBezTo>
                <a:cubicBezTo>
                  <a:pt x="1637" y="4267"/>
                  <a:pt x="2010" y="4495"/>
                  <a:pt x="2424" y="4495"/>
                </a:cubicBezTo>
                <a:cubicBezTo>
                  <a:pt x="2445" y="4497"/>
                  <a:pt x="2466" y="4497"/>
                  <a:pt x="2487" y="4497"/>
                </a:cubicBezTo>
                <a:cubicBezTo>
                  <a:pt x="2795" y="4497"/>
                  <a:pt x="3083" y="4358"/>
                  <a:pt x="3336" y="4164"/>
                </a:cubicBezTo>
                <a:cubicBezTo>
                  <a:pt x="4226" y="3460"/>
                  <a:pt x="5034" y="1906"/>
                  <a:pt x="4330" y="829"/>
                </a:cubicBezTo>
                <a:cubicBezTo>
                  <a:pt x="4102" y="477"/>
                  <a:pt x="3729" y="228"/>
                  <a:pt x="3315" y="104"/>
                </a:cubicBezTo>
                <a:cubicBezTo>
                  <a:pt x="3084" y="35"/>
                  <a:pt x="2830" y="1"/>
                  <a:pt x="257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3"/>
          <p:cNvSpPr/>
          <p:nvPr/>
        </p:nvSpPr>
        <p:spPr>
          <a:xfrm>
            <a:off x="6696175" y="4228743"/>
            <a:ext cx="2000344" cy="919266"/>
          </a:xfrm>
          <a:custGeom>
            <a:rect b="b" l="l" r="r" t="t"/>
            <a:pathLst>
              <a:path extrusionOk="0" h="28680" w="62350">
                <a:moveTo>
                  <a:pt x="41636" y="0"/>
                </a:moveTo>
                <a:cubicBezTo>
                  <a:pt x="26782" y="0"/>
                  <a:pt x="9821" y="8724"/>
                  <a:pt x="2175" y="20436"/>
                </a:cubicBezTo>
                <a:cubicBezTo>
                  <a:pt x="1699" y="21181"/>
                  <a:pt x="1285" y="21989"/>
                  <a:pt x="953" y="22839"/>
                </a:cubicBezTo>
                <a:cubicBezTo>
                  <a:pt x="228" y="24724"/>
                  <a:pt x="0" y="26795"/>
                  <a:pt x="518" y="28680"/>
                </a:cubicBezTo>
                <a:lnTo>
                  <a:pt x="53318" y="28680"/>
                </a:lnTo>
                <a:cubicBezTo>
                  <a:pt x="55265" y="27396"/>
                  <a:pt x="57068" y="25925"/>
                  <a:pt x="58559" y="24164"/>
                </a:cubicBezTo>
                <a:cubicBezTo>
                  <a:pt x="60734" y="21616"/>
                  <a:pt x="62225" y="18426"/>
                  <a:pt x="62267" y="15071"/>
                </a:cubicBezTo>
                <a:cubicBezTo>
                  <a:pt x="62350" y="8339"/>
                  <a:pt x="56405" y="2705"/>
                  <a:pt x="49880" y="1006"/>
                </a:cubicBezTo>
                <a:cubicBezTo>
                  <a:pt x="47263" y="322"/>
                  <a:pt x="44488" y="0"/>
                  <a:pt x="41636"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3"/>
          <p:cNvSpPr/>
          <p:nvPr/>
        </p:nvSpPr>
        <p:spPr>
          <a:xfrm>
            <a:off x="7936232" y="-1208"/>
            <a:ext cx="1217499" cy="1961934"/>
          </a:xfrm>
          <a:custGeom>
            <a:rect b="b" l="l" r="r" t="t"/>
            <a:pathLst>
              <a:path extrusionOk="0" h="61210" w="37949">
                <a:moveTo>
                  <a:pt x="0" y="0"/>
                </a:moveTo>
                <a:cubicBezTo>
                  <a:pt x="414" y="1077"/>
                  <a:pt x="870" y="2134"/>
                  <a:pt x="1305" y="3128"/>
                </a:cubicBezTo>
                <a:cubicBezTo>
                  <a:pt x="6442" y="14686"/>
                  <a:pt x="12449" y="25023"/>
                  <a:pt x="18415" y="35297"/>
                </a:cubicBezTo>
                <a:cubicBezTo>
                  <a:pt x="22641" y="42547"/>
                  <a:pt x="26908" y="49859"/>
                  <a:pt x="31817" y="55410"/>
                </a:cubicBezTo>
                <a:cubicBezTo>
                  <a:pt x="33785" y="57626"/>
                  <a:pt x="35835" y="59532"/>
                  <a:pt x="37948" y="61210"/>
                </a:cubicBezTo>
                <a:lnTo>
                  <a:pt x="37948"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DDACB"/>
              </a:solidFill>
            </a:endParaRPr>
          </a:p>
        </p:txBody>
      </p:sp>
      <p:sp>
        <p:nvSpPr>
          <p:cNvPr id="51" name="Google Shape;51;p3"/>
          <p:cNvSpPr/>
          <p:nvPr/>
        </p:nvSpPr>
        <p:spPr>
          <a:xfrm>
            <a:off x="-593" y="4048113"/>
            <a:ext cx="1384296" cy="1095522"/>
          </a:xfrm>
          <a:custGeom>
            <a:rect b="b" l="l" r="r" t="t"/>
            <a:pathLst>
              <a:path extrusionOk="0" h="34179" w="43148">
                <a:moveTo>
                  <a:pt x="1" y="1"/>
                </a:moveTo>
                <a:lnTo>
                  <a:pt x="1" y="34179"/>
                </a:lnTo>
                <a:lnTo>
                  <a:pt x="43148" y="34179"/>
                </a:lnTo>
                <a:cubicBezTo>
                  <a:pt x="40952" y="30782"/>
                  <a:pt x="38591" y="27468"/>
                  <a:pt x="36250" y="24195"/>
                </a:cubicBezTo>
                <a:cubicBezTo>
                  <a:pt x="33164" y="19886"/>
                  <a:pt x="30057" y="15536"/>
                  <a:pt x="26017" y="12098"/>
                </a:cubicBezTo>
                <a:cubicBezTo>
                  <a:pt x="20756" y="7603"/>
                  <a:pt x="14210" y="4910"/>
                  <a:pt x="7685" y="2590"/>
                </a:cubicBezTo>
                <a:cubicBezTo>
                  <a:pt x="5138" y="1679"/>
                  <a:pt x="2569" y="829"/>
                  <a:pt x="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3"/>
          <p:cNvSpPr/>
          <p:nvPr/>
        </p:nvSpPr>
        <p:spPr>
          <a:xfrm>
            <a:off x="-593" y="-1208"/>
            <a:ext cx="1302582" cy="1600766"/>
          </a:xfrm>
          <a:custGeom>
            <a:rect b="b" l="l" r="r" t="t"/>
            <a:pathLst>
              <a:path extrusionOk="0" h="49942" w="40601">
                <a:moveTo>
                  <a:pt x="34904" y="0"/>
                </a:moveTo>
                <a:cubicBezTo>
                  <a:pt x="37369" y="2216"/>
                  <a:pt x="38674" y="4557"/>
                  <a:pt x="38881" y="7167"/>
                </a:cubicBezTo>
                <a:cubicBezTo>
                  <a:pt x="39357" y="13029"/>
                  <a:pt x="33930" y="19202"/>
                  <a:pt x="29580" y="24173"/>
                </a:cubicBezTo>
                <a:lnTo>
                  <a:pt x="29352" y="24422"/>
                </a:lnTo>
                <a:cubicBezTo>
                  <a:pt x="24174" y="30325"/>
                  <a:pt x="18809" y="35504"/>
                  <a:pt x="13382" y="39792"/>
                </a:cubicBezTo>
                <a:cubicBezTo>
                  <a:pt x="8970" y="43313"/>
                  <a:pt x="4475" y="46254"/>
                  <a:pt x="1" y="48595"/>
                </a:cubicBezTo>
                <a:lnTo>
                  <a:pt x="1" y="49941"/>
                </a:lnTo>
                <a:cubicBezTo>
                  <a:pt x="4744" y="47518"/>
                  <a:pt x="9467" y="44452"/>
                  <a:pt x="14128" y="40744"/>
                </a:cubicBezTo>
                <a:cubicBezTo>
                  <a:pt x="19617" y="36415"/>
                  <a:pt x="25044" y="31175"/>
                  <a:pt x="30264" y="25230"/>
                </a:cubicBezTo>
                <a:lnTo>
                  <a:pt x="30492" y="24960"/>
                </a:lnTo>
                <a:cubicBezTo>
                  <a:pt x="34987" y="19823"/>
                  <a:pt x="40600" y="13443"/>
                  <a:pt x="40082" y="7063"/>
                </a:cubicBezTo>
                <a:cubicBezTo>
                  <a:pt x="39896" y="4536"/>
                  <a:pt x="38736" y="2175"/>
                  <a:pt x="36644" y="0"/>
                </a:cubicBezTo>
                <a:close/>
              </a:path>
            </a:pathLst>
          </a:custGeom>
          <a:solidFill>
            <a:srgbClr val="E1D0B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3"/>
          <p:cNvSpPr/>
          <p:nvPr/>
        </p:nvSpPr>
        <p:spPr>
          <a:xfrm>
            <a:off x="-593" y="1748250"/>
            <a:ext cx="1415544" cy="1827762"/>
          </a:xfrm>
          <a:custGeom>
            <a:rect b="b" l="l" r="r" t="t"/>
            <a:pathLst>
              <a:path extrusionOk="0" h="57024" w="44122">
                <a:moveTo>
                  <a:pt x="11154" y="0"/>
                </a:moveTo>
                <a:cubicBezTo>
                  <a:pt x="8648" y="0"/>
                  <a:pt x="6146" y="222"/>
                  <a:pt x="3771" y="560"/>
                </a:cubicBezTo>
                <a:cubicBezTo>
                  <a:pt x="2548" y="725"/>
                  <a:pt x="1285" y="933"/>
                  <a:pt x="1" y="1160"/>
                </a:cubicBezTo>
                <a:lnTo>
                  <a:pt x="1" y="51309"/>
                </a:lnTo>
                <a:cubicBezTo>
                  <a:pt x="1596" y="52448"/>
                  <a:pt x="3294" y="53505"/>
                  <a:pt x="5117" y="54458"/>
                </a:cubicBezTo>
                <a:cubicBezTo>
                  <a:pt x="8552" y="56249"/>
                  <a:pt x="12469" y="57024"/>
                  <a:pt x="16428" y="57024"/>
                </a:cubicBezTo>
                <a:cubicBezTo>
                  <a:pt x="21348" y="57024"/>
                  <a:pt x="26332" y="55827"/>
                  <a:pt x="30533" y="53898"/>
                </a:cubicBezTo>
                <a:cubicBezTo>
                  <a:pt x="36167" y="51288"/>
                  <a:pt x="39606" y="45302"/>
                  <a:pt x="41491" y="39502"/>
                </a:cubicBezTo>
                <a:cubicBezTo>
                  <a:pt x="44121" y="31486"/>
                  <a:pt x="41387" y="23159"/>
                  <a:pt x="36872" y="16385"/>
                </a:cubicBezTo>
                <a:cubicBezTo>
                  <a:pt x="34365" y="12636"/>
                  <a:pt x="31382" y="8907"/>
                  <a:pt x="28151" y="5738"/>
                </a:cubicBezTo>
                <a:cubicBezTo>
                  <a:pt x="25520" y="3170"/>
                  <a:pt x="22247" y="1637"/>
                  <a:pt x="18726" y="808"/>
                </a:cubicBezTo>
                <a:cubicBezTo>
                  <a:pt x="16285" y="232"/>
                  <a:pt x="13718" y="0"/>
                  <a:pt x="1115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3"/>
          <p:cNvSpPr/>
          <p:nvPr/>
        </p:nvSpPr>
        <p:spPr>
          <a:xfrm>
            <a:off x="6106022" y="4365881"/>
            <a:ext cx="250564" cy="201161"/>
          </a:xfrm>
          <a:custGeom>
            <a:rect b="b" l="l" r="r" t="t"/>
            <a:pathLst>
              <a:path extrusionOk="0" h="6276" w="7810">
                <a:moveTo>
                  <a:pt x="4062" y="1"/>
                </a:moveTo>
                <a:cubicBezTo>
                  <a:pt x="3994" y="1"/>
                  <a:pt x="3924" y="3"/>
                  <a:pt x="3854" y="9"/>
                </a:cubicBezTo>
                <a:cubicBezTo>
                  <a:pt x="2797" y="112"/>
                  <a:pt x="1202" y="1086"/>
                  <a:pt x="622" y="2101"/>
                </a:cubicBezTo>
                <a:cubicBezTo>
                  <a:pt x="1" y="3137"/>
                  <a:pt x="581" y="3696"/>
                  <a:pt x="1306" y="4504"/>
                </a:cubicBezTo>
                <a:cubicBezTo>
                  <a:pt x="2123" y="5429"/>
                  <a:pt x="3146" y="6276"/>
                  <a:pt x="4265" y="6276"/>
                </a:cubicBezTo>
                <a:cubicBezTo>
                  <a:pt x="4423" y="6276"/>
                  <a:pt x="4583" y="6259"/>
                  <a:pt x="4744" y="6223"/>
                </a:cubicBezTo>
                <a:cubicBezTo>
                  <a:pt x="5014" y="6161"/>
                  <a:pt x="5304" y="6057"/>
                  <a:pt x="5594" y="5871"/>
                </a:cubicBezTo>
                <a:cubicBezTo>
                  <a:pt x="7064" y="4918"/>
                  <a:pt x="7810" y="3385"/>
                  <a:pt x="6733" y="1811"/>
                </a:cubicBezTo>
                <a:cubicBezTo>
                  <a:pt x="6066" y="850"/>
                  <a:pt x="5269" y="1"/>
                  <a:pt x="406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3"/>
          <p:cNvSpPr/>
          <p:nvPr/>
        </p:nvSpPr>
        <p:spPr>
          <a:xfrm>
            <a:off x="5896170" y="4113019"/>
            <a:ext cx="178667" cy="163788"/>
          </a:xfrm>
          <a:custGeom>
            <a:rect b="b" l="l" r="r" t="t"/>
            <a:pathLst>
              <a:path extrusionOk="0" h="5110" w="5569">
                <a:moveTo>
                  <a:pt x="3008" y="0"/>
                </a:moveTo>
                <a:cubicBezTo>
                  <a:pt x="2704" y="0"/>
                  <a:pt x="2356" y="130"/>
                  <a:pt x="1902" y="420"/>
                </a:cubicBezTo>
                <a:cubicBezTo>
                  <a:pt x="1073" y="938"/>
                  <a:pt x="162" y="1642"/>
                  <a:pt x="100" y="2595"/>
                </a:cubicBezTo>
                <a:cubicBezTo>
                  <a:pt x="0" y="3786"/>
                  <a:pt x="1650" y="5109"/>
                  <a:pt x="2827" y="5109"/>
                </a:cubicBezTo>
                <a:cubicBezTo>
                  <a:pt x="2879" y="5109"/>
                  <a:pt x="2929" y="5107"/>
                  <a:pt x="2979" y="5101"/>
                </a:cubicBezTo>
                <a:cubicBezTo>
                  <a:pt x="3207" y="5060"/>
                  <a:pt x="3414" y="5019"/>
                  <a:pt x="3600" y="4936"/>
                </a:cubicBezTo>
                <a:cubicBezTo>
                  <a:pt x="5154" y="4314"/>
                  <a:pt x="5568" y="2119"/>
                  <a:pt x="4429" y="917"/>
                </a:cubicBezTo>
                <a:cubicBezTo>
                  <a:pt x="3888" y="351"/>
                  <a:pt x="3507" y="0"/>
                  <a:pt x="300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3"/>
          <p:cNvSpPr/>
          <p:nvPr/>
        </p:nvSpPr>
        <p:spPr>
          <a:xfrm>
            <a:off x="6314045" y="4150937"/>
            <a:ext cx="197404" cy="98401"/>
          </a:xfrm>
          <a:custGeom>
            <a:rect b="b" l="l" r="r" t="t"/>
            <a:pathLst>
              <a:path extrusionOk="0" h="3070" w="6153">
                <a:moveTo>
                  <a:pt x="3130" y="1"/>
                </a:moveTo>
                <a:cubicBezTo>
                  <a:pt x="2769" y="1"/>
                  <a:pt x="2391" y="156"/>
                  <a:pt x="1989" y="542"/>
                </a:cubicBezTo>
                <a:cubicBezTo>
                  <a:pt x="0" y="2448"/>
                  <a:pt x="3149" y="2883"/>
                  <a:pt x="4764" y="3069"/>
                </a:cubicBezTo>
                <a:cubicBezTo>
                  <a:pt x="6152" y="2779"/>
                  <a:pt x="5386" y="1412"/>
                  <a:pt x="4744" y="853"/>
                </a:cubicBezTo>
                <a:cubicBezTo>
                  <a:pt x="4225" y="384"/>
                  <a:pt x="3698" y="1"/>
                  <a:pt x="313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3"/>
          <p:cNvSpPr/>
          <p:nvPr/>
        </p:nvSpPr>
        <p:spPr>
          <a:xfrm>
            <a:off x="5659369" y="3931089"/>
            <a:ext cx="156948" cy="99811"/>
          </a:xfrm>
          <a:custGeom>
            <a:rect b="b" l="l" r="r" t="t"/>
            <a:pathLst>
              <a:path extrusionOk="0" h="3114" w="4892">
                <a:moveTo>
                  <a:pt x="3093" y="1"/>
                </a:moveTo>
                <a:cubicBezTo>
                  <a:pt x="2807" y="1"/>
                  <a:pt x="2492" y="57"/>
                  <a:pt x="2157" y="151"/>
                </a:cubicBezTo>
                <a:cubicBezTo>
                  <a:pt x="1" y="747"/>
                  <a:pt x="1693" y="3114"/>
                  <a:pt x="3519" y="3114"/>
                </a:cubicBezTo>
                <a:cubicBezTo>
                  <a:pt x="3534" y="3114"/>
                  <a:pt x="3550" y="3114"/>
                  <a:pt x="3566" y="3113"/>
                </a:cubicBezTo>
                <a:cubicBezTo>
                  <a:pt x="4539" y="2347"/>
                  <a:pt x="4891" y="2119"/>
                  <a:pt x="4436" y="938"/>
                </a:cubicBezTo>
                <a:cubicBezTo>
                  <a:pt x="4169" y="251"/>
                  <a:pt x="3694" y="1"/>
                  <a:pt x="309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3"/>
          <p:cNvSpPr/>
          <p:nvPr/>
        </p:nvSpPr>
        <p:spPr>
          <a:xfrm>
            <a:off x="5746506" y="4357612"/>
            <a:ext cx="95734" cy="86253"/>
          </a:xfrm>
          <a:custGeom>
            <a:rect b="b" l="l" r="r" t="t"/>
            <a:pathLst>
              <a:path extrusionOk="0" h="2691" w="2984">
                <a:moveTo>
                  <a:pt x="1169" y="1"/>
                </a:moveTo>
                <a:cubicBezTo>
                  <a:pt x="1105" y="1"/>
                  <a:pt x="1040" y="6"/>
                  <a:pt x="974" y="18"/>
                </a:cubicBezTo>
                <a:cubicBezTo>
                  <a:pt x="0" y="184"/>
                  <a:pt x="83" y="2421"/>
                  <a:pt x="912" y="2545"/>
                </a:cubicBezTo>
                <a:lnTo>
                  <a:pt x="1181" y="2690"/>
                </a:lnTo>
                <a:cubicBezTo>
                  <a:pt x="2155" y="2380"/>
                  <a:pt x="2983" y="1675"/>
                  <a:pt x="2362" y="743"/>
                </a:cubicBezTo>
                <a:cubicBezTo>
                  <a:pt x="2087" y="339"/>
                  <a:pt x="1665" y="1"/>
                  <a:pt x="116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3"/>
          <p:cNvSpPr/>
          <p:nvPr/>
        </p:nvSpPr>
        <p:spPr>
          <a:xfrm>
            <a:off x="5921933" y="-1208"/>
            <a:ext cx="1232802" cy="819326"/>
          </a:xfrm>
          <a:custGeom>
            <a:rect b="b" l="l" r="r" t="t"/>
            <a:pathLst>
              <a:path extrusionOk="0" h="25562" w="38426">
                <a:moveTo>
                  <a:pt x="3253" y="0"/>
                </a:moveTo>
                <a:cubicBezTo>
                  <a:pt x="3212" y="41"/>
                  <a:pt x="3170" y="83"/>
                  <a:pt x="3129" y="124"/>
                </a:cubicBezTo>
                <a:cubicBezTo>
                  <a:pt x="2860" y="435"/>
                  <a:pt x="2694" y="849"/>
                  <a:pt x="2570" y="1222"/>
                </a:cubicBezTo>
                <a:cubicBezTo>
                  <a:pt x="1782" y="3584"/>
                  <a:pt x="312" y="7975"/>
                  <a:pt x="125" y="11372"/>
                </a:cubicBezTo>
                <a:cubicBezTo>
                  <a:pt x="1" y="13796"/>
                  <a:pt x="726" y="16053"/>
                  <a:pt x="2321" y="18042"/>
                </a:cubicBezTo>
                <a:cubicBezTo>
                  <a:pt x="4085" y="20280"/>
                  <a:pt x="5745" y="20469"/>
                  <a:pt x="7746" y="20469"/>
                </a:cubicBezTo>
                <a:cubicBezTo>
                  <a:pt x="7930" y="20469"/>
                  <a:pt x="8117" y="20467"/>
                  <a:pt x="8307" y="20465"/>
                </a:cubicBezTo>
                <a:cubicBezTo>
                  <a:pt x="8908" y="20465"/>
                  <a:pt x="9509" y="20465"/>
                  <a:pt x="10172" y="20507"/>
                </a:cubicBezTo>
                <a:cubicBezTo>
                  <a:pt x="13258" y="20693"/>
                  <a:pt x="15267" y="21853"/>
                  <a:pt x="17794" y="23345"/>
                </a:cubicBezTo>
                <a:cubicBezTo>
                  <a:pt x="18291" y="23635"/>
                  <a:pt x="18830" y="23945"/>
                  <a:pt x="19389" y="24277"/>
                </a:cubicBezTo>
                <a:cubicBezTo>
                  <a:pt x="20922" y="25126"/>
                  <a:pt x="22517" y="25561"/>
                  <a:pt x="24091" y="25561"/>
                </a:cubicBezTo>
                <a:cubicBezTo>
                  <a:pt x="25831" y="25561"/>
                  <a:pt x="27530" y="25043"/>
                  <a:pt x="29063" y="23987"/>
                </a:cubicBezTo>
                <a:cubicBezTo>
                  <a:pt x="32543" y="21605"/>
                  <a:pt x="35401" y="16592"/>
                  <a:pt x="36437" y="12863"/>
                </a:cubicBezTo>
                <a:cubicBezTo>
                  <a:pt x="37473" y="9073"/>
                  <a:pt x="38426" y="4661"/>
                  <a:pt x="36478" y="394"/>
                </a:cubicBezTo>
                <a:cubicBezTo>
                  <a:pt x="36416" y="269"/>
                  <a:pt x="36333" y="124"/>
                  <a:pt x="36271" y="0"/>
                </a:cubicBezTo>
                <a:lnTo>
                  <a:pt x="35463" y="0"/>
                </a:lnTo>
                <a:cubicBezTo>
                  <a:pt x="35608" y="228"/>
                  <a:pt x="35733" y="435"/>
                  <a:pt x="35836" y="684"/>
                </a:cubicBezTo>
                <a:cubicBezTo>
                  <a:pt x="37701" y="4744"/>
                  <a:pt x="36768" y="9011"/>
                  <a:pt x="35774" y="12677"/>
                </a:cubicBezTo>
                <a:cubicBezTo>
                  <a:pt x="34780" y="16281"/>
                  <a:pt x="32025" y="21128"/>
                  <a:pt x="28669" y="23428"/>
                </a:cubicBezTo>
                <a:cubicBezTo>
                  <a:pt x="27255" y="24385"/>
                  <a:pt x="25687" y="24868"/>
                  <a:pt x="24084" y="24868"/>
                </a:cubicBezTo>
                <a:cubicBezTo>
                  <a:pt x="22635" y="24868"/>
                  <a:pt x="21158" y="24473"/>
                  <a:pt x="19741" y="23676"/>
                </a:cubicBezTo>
                <a:cubicBezTo>
                  <a:pt x="19182" y="23365"/>
                  <a:pt x="18644" y="23055"/>
                  <a:pt x="18126" y="22744"/>
                </a:cubicBezTo>
                <a:cubicBezTo>
                  <a:pt x="15640" y="21273"/>
                  <a:pt x="13465" y="20010"/>
                  <a:pt x="10213" y="19823"/>
                </a:cubicBezTo>
                <a:cubicBezTo>
                  <a:pt x="9674" y="19782"/>
                  <a:pt x="9177" y="19782"/>
                  <a:pt x="8701" y="19782"/>
                </a:cubicBezTo>
                <a:lnTo>
                  <a:pt x="8307" y="19782"/>
                </a:lnTo>
                <a:cubicBezTo>
                  <a:pt x="8265" y="19782"/>
                  <a:pt x="8224" y="19782"/>
                  <a:pt x="8183" y="19782"/>
                </a:cubicBezTo>
                <a:cubicBezTo>
                  <a:pt x="6014" y="19782"/>
                  <a:pt x="4547" y="19762"/>
                  <a:pt x="2860" y="17628"/>
                </a:cubicBezTo>
                <a:cubicBezTo>
                  <a:pt x="1368" y="15763"/>
                  <a:pt x="685" y="13671"/>
                  <a:pt x="809" y="11413"/>
                </a:cubicBezTo>
                <a:cubicBezTo>
                  <a:pt x="995" y="8099"/>
                  <a:pt x="2445" y="3770"/>
                  <a:pt x="3232" y="1450"/>
                </a:cubicBezTo>
                <a:cubicBezTo>
                  <a:pt x="3336" y="1139"/>
                  <a:pt x="3460" y="808"/>
                  <a:pt x="3647" y="580"/>
                </a:cubicBezTo>
                <a:cubicBezTo>
                  <a:pt x="3709" y="518"/>
                  <a:pt x="3750" y="476"/>
                  <a:pt x="3812" y="435"/>
                </a:cubicBezTo>
                <a:cubicBezTo>
                  <a:pt x="4040" y="249"/>
                  <a:pt x="4372" y="104"/>
                  <a:pt x="472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3"/>
          <p:cNvSpPr/>
          <p:nvPr/>
        </p:nvSpPr>
        <p:spPr>
          <a:xfrm>
            <a:off x="6074806" y="-1208"/>
            <a:ext cx="923751" cy="694257"/>
          </a:xfrm>
          <a:custGeom>
            <a:rect b="b" l="l" r="r" t="t"/>
            <a:pathLst>
              <a:path extrusionOk="0" h="21660" w="28793">
                <a:moveTo>
                  <a:pt x="20500" y="414"/>
                </a:moveTo>
                <a:cubicBezTo>
                  <a:pt x="23140" y="414"/>
                  <a:pt x="25678" y="1050"/>
                  <a:pt x="26763" y="3418"/>
                </a:cubicBezTo>
                <a:cubicBezTo>
                  <a:pt x="28088" y="6297"/>
                  <a:pt x="27488" y="9321"/>
                  <a:pt x="26783" y="11952"/>
                </a:cubicBezTo>
                <a:cubicBezTo>
                  <a:pt x="26100" y="14541"/>
                  <a:pt x="24153" y="17897"/>
                  <a:pt x="21791" y="19637"/>
                </a:cubicBezTo>
                <a:cubicBezTo>
                  <a:pt x="20583" y="20534"/>
                  <a:pt x="19292" y="20965"/>
                  <a:pt x="17972" y="20965"/>
                </a:cubicBezTo>
                <a:cubicBezTo>
                  <a:pt x="16914" y="20965"/>
                  <a:pt x="15838" y="20689"/>
                  <a:pt x="14769" y="20155"/>
                </a:cubicBezTo>
                <a:cubicBezTo>
                  <a:pt x="14314" y="19927"/>
                  <a:pt x="13879" y="19699"/>
                  <a:pt x="13464" y="19471"/>
                </a:cubicBezTo>
                <a:cubicBezTo>
                  <a:pt x="12035" y="18705"/>
                  <a:pt x="10751" y="18000"/>
                  <a:pt x="9156" y="17628"/>
                </a:cubicBezTo>
                <a:cubicBezTo>
                  <a:pt x="8638" y="17503"/>
                  <a:pt x="8058" y="17420"/>
                  <a:pt x="7478" y="17379"/>
                </a:cubicBezTo>
                <a:cubicBezTo>
                  <a:pt x="7188" y="17379"/>
                  <a:pt x="6919" y="17358"/>
                  <a:pt x="6670" y="17358"/>
                </a:cubicBezTo>
                <a:lnTo>
                  <a:pt x="6049" y="17358"/>
                </a:lnTo>
                <a:cubicBezTo>
                  <a:pt x="4350" y="17358"/>
                  <a:pt x="3294" y="17317"/>
                  <a:pt x="2051" y="15598"/>
                </a:cubicBezTo>
                <a:cubicBezTo>
                  <a:pt x="1036" y="14231"/>
                  <a:pt x="559" y="12698"/>
                  <a:pt x="663" y="11020"/>
                </a:cubicBezTo>
                <a:cubicBezTo>
                  <a:pt x="808" y="8576"/>
                  <a:pt x="1864" y="5427"/>
                  <a:pt x="2507" y="3729"/>
                </a:cubicBezTo>
                <a:cubicBezTo>
                  <a:pt x="2589" y="3501"/>
                  <a:pt x="2672" y="3273"/>
                  <a:pt x="2817" y="3107"/>
                </a:cubicBezTo>
                <a:cubicBezTo>
                  <a:pt x="2859" y="3066"/>
                  <a:pt x="2900" y="3045"/>
                  <a:pt x="2942" y="3004"/>
                </a:cubicBezTo>
                <a:cubicBezTo>
                  <a:pt x="3522" y="2569"/>
                  <a:pt x="4806" y="2465"/>
                  <a:pt x="5800" y="2361"/>
                </a:cubicBezTo>
                <a:cubicBezTo>
                  <a:pt x="6007" y="2361"/>
                  <a:pt x="6214" y="2341"/>
                  <a:pt x="6401" y="2320"/>
                </a:cubicBezTo>
                <a:cubicBezTo>
                  <a:pt x="6716" y="2281"/>
                  <a:pt x="7040" y="2266"/>
                  <a:pt x="7366" y="2266"/>
                </a:cubicBezTo>
                <a:cubicBezTo>
                  <a:pt x="7555" y="2266"/>
                  <a:pt x="7744" y="2271"/>
                  <a:pt x="7934" y="2279"/>
                </a:cubicBezTo>
                <a:cubicBezTo>
                  <a:pt x="8493" y="2279"/>
                  <a:pt x="9073" y="2279"/>
                  <a:pt x="9632" y="2216"/>
                </a:cubicBezTo>
                <a:cubicBezTo>
                  <a:pt x="10606" y="2113"/>
                  <a:pt x="11538" y="1844"/>
                  <a:pt x="12408" y="1595"/>
                </a:cubicBezTo>
                <a:cubicBezTo>
                  <a:pt x="13071" y="1409"/>
                  <a:pt x="13713" y="1201"/>
                  <a:pt x="14376" y="1119"/>
                </a:cubicBezTo>
                <a:cubicBezTo>
                  <a:pt x="14728" y="1056"/>
                  <a:pt x="15101" y="994"/>
                  <a:pt x="15515" y="932"/>
                </a:cubicBezTo>
                <a:cubicBezTo>
                  <a:pt x="16959" y="693"/>
                  <a:pt x="18751" y="414"/>
                  <a:pt x="20500" y="414"/>
                </a:cubicBezTo>
                <a:close/>
                <a:moveTo>
                  <a:pt x="17131" y="0"/>
                </a:moveTo>
                <a:cubicBezTo>
                  <a:pt x="16551" y="83"/>
                  <a:pt x="15991" y="166"/>
                  <a:pt x="15453" y="249"/>
                </a:cubicBezTo>
                <a:cubicBezTo>
                  <a:pt x="15039" y="311"/>
                  <a:pt x="14666" y="373"/>
                  <a:pt x="14334" y="435"/>
                </a:cubicBezTo>
                <a:cubicBezTo>
                  <a:pt x="13630" y="539"/>
                  <a:pt x="12946" y="725"/>
                  <a:pt x="12263" y="932"/>
                </a:cubicBezTo>
                <a:cubicBezTo>
                  <a:pt x="11414" y="1160"/>
                  <a:pt x="10502" y="1429"/>
                  <a:pt x="9570" y="1533"/>
                </a:cubicBezTo>
                <a:cubicBezTo>
                  <a:pt x="9247" y="1570"/>
                  <a:pt x="8924" y="1578"/>
                  <a:pt x="8596" y="1578"/>
                </a:cubicBezTo>
                <a:cubicBezTo>
                  <a:pt x="8378" y="1578"/>
                  <a:pt x="8157" y="1574"/>
                  <a:pt x="7934" y="1574"/>
                </a:cubicBezTo>
                <a:cubicBezTo>
                  <a:pt x="7395" y="1574"/>
                  <a:pt x="6857" y="1574"/>
                  <a:pt x="6318" y="1636"/>
                </a:cubicBezTo>
                <a:cubicBezTo>
                  <a:pt x="6132" y="1657"/>
                  <a:pt x="5945" y="1678"/>
                  <a:pt x="5738" y="1678"/>
                </a:cubicBezTo>
                <a:cubicBezTo>
                  <a:pt x="4599" y="1781"/>
                  <a:pt x="3211" y="1926"/>
                  <a:pt x="2527" y="2444"/>
                </a:cubicBezTo>
                <a:cubicBezTo>
                  <a:pt x="2486" y="2486"/>
                  <a:pt x="2403" y="2569"/>
                  <a:pt x="2341" y="2610"/>
                </a:cubicBezTo>
                <a:cubicBezTo>
                  <a:pt x="2113" y="2859"/>
                  <a:pt x="1989" y="3169"/>
                  <a:pt x="1864" y="3459"/>
                </a:cubicBezTo>
                <a:cubicBezTo>
                  <a:pt x="1098" y="5344"/>
                  <a:pt x="21" y="8866"/>
                  <a:pt x="0" y="11476"/>
                </a:cubicBezTo>
                <a:cubicBezTo>
                  <a:pt x="0" y="11558"/>
                  <a:pt x="0" y="11621"/>
                  <a:pt x="0" y="11703"/>
                </a:cubicBezTo>
                <a:cubicBezTo>
                  <a:pt x="83" y="13692"/>
                  <a:pt x="870" y="15101"/>
                  <a:pt x="2092" y="16426"/>
                </a:cubicBezTo>
                <a:cubicBezTo>
                  <a:pt x="3294" y="17731"/>
                  <a:pt x="4329" y="18021"/>
                  <a:pt x="5572" y="18063"/>
                </a:cubicBezTo>
                <a:cubicBezTo>
                  <a:pt x="5842" y="18083"/>
                  <a:pt x="6132" y="18083"/>
                  <a:pt x="6422" y="18083"/>
                </a:cubicBezTo>
                <a:cubicBezTo>
                  <a:pt x="6836" y="18083"/>
                  <a:pt x="7271" y="18083"/>
                  <a:pt x="7727" y="18125"/>
                </a:cubicBezTo>
                <a:cubicBezTo>
                  <a:pt x="9922" y="18270"/>
                  <a:pt x="11351" y="19119"/>
                  <a:pt x="13174" y="20093"/>
                </a:cubicBezTo>
                <a:cubicBezTo>
                  <a:pt x="13609" y="20320"/>
                  <a:pt x="14044" y="20548"/>
                  <a:pt x="14500" y="20776"/>
                </a:cubicBezTo>
                <a:cubicBezTo>
                  <a:pt x="15204" y="21128"/>
                  <a:pt x="15909" y="21377"/>
                  <a:pt x="16613" y="21522"/>
                </a:cubicBezTo>
                <a:cubicBezTo>
                  <a:pt x="17069" y="21603"/>
                  <a:pt x="17512" y="21659"/>
                  <a:pt x="17963" y="21659"/>
                </a:cubicBezTo>
                <a:cubicBezTo>
                  <a:pt x="18085" y="21659"/>
                  <a:pt x="18208" y="21655"/>
                  <a:pt x="18332" y="21646"/>
                </a:cubicBezTo>
                <a:cubicBezTo>
                  <a:pt x="19679" y="21584"/>
                  <a:pt x="21004" y="21087"/>
                  <a:pt x="22226" y="20175"/>
                </a:cubicBezTo>
                <a:cubicBezTo>
                  <a:pt x="24712" y="18332"/>
                  <a:pt x="26742" y="14811"/>
                  <a:pt x="27467" y="12097"/>
                </a:cubicBezTo>
                <a:cubicBezTo>
                  <a:pt x="28192" y="9342"/>
                  <a:pt x="28793" y="6173"/>
                  <a:pt x="27384" y="3128"/>
                </a:cubicBezTo>
                <a:cubicBezTo>
                  <a:pt x="26556" y="1284"/>
                  <a:pt x="24981" y="394"/>
                  <a:pt x="2315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3"/>
          <p:cNvSpPr/>
          <p:nvPr/>
        </p:nvSpPr>
        <p:spPr>
          <a:xfrm>
            <a:off x="6219017" y="104854"/>
            <a:ext cx="623363" cy="463768"/>
          </a:xfrm>
          <a:custGeom>
            <a:rect b="b" l="l" r="r" t="t"/>
            <a:pathLst>
              <a:path extrusionOk="0" h="14469" w="19430">
                <a:moveTo>
                  <a:pt x="13198" y="657"/>
                </a:moveTo>
                <a:cubicBezTo>
                  <a:pt x="15128" y="657"/>
                  <a:pt x="17139" y="1061"/>
                  <a:pt x="17959" y="2822"/>
                </a:cubicBezTo>
                <a:cubicBezTo>
                  <a:pt x="18746" y="4521"/>
                  <a:pt x="18477" y="6323"/>
                  <a:pt x="18084" y="7918"/>
                </a:cubicBezTo>
                <a:cubicBezTo>
                  <a:pt x="17690" y="9472"/>
                  <a:pt x="16551" y="11398"/>
                  <a:pt x="15204" y="12558"/>
                </a:cubicBezTo>
                <a:cubicBezTo>
                  <a:pt x="14198" y="13415"/>
                  <a:pt x="13198" y="13788"/>
                  <a:pt x="12171" y="13788"/>
                </a:cubicBezTo>
                <a:cubicBezTo>
                  <a:pt x="11486" y="13788"/>
                  <a:pt x="10788" y="13623"/>
                  <a:pt x="10067" y="13324"/>
                </a:cubicBezTo>
                <a:cubicBezTo>
                  <a:pt x="9736" y="13179"/>
                  <a:pt x="9404" y="13055"/>
                  <a:pt x="9073" y="12910"/>
                </a:cubicBezTo>
                <a:cubicBezTo>
                  <a:pt x="8099" y="12475"/>
                  <a:pt x="7209" y="12019"/>
                  <a:pt x="6132" y="11812"/>
                </a:cubicBezTo>
                <a:cubicBezTo>
                  <a:pt x="5759" y="11729"/>
                  <a:pt x="5386" y="11667"/>
                  <a:pt x="4992" y="11647"/>
                </a:cubicBezTo>
                <a:cubicBezTo>
                  <a:pt x="4806" y="11647"/>
                  <a:pt x="4640" y="11626"/>
                  <a:pt x="4454" y="11626"/>
                </a:cubicBezTo>
                <a:lnTo>
                  <a:pt x="4039" y="11626"/>
                </a:lnTo>
                <a:cubicBezTo>
                  <a:pt x="2900" y="11605"/>
                  <a:pt x="2279" y="11522"/>
                  <a:pt x="1512" y="10279"/>
                </a:cubicBezTo>
                <a:cubicBezTo>
                  <a:pt x="953" y="9409"/>
                  <a:pt x="684" y="8394"/>
                  <a:pt x="767" y="7317"/>
                </a:cubicBezTo>
                <a:cubicBezTo>
                  <a:pt x="870" y="5722"/>
                  <a:pt x="1533" y="3775"/>
                  <a:pt x="2030" y="2698"/>
                </a:cubicBezTo>
                <a:cubicBezTo>
                  <a:pt x="2092" y="2574"/>
                  <a:pt x="2175" y="2429"/>
                  <a:pt x="2258" y="2325"/>
                </a:cubicBezTo>
                <a:cubicBezTo>
                  <a:pt x="2299" y="2304"/>
                  <a:pt x="2320" y="2284"/>
                  <a:pt x="2362" y="2263"/>
                </a:cubicBezTo>
                <a:cubicBezTo>
                  <a:pt x="2755" y="2015"/>
                  <a:pt x="3646" y="1870"/>
                  <a:pt x="4454" y="1766"/>
                </a:cubicBezTo>
                <a:cubicBezTo>
                  <a:pt x="4599" y="1745"/>
                  <a:pt x="4744" y="1725"/>
                  <a:pt x="4868" y="1704"/>
                </a:cubicBezTo>
                <a:cubicBezTo>
                  <a:pt x="5241" y="1642"/>
                  <a:pt x="5614" y="1621"/>
                  <a:pt x="5987" y="1580"/>
                </a:cubicBezTo>
                <a:cubicBezTo>
                  <a:pt x="6401" y="1559"/>
                  <a:pt x="6815" y="1538"/>
                  <a:pt x="7229" y="1476"/>
                </a:cubicBezTo>
                <a:cubicBezTo>
                  <a:pt x="7954" y="1372"/>
                  <a:pt x="8659" y="1227"/>
                  <a:pt x="9259" y="1082"/>
                </a:cubicBezTo>
                <a:cubicBezTo>
                  <a:pt x="9674" y="1000"/>
                  <a:pt x="10088" y="896"/>
                  <a:pt x="10481" y="855"/>
                </a:cubicBezTo>
                <a:cubicBezTo>
                  <a:pt x="10709" y="834"/>
                  <a:pt x="10937" y="792"/>
                  <a:pt x="11186" y="772"/>
                </a:cubicBezTo>
                <a:cubicBezTo>
                  <a:pt x="11805" y="711"/>
                  <a:pt x="12496" y="657"/>
                  <a:pt x="13198" y="657"/>
                </a:cubicBezTo>
                <a:close/>
                <a:moveTo>
                  <a:pt x="13092" y="0"/>
                </a:moveTo>
                <a:cubicBezTo>
                  <a:pt x="12437" y="0"/>
                  <a:pt x="11795" y="40"/>
                  <a:pt x="11206" y="88"/>
                </a:cubicBezTo>
                <a:cubicBezTo>
                  <a:pt x="10958" y="109"/>
                  <a:pt x="10709" y="150"/>
                  <a:pt x="10502" y="171"/>
                </a:cubicBezTo>
                <a:cubicBezTo>
                  <a:pt x="10046" y="212"/>
                  <a:pt x="9611" y="316"/>
                  <a:pt x="9176" y="399"/>
                </a:cubicBezTo>
                <a:cubicBezTo>
                  <a:pt x="8576" y="544"/>
                  <a:pt x="7892" y="689"/>
                  <a:pt x="7167" y="792"/>
                </a:cubicBezTo>
                <a:cubicBezTo>
                  <a:pt x="6774" y="855"/>
                  <a:pt x="6380" y="875"/>
                  <a:pt x="5966" y="896"/>
                </a:cubicBezTo>
                <a:cubicBezTo>
                  <a:pt x="5572" y="917"/>
                  <a:pt x="5158" y="958"/>
                  <a:pt x="4764" y="1020"/>
                </a:cubicBezTo>
                <a:cubicBezTo>
                  <a:pt x="4640" y="1041"/>
                  <a:pt x="4495" y="1062"/>
                  <a:pt x="4329" y="1082"/>
                </a:cubicBezTo>
                <a:cubicBezTo>
                  <a:pt x="3397" y="1227"/>
                  <a:pt x="2382" y="1393"/>
                  <a:pt x="1968" y="1683"/>
                </a:cubicBezTo>
                <a:lnTo>
                  <a:pt x="1823" y="1787"/>
                </a:lnTo>
                <a:cubicBezTo>
                  <a:pt x="1657" y="1973"/>
                  <a:pt x="1533" y="2180"/>
                  <a:pt x="1429" y="2387"/>
                </a:cubicBezTo>
                <a:cubicBezTo>
                  <a:pt x="684" y="3817"/>
                  <a:pt x="0" y="6447"/>
                  <a:pt x="145" y="8291"/>
                </a:cubicBezTo>
                <a:cubicBezTo>
                  <a:pt x="145" y="8332"/>
                  <a:pt x="145" y="8394"/>
                  <a:pt x="145" y="8436"/>
                </a:cubicBezTo>
                <a:cubicBezTo>
                  <a:pt x="394" y="10114"/>
                  <a:pt x="1202" y="10735"/>
                  <a:pt x="2154" y="11502"/>
                </a:cubicBezTo>
                <a:cubicBezTo>
                  <a:pt x="2921" y="12102"/>
                  <a:pt x="3522" y="12309"/>
                  <a:pt x="4288" y="12372"/>
                </a:cubicBezTo>
                <a:cubicBezTo>
                  <a:pt x="4454" y="12372"/>
                  <a:pt x="4619" y="12372"/>
                  <a:pt x="4785" y="12392"/>
                </a:cubicBezTo>
                <a:cubicBezTo>
                  <a:pt x="5034" y="12392"/>
                  <a:pt x="5303" y="12413"/>
                  <a:pt x="5572" y="12434"/>
                </a:cubicBezTo>
                <a:cubicBezTo>
                  <a:pt x="6856" y="12537"/>
                  <a:pt x="7747" y="13034"/>
                  <a:pt x="8845" y="13552"/>
                </a:cubicBezTo>
                <a:cubicBezTo>
                  <a:pt x="9176" y="13697"/>
                  <a:pt x="9529" y="13842"/>
                  <a:pt x="9901" y="13987"/>
                </a:cubicBezTo>
                <a:cubicBezTo>
                  <a:pt x="10440" y="14194"/>
                  <a:pt x="10979" y="14360"/>
                  <a:pt x="11538" y="14422"/>
                </a:cubicBezTo>
                <a:cubicBezTo>
                  <a:pt x="11755" y="14453"/>
                  <a:pt x="11968" y="14469"/>
                  <a:pt x="12180" y="14469"/>
                </a:cubicBezTo>
                <a:cubicBezTo>
                  <a:pt x="12392" y="14469"/>
                  <a:pt x="12605" y="14453"/>
                  <a:pt x="12822" y="14422"/>
                </a:cubicBezTo>
                <a:cubicBezTo>
                  <a:pt x="13796" y="14319"/>
                  <a:pt x="14749" y="13842"/>
                  <a:pt x="15681" y="13034"/>
                </a:cubicBezTo>
                <a:cubicBezTo>
                  <a:pt x="17151" y="11792"/>
                  <a:pt x="18353" y="9720"/>
                  <a:pt x="18767" y="8022"/>
                </a:cubicBezTo>
                <a:cubicBezTo>
                  <a:pt x="19181" y="6302"/>
                  <a:pt x="19430" y="4376"/>
                  <a:pt x="18581" y="2532"/>
                </a:cubicBezTo>
                <a:cubicBezTo>
                  <a:pt x="17609" y="445"/>
                  <a:pt x="15277" y="0"/>
                  <a:pt x="1309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3"/>
          <p:cNvSpPr/>
          <p:nvPr/>
        </p:nvSpPr>
        <p:spPr>
          <a:xfrm>
            <a:off x="6360565" y="207198"/>
            <a:ext cx="335615" cy="238439"/>
          </a:xfrm>
          <a:custGeom>
            <a:rect b="b" l="l" r="r" t="t"/>
            <a:pathLst>
              <a:path extrusionOk="0" h="7439" w="10461">
                <a:moveTo>
                  <a:pt x="6316" y="684"/>
                </a:moveTo>
                <a:cubicBezTo>
                  <a:pt x="7611" y="684"/>
                  <a:pt x="8737" y="1319"/>
                  <a:pt x="9239" y="2364"/>
                </a:cubicBezTo>
                <a:cubicBezTo>
                  <a:pt x="9736" y="3379"/>
                  <a:pt x="9529" y="4559"/>
                  <a:pt x="8679" y="5574"/>
                </a:cubicBezTo>
                <a:cubicBezTo>
                  <a:pt x="7932" y="6479"/>
                  <a:pt x="7262" y="6765"/>
                  <a:pt x="6521" y="6765"/>
                </a:cubicBezTo>
                <a:cubicBezTo>
                  <a:pt x="5990" y="6765"/>
                  <a:pt x="5422" y="6617"/>
                  <a:pt x="4764" y="6444"/>
                </a:cubicBezTo>
                <a:cubicBezTo>
                  <a:pt x="4267" y="6320"/>
                  <a:pt x="3749" y="6175"/>
                  <a:pt x="3190" y="6092"/>
                </a:cubicBezTo>
                <a:cubicBezTo>
                  <a:pt x="2859" y="6051"/>
                  <a:pt x="2589" y="6030"/>
                  <a:pt x="2341" y="6009"/>
                </a:cubicBezTo>
                <a:cubicBezTo>
                  <a:pt x="1595" y="5989"/>
                  <a:pt x="1347" y="5968"/>
                  <a:pt x="1057" y="5077"/>
                </a:cubicBezTo>
                <a:cubicBezTo>
                  <a:pt x="705" y="4062"/>
                  <a:pt x="1098" y="2281"/>
                  <a:pt x="1782" y="1659"/>
                </a:cubicBezTo>
                <a:cubicBezTo>
                  <a:pt x="2279" y="1494"/>
                  <a:pt x="4909" y="727"/>
                  <a:pt x="6194" y="686"/>
                </a:cubicBezTo>
                <a:cubicBezTo>
                  <a:pt x="6235" y="685"/>
                  <a:pt x="6276" y="684"/>
                  <a:pt x="6316" y="684"/>
                </a:cubicBezTo>
                <a:close/>
                <a:moveTo>
                  <a:pt x="6296" y="1"/>
                </a:moveTo>
                <a:cubicBezTo>
                  <a:pt x="6255" y="1"/>
                  <a:pt x="6214" y="1"/>
                  <a:pt x="6173" y="2"/>
                </a:cubicBezTo>
                <a:cubicBezTo>
                  <a:pt x="4744" y="44"/>
                  <a:pt x="1844" y="893"/>
                  <a:pt x="1492" y="1038"/>
                </a:cubicBezTo>
                <a:lnTo>
                  <a:pt x="1388" y="1100"/>
                </a:lnTo>
                <a:cubicBezTo>
                  <a:pt x="394" y="1908"/>
                  <a:pt x="0" y="4124"/>
                  <a:pt x="394" y="5305"/>
                </a:cubicBezTo>
                <a:cubicBezTo>
                  <a:pt x="829" y="6631"/>
                  <a:pt x="1512" y="6672"/>
                  <a:pt x="2299" y="6714"/>
                </a:cubicBezTo>
                <a:cubicBezTo>
                  <a:pt x="2527" y="6714"/>
                  <a:pt x="2797" y="6734"/>
                  <a:pt x="3087" y="6776"/>
                </a:cubicBezTo>
                <a:cubicBezTo>
                  <a:pt x="3604" y="6859"/>
                  <a:pt x="4102" y="6983"/>
                  <a:pt x="4578" y="7107"/>
                </a:cubicBezTo>
                <a:cubicBezTo>
                  <a:pt x="5241" y="7273"/>
                  <a:pt x="5883" y="7439"/>
                  <a:pt x="6525" y="7439"/>
                </a:cubicBezTo>
                <a:cubicBezTo>
                  <a:pt x="7416" y="7439"/>
                  <a:pt x="8307" y="7128"/>
                  <a:pt x="9218" y="6030"/>
                </a:cubicBezTo>
                <a:cubicBezTo>
                  <a:pt x="10233" y="4808"/>
                  <a:pt x="10461" y="3316"/>
                  <a:pt x="9860" y="2053"/>
                </a:cubicBezTo>
                <a:cubicBezTo>
                  <a:pt x="9234" y="781"/>
                  <a:pt x="7880" y="1"/>
                  <a:pt x="629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3"/>
          <p:cNvSpPr/>
          <p:nvPr/>
        </p:nvSpPr>
        <p:spPr>
          <a:xfrm>
            <a:off x="128346" y="2132335"/>
            <a:ext cx="331637" cy="330333"/>
          </a:xfrm>
          <a:custGeom>
            <a:rect b="b" l="l" r="r" t="t"/>
            <a:pathLst>
              <a:path extrusionOk="0" h="10306" w="10337">
                <a:moveTo>
                  <a:pt x="6170" y="345"/>
                </a:moveTo>
                <a:cubicBezTo>
                  <a:pt x="6905" y="345"/>
                  <a:pt x="7629" y="496"/>
                  <a:pt x="8244" y="798"/>
                </a:cubicBezTo>
                <a:cubicBezTo>
                  <a:pt x="9239" y="1274"/>
                  <a:pt x="9819" y="2372"/>
                  <a:pt x="9901" y="3926"/>
                </a:cubicBezTo>
                <a:cubicBezTo>
                  <a:pt x="10026" y="6515"/>
                  <a:pt x="8514" y="8359"/>
                  <a:pt x="7064" y="9229"/>
                </a:cubicBezTo>
                <a:cubicBezTo>
                  <a:pt x="6241" y="9715"/>
                  <a:pt x="5361" y="9962"/>
                  <a:pt x="4534" y="9962"/>
                </a:cubicBezTo>
                <a:cubicBezTo>
                  <a:pt x="3882" y="9962"/>
                  <a:pt x="3264" y="9808"/>
                  <a:pt x="2734" y="9498"/>
                </a:cubicBezTo>
                <a:cubicBezTo>
                  <a:pt x="932" y="8400"/>
                  <a:pt x="352" y="6929"/>
                  <a:pt x="829" y="4547"/>
                </a:cubicBezTo>
                <a:cubicBezTo>
                  <a:pt x="1284" y="2144"/>
                  <a:pt x="3314" y="1088"/>
                  <a:pt x="4164" y="736"/>
                </a:cubicBezTo>
                <a:cubicBezTo>
                  <a:pt x="4226" y="715"/>
                  <a:pt x="4267" y="694"/>
                  <a:pt x="4329" y="674"/>
                </a:cubicBezTo>
                <a:cubicBezTo>
                  <a:pt x="4911" y="455"/>
                  <a:pt x="5544" y="345"/>
                  <a:pt x="6170" y="345"/>
                </a:cubicBezTo>
                <a:close/>
                <a:moveTo>
                  <a:pt x="6161" y="0"/>
                </a:moveTo>
                <a:cubicBezTo>
                  <a:pt x="5493" y="0"/>
                  <a:pt x="4821" y="115"/>
                  <a:pt x="4205" y="342"/>
                </a:cubicBezTo>
                <a:cubicBezTo>
                  <a:pt x="4143" y="363"/>
                  <a:pt x="4101" y="384"/>
                  <a:pt x="4039" y="404"/>
                </a:cubicBezTo>
                <a:cubicBezTo>
                  <a:pt x="3128" y="777"/>
                  <a:pt x="974" y="1917"/>
                  <a:pt x="477" y="4485"/>
                </a:cubicBezTo>
                <a:cubicBezTo>
                  <a:pt x="0" y="6991"/>
                  <a:pt x="642" y="8628"/>
                  <a:pt x="2569" y="9788"/>
                </a:cubicBezTo>
                <a:cubicBezTo>
                  <a:pt x="3149" y="10140"/>
                  <a:pt x="3832" y="10306"/>
                  <a:pt x="4557" y="10306"/>
                </a:cubicBezTo>
                <a:cubicBezTo>
                  <a:pt x="5427" y="10306"/>
                  <a:pt x="6380" y="10036"/>
                  <a:pt x="7250" y="9519"/>
                </a:cubicBezTo>
                <a:cubicBezTo>
                  <a:pt x="9197" y="8359"/>
                  <a:pt x="10336" y="6204"/>
                  <a:pt x="10233" y="3905"/>
                </a:cubicBezTo>
                <a:cubicBezTo>
                  <a:pt x="10171" y="2248"/>
                  <a:pt x="9487" y="1005"/>
                  <a:pt x="8410" y="487"/>
                </a:cubicBezTo>
                <a:cubicBezTo>
                  <a:pt x="7736" y="161"/>
                  <a:pt x="6952" y="0"/>
                  <a:pt x="616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3"/>
          <p:cNvSpPr txBox="1"/>
          <p:nvPr>
            <p:ph idx="1" type="subTitle"/>
          </p:nvPr>
        </p:nvSpPr>
        <p:spPr>
          <a:xfrm>
            <a:off x="2331720" y="3172968"/>
            <a:ext cx="4480500" cy="6858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sz="1600">
                <a:solidFill>
                  <a:schemeClr val="dk2"/>
                </a:solidFill>
                <a:latin typeface="Nunito"/>
                <a:ea typeface="Nunito"/>
                <a:cs typeface="Nunito"/>
                <a:sym typeface="Nunito"/>
              </a:defRPr>
            </a:lvl1pPr>
            <a:lvl2pPr lvl="1" rtl="0" algn="ctr">
              <a:spcBef>
                <a:spcPts val="0"/>
              </a:spcBef>
              <a:spcAft>
                <a:spcPts val="0"/>
              </a:spcAft>
              <a:buNone/>
              <a:defRPr sz="1600">
                <a:solidFill>
                  <a:schemeClr val="dk2"/>
                </a:solidFill>
                <a:latin typeface="Nunito"/>
                <a:ea typeface="Nunito"/>
                <a:cs typeface="Nunito"/>
                <a:sym typeface="Nunito"/>
              </a:defRPr>
            </a:lvl2pPr>
            <a:lvl3pPr lvl="2" rtl="0" algn="ctr">
              <a:spcBef>
                <a:spcPts val="0"/>
              </a:spcBef>
              <a:spcAft>
                <a:spcPts val="0"/>
              </a:spcAft>
              <a:buNone/>
              <a:defRPr sz="1600">
                <a:solidFill>
                  <a:schemeClr val="dk2"/>
                </a:solidFill>
                <a:latin typeface="Nunito"/>
                <a:ea typeface="Nunito"/>
                <a:cs typeface="Nunito"/>
                <a:sym typeface="Nunito"/>
              </a:defRPr>
            </a:lvl3pPr>
            <a:lvl4pPr lvl="3" rtl="0" algn="ctr">
              <a:spcBef>
                <a:spcPts val="0"/>
              </a:spcBef>
              <a:spcAft>
                <a:spcPts val="0"/>
              </a:spcAft>
              <a:buNone/>
              <a:defRPr sz="1600">
                <a:solidFill>
                  <a:schemeClr val="dk2"/>
                </a:solidFill>
                <a:latin typeface="Nunito"/>
                <a:ea typeface="Nunito"/>
                <a:cs typeface="Nunito"/>
                <a:sym typeface="Nunito"/>
              </a:defRPr>
            </a:lvl4pPr>
            <a:lvl5pPr lvl="4" rtl="0" algn="ctr">
              <a:spcBef>
                <a:spcPts val="0"/>
              </a:spcBef>
              <a:spcAft>
                <a:spcPts val="0"/>
              </a:spcAft>
              <a:buNone/>
              <a:defRPr sz="1600">
                <a:solidFill>
                  <a:schemeClr val="dk2"/>
                </a:solidFill>
                <a:latin typeface="Nunito"/>
                <a:ea typeface="Nunito"/>
                <a:cs typeface="Nunito"/>
                <a:sym typeface="Nunito"/>
              </a:defRPr>
            </a:lvl5pPr>
            <a:lvl6pPr lvl="5" rtl="0" algn="ctr">
              <a:spcBef>
                <a:spcPts val="0"/>
              </a:spcBef>
              <a:spcAft>
                <a:spcPts val="0"/>
              </a:spcAft>
              <a:buNone/>
              <a:defRPr sz="1600">
                <a:solidFill>
                  <a:schemeClr val="dk2"/>
                </a:solidFill>
                <a:latin typeface="Nunito"/>
                <a:ea typeface="Nunito"/>
                <a:cs typeface="Nunito"/>
                <a:sym typeface="Nunito"/>
              </a:defRPr>
            </a:lvl6pPr>
            <a:lvl7pPr lvl="6" rtl="0" algn="ctr">
              <a:spcBef>
                <a:spcPts val="0"/>
              </a:spcBef>
              <a:spcAft>
                <a:spcPts val="0"/>
              </a:spcAft>
              <a:buNone/>
              <a:defRPr sz="1600">
                <a:solidFill>
                  <a:schemeClr val="dk2"/>
                </a:solidFill>
                <a:latin typeface="Nunito"/>
                <a:ea typeface="Nunito"/>
                <a:cs typeface="Nunito"/>
                <a:sym typeface="Nunito"/>
              </a:defRPr>
            </a:lvl7pPr>
            <a:lvl8pPr lvl="7" rtl="0" algn="ctr">
              <a:spcBef>
                <a:spcPts val="0"/>
              </a:spcBef>
              <a:spcAft>
                <a:spcPts val="0"/>
              </a:spcAft>
              <a:buNone/>
              <a:defRPr sz="1600">
                <a:solidFill>
                  <a:schemeClr val="dk2"/>
                </a:solidFill>
                <a:latin typeface="Nunito"/>
                <a:ea typeface="Nunito"/>
                <a:cs typeface="Nunito"/>
                <a:sym typeface="Nunito"/>
              </a:defRPr>
            </a:lvl8pPr>
            <a:lvl9pPr lvl="8" rtl="0" algn="ctr">
              <a:spcBef>
                <a:spcPts val="0"/>
              </a:spcBef>
              <a:spcAft>
                <a:spcPts val="0"/>
              </a:spcAft>
              <a:buNone/>
              <a:defRPr sz="1600">
                <a:solidFill>
                  <a:schemeClr val="dk2"/>
                </a:solidFill>
                <a:latin typeface="Nunito"/>
                <a:ea typeface="Nunito"/>
                <a:cs typeface="Nunito"/>
                <a:sym typeface="Nunito"/>
              </a:defRPr>
            </a:lvl9pPr>
          </a:lstStyle>
          <a:p/>
        </p:txBody>
      </p:sp>
      <p:grpSp>
        <p:nvGrpSpPr>
          <p:cNvPr id="65" name="Google Shape;65;p3"/>
          <p:cNvGrpSpPr/>
          <p:nvPr/>
        </p:nvGrpSpPr>
        <p:grpSpPr>
          <a:xfrm rot="-5400000">
            <a:off x="6308029" y="1985147"/>
            <a:ext cx="489135" cy="447388"/>
            <a:chOff x="5177300" y="2314950"/>
            <a:chExt cx="341575" cy="312400"/>
          </a:xfrm>
        </p:grpSpPr>
        <p:sp>
          <p:nvSpPr>
            <p:cNvPr id="66" name="Google Shape;66;p3"/>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3"/>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3"/>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3"/>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3"/>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 name="Google Shape;71;p3"/>
          <p:cNvGrpSpPr/>
          <p:nvPr/>
        </p:nvGrpSpPr>
        <p:grpSpPr>
          <a:xfrm rot="4297850">
            <a:off x="2673799" y="2681112"/>
            <a:ext cx="489159" cy="447379"/>
            <a:chOff x="5177300" y="2314950"/>
            <a:chExt cx="341575" cy="312400"/>
          </a:xfrm>
        </p:grpSpPr>
        <p:sp>
          <p:nvSpPr>
            <p:cNvPr id="72" name="Google Shape;72;p3"/>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3"/>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3"/>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3"/>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3"/>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3"/>
          <p:cNvSpPr txBox="1"/>
          <p:nvPr>
            <p:ph type="title"/>
          </p:nvPr>
        </p:nvSpPr>
        <p:spPr>
          <a:xfrm>
            <a:off x="2331720" y="1828800"/>
            <a:ext cx="4489800" cy="951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p:txBody>
      </p:sp>
      <p:sp>
        <p:nvSpPr>
          <p:cNvPr id="78" name="Google Shape;78;p3"/>
          <p:cNvSpPr txBox="1"/>
          <p:nvPr>
            <p:ph hasCustomPrompt="1" idx="2" type="title"/>
          </p:nvPr>
        </p:nvSpPr>
        <p:spPr>
          <a:xfrm>
            <a:off x="3849624" y="1124712"/>
            <a:ext cx="1444800" cy="7224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accent1"/>
              </a:buClr>
              <a:buSzPts val="7200"/>
              <a:buFont typeface="Nunito"/>
              <a:buNone/>
              <a:defRPr b="1" sz="7200">
                <a:solidFill>
                  <a:schemeClr val="accent1"/>
                </a:solidFill>
                <a:latin typeface="Nunito"/>
                <a:ea typeface="Nunito"/>
                <a:cs typeface="Nunito"/>
                <a:sym typeface="Nunito"/>
              </a:defRPr>
            </a:lvl1pPr>
            <a:lvl2pPr lvl="1" rtl="0" algn="ctr">
              <a:spcBef>
                <a:spcPts val="0"/>
              </a:spcBef>
              <a:spcAft>
                <a:spcPts val="0"/>
              </a:spcAft>
              <a:buClr>
                <a:schemeClr val="accent1"/>
              </a:buClr>
              <a:buSzPts val="7200"/>
              <a:buFont typeface="Nunito"/>
              <a:buNone/>
              <a:defRPr b="1" sz="7200">
                <a:solidFill>
                  <a:schemeClr val="accent1"/>
                </a:solidFill>
                <a:latin typeface="Nunito"/>
                <a:ea typeface="Nunito"/>
                <a:cs typeface="Nunito"/>
                <a:sym typeface="Nunito"/>
              </a:defRPr>
            </a:lvl2pPr>
            <a:lvl3pPr lvl="2" rtl="0" algn="ctr">
              <a:spcBef>
                <a:spcPts val="0"/>
              </a:spcBef>
              <a:spcAft>
                <a:spcPts val="0"/>
              </a:spcAft>
              <a:buClr>
                <a:schemeClr val="accent1"/>
              </a:buClr>
              <a:buSzPts val="7200"/>
              <a:buFont typeface="Nunito"/>
              <a:buNone/>
              <a:defRPr b="1" sz="7200">
                <a:solidFill>
                  <a:schemeClr val="accent1"/>
                </a:solidFill>
                <a:latin typeface="Nunito"/>
                <a:ea typeface="Nunito"/>
                <a:cs typeface="Nunito"/>
                <a:sym typeface="Nunito"/>
              </a:defRPr>
            </a:lvl3pPr>
            <a:lvl4pPr lvl="3" rtl="0" algn="ctr">
              <a:spcBef>
                <a:spcPts val="0"/>
              </a:spcBef>
              <a:spcAft>
                <a:spcPts val="0"/>
              </a:spcAft>
              <a:buClr>
                <a:schemeClr val="accent1"/>
              </a:buClr>
              <a:buSzPts val="7200"/>
              <a:buFont typeface="Nunito"/>
              <a:buNone/>
              <a:defRPr b="1" sz="7200">
                <a:solidFill>
                  <a:schemeClr val="accent1"/>
                </a:solidFill>
                <a:latin typeface="Nunito"/>
                <a:ea typeface="Nunito"/>
                <a:cs typeface="Nunito"/>
                <a:sym typeface="Nunito"/>
              </a:defRPr>
            </a:lvl4pPr>
            <a:lvl5pPr lvl="4" rtl="0" algn="ctr">
              <a:spcBef>
                <a:spcPts val="0"/>
              </a:spcBef>
              <a:spcAft>
                <a:spcPts val="0"/>
              </a:spcAft>
              <a:buClr>
                <a:schemeClr val="accent1"/>
              </a:buClr>
              <a:buSzPts val="7200"/>
              <a:buFont typeface="Nunito"/>
              <a:buNone/>
              <a:defRPr b="1" sz="7200">
                <a:solidFill>
                  <a:schemeClr val="accent1"/>
                </a:solidFill>
                <a:latin typeface="Nunito"/>
                <a:ea typeface="Nunito"/>
                <a:cs typeface="Nunito"/>
                <a:sym typeface="Nunito"/>
              </a:defRPr>
            </a:lvl5pPr>
            <a:lvl6pPr lvl="5" rtl="0" algn="ctr">
              <a:spcBef>
                <a:spcPts val="0"/>
              </a:spcBef>
              <a:spcAft>
                <a:spcPts val="0"/>
              </a:spcAft>
              <a:buClr>
                <a:schemeClr val="accent1"/>
              </a:buClr>
              <a:buSzPts val="7200"/>
              <a:buFont typeface="Nunito"/>
              <a:buNone/>
              <a:defRPr b="1" sz="7200">
                <a:solidFill>
                  <a:schemeClr val="accent1"/>
                </a:solidFill>
                <a:latin typeface="Nunito"/>
                <a:ea typeface="Nunito"/>
                <a:cs typeface="Nunito"/>
                <a:sym typeface="Nunito"/>
              </a:defRPr>
            </a:lvl6pPr>
            <a:lvl7pPr lvl="6" rtl="0" algn="ctr">
              <a:spcBef>
                <a:spcPts val="0"/>
              </a:spcBef>
              <a:spcAft>
                <a:spcPts val="0"/>
              </a:spcAft>
              <a:buClr>
                <a:schemeClr val="accent1"/>
              </a:buClr>
              <a:buSzPts val="7200"/>
              <a:buFont typeface="Nunito"/>
              <a:buNone/>
              <a:defRPr b="1" sz="7200">
                <a:solidFill>
                  <a:schemeClr val="accent1"/>
                </a:solidFill>
                <a:latin typeface="Nunito"/>
                <a:ea typeface="Nunito"/>
                <a:cs typeface="Nunito"/>
                <a:sym typeface="Nunito"/>
              </a:defRPr>
            </a:lvl7pPr>
            <a:lvl8pPr lvl="7" rtl="0" algn="ctr">
              <a:spcBef>
                <a:spcPts val="0"/>
              </a:spcBef>
              <a:spcAft>
                <a:spcPts val="0"/>
              </a:spcAft>
              <a:buClr>
                <a:schemeClr val="accent1"/>
              </a:buClr>
              <a:buSzPts val="7200"/>
              <a:buFont typeface="Nunito"/>
              <a:buNone/>
              <a:defRPr b="1" sz="7200">
                <a:solidFill>
                  <a:schemeClr val="accent1"/>
                </a:solidFill>
                <a:latin typeface="Nunito"/>
                <a:ea typeface="Nunito"/>
                <a:cs typeface="Nunito"/>
                <a:sym typeface="Nunito"/>
              </a:defRPr>
            </a:lvl8pPr>
            <a:lvl9pPr lvl="8" rtl="0" algn="ctr">
              <a:spcBef>
                <a:spcPts val="0"/>
              </a:spcBef>
              <a:spcAft>
                <a:spcPts val="0"/>
              </a:spcAft>
              <a:buClr>
                <a:schemeClr val="accent1"/>
              </a:buClr>
              <a:buSzPts val="7200"/>
              <a:buFont typeface="Nunito"/>
              <a:buNone/>
              <a:defRPr b="1" sz="7200">
                <a:solidFill>
                  <a:schemeClr val="accent1"/>
                </a:solidFill>
                <a:latin typeface="Nunito"/>
                <a:ea typeface="Nunito"/>
                <a:cs typeface="Nunito"/>
                <a:sym typeface="Nunito"/>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79" name="Shape 79"/>
        <p:cNvGrpSpPr/>
        <p:nvPr/>
      </p:nvGrpSpPr>
      <p:grpSpPr>
        <a:xfrm>
          <a:off x="0" y="0"/>
          <a:ext cx="0" cy="0"/>
          <a:chOff x="0" y="0"/>
          <a:chExt cx="0" cy="0"/>
        </a:xfrm>
      </p:grpSpPr>
      <p:grpSp>
        <p:nvGrpSpPr>
          <p:cNvPr id="80" name="Google Shape;80;p4"/>
          <p:cNvGrpSpPr/>
          <p:nvPr/>
        </p:nvGrpSpPr>
        <p:grpSpPr>
          <a:xfrm>
            <a:off x="-20619" y="-7694"/>
            <a:ext cx="9181207" cy="5162098"/>
            <a:chOff x="238125" y="839425"/>
            <a:chExt cx="7136023" cy="4012825"/>
          </a:xfrm>
        </p:grpSpPr>
        <p:sp>
          <p:nvSpPr>
            <p:cNvPr id="81" name="Google Shape;81;p4"/>
            <p:cNvSpPr/>
            <p:nvPr/>
          </p:nvSpPr>
          <p:spPr>
            <a:xfrm>
              <a:off x="240700" y="839425"/>
              <a:ext cx="7133425" cy="4012825"/>
            </a:xfrm>
            <a:custGeom>
              <a:rect b="b" l="l" r="r" t="t"/>
              <a:pathLst>
                <a:path extrusionOk="0" h="160513" w="285337">
                  <a:moveTo>
                    <a:pt x="1" y="0"/>
                  </a:moveTo>
                  <a:lnTo>
                    <a:pt x="1" y="160513"/>
                  </a:lnTo>
                  <a:lnTo>
                    <a:pt x="285336" y="160513"/>
                  </a:lnTo>
                  <a:lnTo>
                    <a:pt x="285336"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4"/>
            <p:cNvSpPr/>
            <p:nvPr/>
          </p:nvSpPr>
          <p:spPr>
            <a:xfrm>
              <a:off x="788600" y="1649850"/>
              <a:ext cx="145525" cy="130525"/>
            </a:xfrm>
            <a:custGeom>
              <a:rect b="b" l="l" r="r" t="t"/>
              <a:pathLst>
                <a:path extrusionOk="0" h="5221" w="5821">
                  <a:moveTo>
                    <a:pt x="3294" y="0"/>
                  </a:moveTo>
                  <a:cubicBezTo>
                    <a:pt x="3024" y="0"/>
                    <a:pt x="2734" y="83"/>
                    <a:pt x="2486" y="208"/>
                  </a:cubicBezTo>
                  <a:cubicBezTo>
                    <a:pt x="1284" y="788"/>
                    <a:pt x="0" y="2362"/>
                    <a:pt x="539" y="3770"/>
                  </a:cubicBezTo>
                  <a:cubicBezTo>
                    <a:pt x="725" y="4247"/>
                    <a:pt x="1098" y="4620"/>
                    <a:pt x="1533" y="4848"/>
                  </a:cubicBezTo>
                  <a:cubicBezTo>
                    <a:pt x="1989" y="5096"/>
                    <a:pt x="2548" y="5220"/>
                    <a:pt x="3128" y="5220"/>
                  </a:cubicBezTo>
                  <a:cubicBezTo>
                    <a:pt x="4143" y="5220"/>
                    <a:pt x="5179" y="4806"/>
                    <a:pt x="5614" y="3853"/>
                  </a:cubicBezTo>
                  <a:cubicBezTo>
                    <a:pt x="5800" y="3460"/>
                    <a:pt x="5821" y="2983"/>
                    <a:pt x="5717" y="2548"/>
                  </a:cubicBezTo>
                  <a:cubicBezTo>
                    <a:pt x="5696" y="2445"/>
                    <a:pt x="5676" y="2341"/>
                    <a:pt x="5634" y="2238"/>
                  </a:cubicBezTo>
                  <a:cubicBezTo>
                    <a:pt x="5448" y="1720"/>
                    <a:pt x="5116" y="1264"/>
                    <a:pt x="4764" y="850"/>
                  </a:cubicBezTo>
                  <a:cubicBezTo>
                    <a:pt x="4454" y="498"/>
                    <a:pt x="4081" y="125"/>
                    <a:pt x="3604" y="21"/>
                  </a:cubicBezTo>
                  <a:cubicBezTo>
                    <a:pt x="3501" y="0"/>
                    <a:pt x="3397" y="0"/>
                    <a:pt x="329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4"/>
            <p:cNvSpPr/>
            <p:nvPr/>
          </p:nvSpPr>
          <p:spPr>
            <a:xfrm>
              <a:off x="2244275" y="1026475"/>
              <a:ext cx="74575" cy="71375"/>
            </a:xfrm>
            <a:custGeom>
              <a:rect b="b" l="l" r="r" t="t"/>
              <a:pathLst>
                <a:path extrusionOk="0" h="2855" w="2983">
                  <a:moveTo>
                    <a:pt x="1613" y="1"/>
                  </a:moveTo>
                  <a:cubicBezTo>
                    <a:pt x="1436" y="1"/>
                    <a:pt x="1267" y="43"/>
                    <a:pt x="1098" y="120"/>
                  </a:cubicBezTo>
                  <a:cubicBezTo>
                    <a:pt x="1036" y="141"/>
                    <a:pt x="994" y="161"/>
                    <a:pt x="953" y="182"/>
                  </a:cubicBezTo>
                  <a:cubicBezTo>
                    <a:pt x="684" y="348"/>
                    <a:pt x="497" y="555"/>
                    <a:pt x="311" y="804"/>
                  </a:cubicBezTo>
                  <a:cubicBezTo>
                    <a:pt x="145" y="1011"/>
                    <a:pt x="0" y="1239"/>
                    <a:pt x="0" y="1508"/>
                  </a:cubicBezTo>
                  <a:cubicBezTo>
                    <a:pt x="0" y="1715"/>
                    <a:pt x="83" y="1901"/>
                    <a:pt x="228" y="2067"/>
                  </a:cubicBezTo>
                  <a:cubicBezTo>
                    <a:pt x="547" y="2477"/>
                    <a:pt x="1156" y="2854"/>
                    <a:pt x="1719" y="2854"/>
                  </a:cubicBezTo>
                  <a:cubicBezTo>
                    <a:pt x="1924" y="2854"/>
                    <a:pt x="2123" y="2804"/>
                    <a:pt x="2299" y="2689"/>
                  </a:cubicBezTo>
                  <a:cubicBezTo>
                    <a:pt x="2527" y="2544"/>
                    <a:pt x="2693" y="2316"/>
                    <a:pt x="2755" y="2046"/>
                  </a:cubicBezTo>
                  <a:cubicBezTo>
                    <a:pt x="2983" y="1301"/>
                    <a:pt x="2631" y="224"/>
                    <a:pt x="1802" y="16"/>
                  </a:cubicBezTo>
                  <a:cubicBezTo>
                    <a:pt x="1738" y="6"/>
                    <a:pt x="1675" y="1"/>
                    <a:pt x="161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4"/>
            <p:cNvSpPr/>
            <p:nvPr/>
          </p:nvSpPr>
          <p:spPr>
            <a:xfrm>
              <a:off x="5206375" y="1026350"/>
              <a:ext cx="74075" cy="71500"/>
            </a:xfrm>
            <a:custGeom>
              <a:rect b="b" l="l" r="r" t="t"/>
              <a:pathLst>
                <a:path extrusionOk="0" h="2860" w="2963">
                  <a:moveTo>
                    <a:pt x="1575" y="1"/>
                  </a:moveTo>
                  <a:cubicBezTo>
                    <a:pt x="1409" y="1"/>
                    <a:pt x="1243" y="42"/>
                    <a:pt x="1078" y="125"/>
                  </a:cubicBezTo>
                  <a:cubicBezTo>
                    <a:pt x="1036" y="146"/>
                    <a:pt x="974" y="166"/>
                    <a:pt x="933" y="187"/>
                  </a:cubicBezTo>
                  <a:cubicBezTo>
                    <a:pt x="684" y="353"/>
                    <a:pt x="477" y="560"/>
                    <a:pt x="290" y="809"/>
                  </a:cubicBezTo>
                  <a:cubicBezTo>
                    <a:pt x="145" y="1016"/>
                    <a:pt x="0" y="1244"/>
                    <a:pt x="0" y="1513"/>
                  </a:cubicBezTo>
                  <a:cubicBezTo>
                    <a:pt x="0" y="1720"/>
                    <a:pt x="83" y="1906"/>
                    <a:pt x="208" y="2072"/>
                  </a:cubicBezTo>
                  <a:cubicBezTo>
                    <a:pt x="539" y="2486"/>
                    <a:pt x="1140" y="2859"/>
                    <a:pt x="1699" y="2859"/>
                  </a:cubicBezTo>
                  <a:cubicBezTo>
                    <a:pt x="1906" y="2859"/>
                    <a:pt x="2113" y="2818"/>
                    <a:pt x="2300" y="2694"/>
                  </a:cubicBezTo>
                  <a:cubicBezTo>
                    <a:pt x="2527" y="2549"/>
                    <a:pt x="2672" y="2321"/>
                    <a:pt x="2755" y="2051"/>
                  </a:cubicBezTo>
                  <a:cubicBezTo>
                    <a:pt x="2962" y="1306"/>
                    <a:pt x="2631" y="229"/>
                    <a:pt x="1782" y="21"/>
                  </a:cubicBezTo>
                  <a:cubicBezTo>
                    <a:pt x="1720" y="21"/>
                    <a:pt x="1637" y="1"/>
                    <a:pt x="15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4"/>
            <p:cNvSpPr/>
            <p:nvPr/>
          </p:nvSpPr>
          <p:spPr>
            <a:xfrm>
              <a:off x="6738700" y="4540500"/>
              <a:ext cx="94775" cy="84950"/>
            </a:xfrm>
            <a:custGeom>
              <a:rect b="b" l="l" r="r" t="t"/>
              <a:pathLst>
                <a:path extrusionOk="0" h="3398" w="3791">
                  <a:moveTo>
                    <a:pt x="1947" y="0"/>
                  </a:moveTo>
                  <a:cubicBezTo>
                    <a:pt x="1699" y="0"/>
                    <a:pt x="1471" y="104"/>
                    <a:pt x="1284" y="269"/>
                  </a:cubicBezTo>
                  <a:cubicBezTo>
                    <a:pt x="601" y="787"/>
                    <a:pt x="0" y="1968"/>
                    <a:pt x="518" y="2776"/>
                  </a:cubicBezTo>
                  <a:cubicBezTo>
                    <a:pt x="684" y="3045"/>
                    <a:pt x="974" y="3231"/>
                    <a:pt x="1284" y="3335"/>
                  </a:cubicBezTo>
                  <a:cubicBezTo>
                    <a:pt x="1471" y="3376"/>
                    <a:pt x="1657" y="3397"/>
                    <a:pt x="1864" y="3397"/>
                  </a:cubicBezTo>
                  <a:cubicBezTo>
                    <a:pt x="2672" y="3397"/>
                    <a:pt x="3542" y="2983"/>
                    <a:pt x="3729" y="2154"/>
                  </a:cubicBezTo>
                  <a:cubicBezTo>
                    <a:pt x="3791" y="1885"/>
                    <a:pt x="3749" y="1595"/>
                    <a:pt x="3625" y="1326"/>
                  </a:cubicBezTo>
                  <a:cubicBezTo>
                    <a:pt x="3604" y="1264"/>
                    <a:pt x="3563" y="1201"/>
                    <a:pt x="3542" y="1139"/>
                  </a:cubicBezTo>
                  <a:cubicBezTo>
                    <a:pt x="3356" y="829"/>
                    <a:pt x="3087" y="580"/>
                    <a:pt x="2797" y="373"/>
                  </a:cubicBezTo>
                  <a:cubicBezTo>
                    <a:pt x="2548" y="186"/>
                    <a:pt x="2279" y="0"/>
                    <a:pt x="19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4"/>
            <p:cNvSpPr/>
            <p:nvPr/>
          </p:nvSpPr>
          <p:spPr>
            <a:xfrm>
              <a:off x="6984150" y="1877700"/>
              <a:ext cx="94800" cy="84950"/>
            </a:xfrm>
            <a:custGeom>
              <a:rect b="b" l="l" r="r" t="t"/>
              <a:pathLst>
                <a:path extrusionOk="0" h="3398" w="3792">
                  <a:moveTo>
                    <a:pt x="1948" y="1"/>
                  </a:moveTo>
                  <a:cubicBezTo>
                    <a:pt x="1699" y="1"/>
                    <a:pt x="1471" y="104"/>
                    <a:pt x="1264" y="270"/>
                  </a:cubicBezTo>
                  <a:cubicBezTo>
                    <a:pt x="601" y="788"/>
                    <a:pt x="1" y="1968"/>
                    <a:pt x="518" y="2776"/>
                  </a:cubicBezTo>
                  <a:cubicBezTo>
                    <a:pt x="684" y="3046"/>
                    <a:pt x="974" y="3232"/>
                    <a:pt x="1285" y="3336"/>
                  </a:cubicBezTo>
                  <a:cubicBezTo>
                    <a:pt x="1471" y="3377"/>
                    <a:pt x="1658" y="3398"/>
                    <a:pt x="1865" y="3398"/>
                  </a:cubicBezTo>
                  <a:cubicBezTo>
                    <a:pt x="2673" y="3398"/>
                    <a:pt x="3543" y="2983"/>
                    <a:pt x="3729" y="2155"/>
                  </a:cubicBezTo>
                  <a:cubicBezTo>
                    <a:pt x="3791" y="1886"/>
                    <a:pt x="3750" y="1575"/>
                    <a:pt x="3626" y="1326"/>
                  </a:cubicBezTo>
                  <a:cubicBezTo>
                    <a:pt x="3605" y="1264"/>
                    <a:pt x="3563" y="1202"/>
                    <a:pt x="3543" y="1140"/>
                  </a:cubicBezTo>
                  <a:cubicBezTo>
                    <a:pt x="3356" y="829"/>
                    <a:pt x="3087" y="581"/>
                    <a:pt x="2797" y="373"/>
                  </a:cubicBezTo>
                  <a:cubicBezTo>
                    <a:pt x="2548" y="187"/>
                    <a:pt x="2279" y="1"/>
                    <a:pt x="194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4"/>
            <p:cNvSpPr/>
            <p:nvPr/>
          </p:nvSpPr>
          <p:spPr>
            <a:xfrm>
              <a:off x="238125" y="1658125"/>
              <a:ext cx="2600" cy="45075"/>
            </a:xfrm>
            <a:custGeom>
              <a:rect b="b" l="l" r="r" t="t"/>
              <a:pathLst>
                <a:path extrusionOk="0" h="1803" w="104">
                  <a:moveTo>
                    <a:pt x="104" y="1"/>
                  </a:moveTo>
                  <a:cubicBezTo>
                    <a:pt x="62" y="22"/>
                    <a:pt x="41" y="42"/>
                    <a:pt x="0" y="42"/>
                  </a:cubicBezTo>
                  <a:lnTo>
                    <a:pt x="0" y="1803"/>
                  </a:lnTo>
                  <a:cubicBezTo>
                    <a:pt x="41" y="1782"/>
                    <a:pt x="62" y="1762"/>
                    <a:pt x="104" y="1762"/>
                  </a:cubicBezTo>
                  <a:lnTo>
                    <a:pt x="10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4"/>
            <p:cNvSpPr/>
            <p:nvPr/>
          </p:nvSpPr>
          <p:spPr>
            <a:xfrm>
              <a:off x="240700" y="839425"/>
              <a:ext cx="1086475" cy="862750"/>
            </a:xfrm>
            <a:custGeom>
              <a:rect b="b" l="l" r="r" t="t"/>
              <a:pathLst>
                <a:path extrusionOk="0" h="34510" w="43459">
                  <a:moveTo>
                    <a:pt x="41491" y="0"/>
                  </a:moveTo>
                  <a:cubicBezTo>
                    <a:pt x="32604" y="12159"/>
                    <a:pt x="19327" y="22827"/>
                    <a:pt x="1803" y="31858"/>
                  </a:cubicBezTo>
                  <a:cubicBezTo>
                    <a:pt x="1243" y="32127"/>
                    <a:pt x="643" y="32438"/>
                    <a:pt x="1" y="32749"/>
                  </a:cubicBezTo>
                  <a:lnTo>
                    <a:pt x="1" y="34510"/>
                  </a:lnTo>
                  <a:cubicBezTo>
                    <a:pt x="912" y="34075"/>
                    <a:pt x="1782" y="33640"/>
                    <a:pt x="2528" y="33246"/>
                  </a:cubicBezTo>
                  <a:cubicBezTo>
                    <a:pt x="20715" y="23883"/>
                    <a:pt x="34427" y="12739"/>
                    <a:pt x="4345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4"/>
            <p:cNvSpPr/>
            <p:nvPr/>
          </p:nvSpPr>
          <p:spPr>
            <a:xfrm>
              <a:off x="1804100" y="3500125"/>
              <a:ext cx="74600" cy="71375"/>
            </a:xfrm>
            <a:custGeom>
              <a:rect b="b" l="l" r="r" t="t"/>
              <a:pathLst>
                <a:path extrusionOk="0" h="2855" w="2984">
                  <a:moveTo>
                    <a:pt x="1264" y="1"/>
                  </a:moveTo>
                  <a:cubicBezTo>
                    <a:pt x="1059" y="1"/>
                    <a:pt x="860" y="50"/>
                    <a:pt x="684" y="166"/>
                  </a:cubicBezTo>
                  <a:cubicBezTo>
                    <a:pt x="456" y="311"/>
                    <a:pt x="290" y="539"/>
                    <a:pt x="228" y="808"/>
                  </a:cubicBezTo>
                  <a:cubicBezTo>
                    <a:pt x="0" y="1554"/>
                    <a:pt x="352" y="2631"/>
                    <a:pt x="1181" y="2838"/>
                  </a:cubicBezTo>
                  <a:cubicBezTo>
                    <a:pt x="1245" y="2849"/>
                    <a:pt x="1308" y="2854"/>
                    <a:pt x="1370" y="2854"/>
                  </a:cubicBezTo>
                  <a:cubicBezTo>
                    <a:pt x="1547" y="2854"/>
                    <a:pt x="1716" y="2812"/>
                    <a:pt x="1885" y="2735"/>
                  </a:cubicBezTo>
                  <a:cubicBezTo>
                    <a:pt x="1927" y="2714"/>
                    <a:pt x="1989" y="2693"/>
                    <a:pt x="2030" y="2673"/>
                  </a:cubicBezTo>
                  <a:cubicBezTo>
                    <a:pt x="2279" y="2507"/>
                    <a:pt x="2486" y="2300"/>
                    <a:pt x="2672" y="2051"/>
                  </a:cubicBezTo>
                  <a:cubicBezTo>
                    <a:pt x="2838" y="1844"/>
                    <a:pt x="2983" y="1616"/>
                    <a:pt x="2983" y="1347"/>
                  </a:cubicBezTo>
                  <a:cubicBezTo>
                    <a:pt x="2983" y="1140"/>
                    <a:pt x="2900" y="953"/>
                    <a:pt x="2755" y="788"/>
                  </a:cubicBezTo>
                  <a:cubicBezTo>
                    <a:pt x="2436" y="377"/>
                    <a:pt x="1827" y="1"/>
                    <a:pt x="126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4"/>
            <p:cNvSpPr/>
            <p:nvPr/>
          </p:nvSpPr>
          <p:spPr>
            <a:xfrm>
              <a:off x="6052916" y="1257614"/>
              <a:ext cx="1321232" cy="1222376"/>
            </a:xfrm>
            <a:custGeom>
              <a:rect b="b" l="l" r="r" t="t"/>
              <a:pathLst>
                <a:path extrusionOk="0" h="61480" w="66452">
                  <a:moveTo>
                    <a:pt x="41698" y="1"/>
                  </a:moveTo>
                  <a:cubicBezTo>
                    <a:pt x="37804" y="1"/>
                    <a:pt x="33806" y="125"/>
                    <a:pt x="29725" y="394"/>
                  </a:cubicBezTo>
                  <a:lnTo>
                    <a:pt x="29270" y="436"/>
                  </a:lnTo>
                  <a:cubicBezTo>
                    <a:pt x="20342" y="1016"/>
                    <a:pt x="9198" y="1741"/>
                    <a:pt x="3750" y="8141"/>
                  </a:cubicBezTo>
                  <a:cubicBezTo>
                    <a:pt x="1099" y="11228"/>
                    <a:pt x="1" y="15412"/>
                    <a:pt x="477" y="20591"/>
                  </a:cubicBezTo>
                  <a:cubicBezTo>
                    <a:pt x="2486" y="42299"/>
                    <a:pt x="25728" y="52014"/>
                    <a:pt x="35608" y="55183"/>
                  </a:cubicBezTo>
                  <a:cubicBezTo>
                    <a:pt x="46504" y="58663"/>
                    <a:pt x="56799" y="60755"/>
                    <a:pt x="66451" y="61480"/>
                  </a:cubicBezTo>
                  <a:lnTo>
                    <a:pt x="66451" y="59885"/>
                  </a:lnTo>
                  <a:cubicBezTo>
                    <a:pt x="56944" y="59181"/>
                    <a:pt x="46814" y="57109"/>
                    <a:pt x="36105" y="53671"/>
                  </a:cubicBezTo>
                  <a:cubicBezTo>
                    <a:pt x="30181" y="51786"/>
                    <a:pt x="19348" y="47477"/>
                    <a:pt x="11456" y="39585"/>
                  </a:cubicBezTo>
                  <a:cubicBezTo>
                    <a:pt x="6546" y="34697"/>
                    <a:pt x="2797" y="28400"/>
                    <a:pt x="2051" y="20446"/>
                  </a:cubicBezTo>
                  <a:cubicBezTo>
                    <a:pt x="1616" y="15640"/>
                    <a:pt x="2569" y="11953"/>
                    <a:pt x="4951" y="9156"/>
                  </a:cubicBezTo>
                  <a:cubicBezTo>
                    <a:pt x="9964" y="3274"/>
                    <a:pt x="20735" y="2569"/>
                    <a:pt x="29373" y="2010"/>
                  </a:cubicBezTo>
                  <a:lnTo>
                    <a:pt x="29829" y="1989"/>
                  </a:lnTo>
                  <a:cubicBezTo>
                    <a:pt x="33868" y="1720"/>
                    <a:pt x="37845" y="1596"/>
                    <a:pt x="41719" y="1596"/>
                  </a:cubicBezTo>
                  <a:cubicBezTo>
                    <a:pt x="47705" y="1596"/>
                    <a:pt x="53484" y="1906"/>
                    <a:pt x="58953" y="2528"/>
                  </a:cubicBezTo>
                  <a:cubicBezTo>
                    <a:pt x="61521" y="2839"/>
                    <a:pt x="64007" y="3191"/>
                    <a:pt x="66451" y="3626"/>
                  </a:cubicBezTo>
                  <a:lnTo>
                    <a:pt x="66451" y="2031"/>
                  </a:lnTo>
                  <a:cubicBezTo>
                    <a:pt x="64069" y="1616"/>
                    <a:pt x="61625" y="1244"/>
                    <a:pt x="59139" y="954"/>
                  </a:cubicBezTo>
                  <a:cubicBezTo>
                    <a:pt x="53588" y="332"/>
                    <a:pt x="47767" y="1"/>
                    <a:pt x="4169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4"/>
            <p:cNvSpPr/>
            <p:nvPr/>
          </p:nvSpPr>
          <p:spPr>
            <a:xfrm rot="10800000">
              <a:off x="238126" y="2927691"/>
              <a:ext cx="582600" cy="911475"/>
            </a:xfrm>
            <a:custGeom>
              <a:rect b="b" l="l" r="r" t="t"/>
              <a:pathLst>
                <a:path extrusionOk="0" h="36459" w="23304">
                  <a:moveTo>
                    <a:pt x="19829" y="0"/>
                  </a:moveTo>
                  <a:cubicBezTo>
                    <a:pt x="17493" y="0"/>
                    <a:pt x="15105" y="475"/>
                    <a:pt x="13008" y="1174"/>
                  </a:cubicBezTo>
                  <a:cubicBezTo>
                    <a:pt x="6111" y="3432"/>
                    <a:pt x="0" y="9169"/>
                    <a:pt x="228" y="16979"/>
                  </a:cubicBezTo>
                  <a:cubicBezTo>
                    <a:pt x="394" y="22509"/>
                    <a:pt x="4391" y="28723"/>
                    <a:pt x="8451" y="32224"/>
                  </a:cubicBezTo>
                  <a:cubicBezTo>
                    <a:pt x="11887" y="35200"/>
                    <a:pt x="14959" y="36459"/>
                    <a:pt x="18940" y="36459"/>
                  </a:cubicBezTo>
                  <a:cubicBezTo>
                    <a:pt x="19808" y="36459"/>
                    <a:pt x="20720" y="36399"/>
                    <a:pt x="21688" y="36284"/>
                  </a:cubicBezTo>
                  <a:cubicBezTo>
                    <a:pt x="22226" y="36222"/>
                    <a:pt x="22765" y="36139"/>
                    <a:pt x="23303" y="36035"/>
                  </a:cubicBezTo>
                  <a:lnTo>
                    <a:pt x="23303" y="407"/>
                  </a:lnTo>
                  <a:cubicBezTo>
                    <a:pt x="22392" y="179"/>
                    <a:pt x="21460" y="55"/>
                    <a:pt x="20507" y="14"/>
                  </a:cubicBezTo>
                  <a:cubicBezTo>
                    <a:pt x="20282" y="5"/>
                    <a:pt x="20056" y="0"/>
                    <a:pt x="1982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4"/>
            <p:cNvSpPr/>
            <p:nvPr/>
          </p:nvSpPr>
          <p:spPr>
            <a:xfrm rot="10800000">
              <a:off x="238126" y="3119516"/>
              <a:ext cx="486300" cy="919725"/>
            </a:xfrm>
            <a:custGeom>
              <a:rect b="b" l="l" r="r" t="t"/>
              <a:pathLst>
                <a:path extrusionOk="0" h="36789" w="19452">
                  <a:moveTo>
                    <a:pt x="19451" y="0"/>
                  </a:moveTo>
                  <a:cubicBezTo>
                    <a:pt x="16945" y="63"/>
                    <a:pt x="14687" y="643"/>
                    <a:pt x="13154" y="1160"/>
                  </a:cubicBezTo>
                  <a:cubicBezTo>
                    <a:pt x="7044" y="3170"/>
                    <a:pt x="1" y="8555"/>
                    <a:pt x="249" y="17131"/>
                  </a:cubicBezTo>
                  <a:cubicBezTo>
                    <a:pt x="415" y="22931"/>
                    <a:pt x="4661" y="29166"/>
                    <a:pt x="8535" y="32501"/>
                  </a:cubicBezTo>
                  <a:cubicBezTo>
                    <a:pt x="11994" y="35504"/>
                    <a:pt x="15060" y="36789"/>
                    <a:pt x="19120" y="36789"/>
                  </a:cubicBezTo>
                  <a:lnTo>
                    <a:pt x="19451" y="36789"/>
                  </a:lnTo>
                  <a:lnTo>
                    <a:pt x="19451" y="36436"/>
                  </a:lnTo>
                  <a:cubicBezTo>
                    <a:pt x="19354" y="36438"/>
                    <a:pt x="19256" y="36439"/>
                    <a:pt x="19160" y="36439"/>
                  </a:cubicBezTo>
                  <a:cubicBezTo>
                    <a:pt x="15183" y="36439"/>
                    <a:pt x="12160" y="35184"/>
                    <a:pt x="8763" y="32252"/>
                  </a:cubicBezTo>
                  <a:cubicBezTo>
                    <a:pt x="4951" y="28959"/>
                    <a:pt x="767" y="22827"/>
                    <a:pt x="602" y="17131"/>
                  </a:cubicBezTo>
                  <a:cubicBezTo>
                    <a:pt x="353" y="8721"/>
                    <a:pt x="7271" y="3460"/>
                    <a:pt x="13258" y="1471"/>
                  </a:cubicBezTo>
                  <a:cubicBezTo>
                    <a:pt x="14770" y="974"/>
                    <a:pt x="16986" y="415"/>
                    <a:pt x="19451" y="353"/>
                  </a:cubicBezTo>
                  <a:lnTo>
                    <a:pt x="1945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4"/>
            <p:cNvSpPr/>
            <p:nvPr/>
          </p:nvSpPr>
          <p:spPr>
            <a:xfrm>
              <a:off x="6685524" y="3235218"/>
              <a:ext cx="195250" cy="156775"/>
            </a:xfrm>
            <a:custGeom>
              <a:rect b="b" l="l" r="r" t="t"/>
              <a:pathLst>
                <a:path extrusionOk="0" h="6271" w="7810">
                  <a:moveTo>
                    <a:pt x="3540" y="1"/>
                  </a:moveTo>
                  <a:cubicBezTo>
                    <a:pt x="3370" y="1"/>
                    <a:pt x="3198" y="20"/>
                    <a:pt x="3024" y="61"/>
                  </a:cubicBezTo>
                  <a:cubicBezTo>
                    <a:pt x="2755" y="123"/>
                    <a:pt x="2465" y="248"/>
                    <a:pt x="2175" y="434"/>
                  </a:cubicBezTo>
                  <a:cubicBezTo>
                    <a:pt x="725" y="1408"/>
                    <a:pt x="0" y="2961"/>
                    <a:pt x="1119" y="4494"/>
                  </a:cubicBezTo>
                  <a:cubicBezTo>
                    <a:pt x="1772" y="5436"/>
                    <a:pt x="2568" y="6270"/>
                    <a:pt x="3738" y="6270"/>
                  </a:cubicBezTo>
                  <a:cubicBezTo>
                    <a:pt x="3829" y="6270"/>
                    <a:pt x="3923" y="6265"/>
                    <a:pt x="4019" y="6255"/>
                  </a:cubicBezTo>
                  <a:cubicBezTo>
                    <a:pt x="5075" y="6130"/>
                    <a:pt x="6649" y="5136"/>
                    <a:pt x="7229" y="4121"/>
                  </a:cubicBezTo>
                  <a:cubicBezTo>
                    <a:pt x="7809" y="3065"/>
                    <a:pt x="7229" y="2505"/>
                    <a:pt x="6484" y="1718"/>
                  </a:cubicBezTo>
                  <a:cubicBezTo>
                    <a:pt x="5658" y="821"/>
                    <a:pt x="4645" y="1"/>
                    <a:pt x="354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4"/>
            <p:cNvSpPr/>
            <p:nvPr/>
          </p:nvSpPr>
          <p:spPr>
            <a:xfrm>
              <a:off x="6909224" y="3458118"/>
              <a:ext cx="138225" cy="127725"/>
            </a:xfrm>
            <a:custGeom>
              <a:rect b="b" l="l" r="r" t="t"/>
              <a:pathLst>
                <a:path extrusionOk="0" h="5109" w="5529">
                  <a:moveTo>
                    <a:pt x="2709" y="0"/>
                  </a:moveTo>
                  <a:cubicBezTo>
                    <a:pt x="2647" y="0"/>
                    <a:pt x="2587" y="4"/>
                    <a:pt x="2528" y="11"/>
                  </a:cubicBezTo>
                  <a:cubicBezTo>
                    <a:pt x="2300" y="52"/>
                    <a:pt x="2093" y="94"/>
                    <a:pt x="1906" y="177"/>
                  </a:cubicBezTo>
                  <a:cubicBezTo>
                    <a:pt x="374" y="839"/>
                    <a:pt x="1" y="3014"/>
                    <a:pt x="1161" y="4216"/>
                  </a:cubicBezTo>
                  <a:cubicBezTo>
                    <a:pt x="1709" y="4764"/>
                    <a:pt x="2092" y="5108"/>
                    <a:pt x="2586" y="5108"/>
                  </a:cubicBezTo>
                  <a:cubicBezTo>
                    <a:pt x="2895" y="5108"/>
                    <a:pt x="3247" y="4974"/>
                    <a:pt x="3708" y="4671"/>
                  </a:cubicBezTo>
                  <a:cubicBezTo>
                    <a:pt x="4516" y="4133"/>
                    <a:pt x="5407" y="3408"/>
                    <a:pt x="5469" y="2476"/>
                  </a:cubicBezTo>
                  <a:cubicBezTo>
                    <a:pt x="5528" y="1275"/>
                    <a:pt x="3886" y="0"/>
                    <a:pt x="270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4"/>
            <p:cNvSpPr/>
            <p:nvPr/>
          </p:nvSpPr>
          <p:spPr>
            <a:xfrm>
              <a:off x="6568474" y="3486343"/>
              <a:ext cx="153825" cy="75375"/>
            </a:xfrm>
            <a:custGeom>
              <a:rect b="b" l="l" r="r" t="t"/>
              <a:pathLst>
                <a:path extrusionOk="0" h="3015" w="6153">
                  <a:moveTo>
                    <a:pt x="1368" y="0"/>
                  </a:moveTo>
                  <a:cubicBezTo>
                    <a:pt x="1" y="311"/>
                    <a:pt x="788" y="1637"/>
                    <a:pt x="1430" y="2196"/>
                  </a:cubicBezTo>
                  <a:cubicBezTo>
                    <a:pt x="1956" y="2647"/>
                    <a:pt x="2483" y="3015"/>
                    <a:pt x="3041" y="3015"/>
                  </a:cubicBezTo>
                  <a:cubicBezTo>
                    <a:pt x="3406" y="3015"/>
                    <a:pt x="3784" y="2858"/>
                    <a:pt x="4185" y="2465"/>
                  </a:cubicBezTo>
                  <a:cubicBezTo>
                    <a:pt x="6153" y="539"/>
                    <a:pt x="3004" y="145"/>
                    <a:pt x="136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4"/>
            <p:cNvSpPr/>
            <p:nvPr/>
          </p:nvSpPr>
          <p:spPr>
            <a:xfrm>
              <a:off x="7113274" y="3646818"/>
              <a:ext cx="122325" cy="77525"/>
            </a:xfrm>
            <a:custGeom>
              <a:rect b="b" l="l" r="r" t="t"/>
              <a:pathLst>
                <a:path extrusionOk="0" h="3101" w="4893">
                  <a:moveTo>
                    <a:pt x="1399" y="1"/>
                  </a:moveTo>
                  <a:cubicBezTo>
                    <a:pt x="1368" y="1"/>
                    <a:pt x="1336" y="1"/>
                    <a:pt x="1305" y="3"/>
                  </a:cubicBezTo>
                  <a:cubicBezTo>
                    <a:pt x="352" y="790"/>
                    <a:pt x="0" y="1018"/>
                    <a:pt x="476" y="2198"/>
                  </a:cubicBezTo>
                  <a:cubicBezTo>
                    <a:pt x="753" y="2861"/>
                    <a:pt x="1222" y="3101"/>
                    <a:pt x="1805" y="3101"/>
                  </a:cubicBezTo>
                  <a:cubicBezTo>
                    <a:pt x="2097" y="3101"/>
                    <a:pt x="2417" y="3041"/>
                    <a:pt x="2755" y="2944"/>
                  </a:cubicBezTo>
                  <a:cubicBezTo>
                    <a:pt x="4893" y="2313"/>
                    <a:pt x="3208" y="1"/>
                    <a:pt x="139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4"/>
            <p:cNvSpPr/>
            <p:nvPr/>
          </p:nvSpPr>
          <p:spPr>
            <a:xfrm>
              <a:off x="7087374" y="3324768"/>
              <a:ext cx="75100" cy="67775"/>
            </a:xfrm>
            <a:custGeom>
              <a:rect b="b" l="l" r="r" t="t"/>
              <a:pathLst>
                <a:path extrusionOk="0" h="2711" w="3004">
                  <a:moveTo>
                    <a:pt x="1782" y="1"/>
                  </a:moveTo>
                  <a:cubicBezTo>
                    <a:pt x="829" y="332"/>
                    <a:pt x="0" y="1057"/>
                    <a:pt x="642" y="1989"/>
                  </a:cubicBezTo>
                  <a:cubicBezTo>
                    <a:pt x="918" y="2374"/>
                    <a:pt x="1339" y="2711"/>
                    <a:pt x="1835" y="2711"/>
                  </a:cubicBezTo>
                  <a:cubicBezTo>
                    <a:pt x="1899" y="2711"/>
                    <a:pt x="1964" y="2705"/>
                    <a:pt x="2030" y="2693"/>
                  </a:cubicBezTo>
                  <a:cubicBezTo>
                    <a:pt x="3004" y="2507"/>
                    <a:pt x="2880" y="249"/>
                    <a:pt x="2051" y="146"/>
                  </a:cubicBezTo>
                  <a:lnTo>
                    <a:pt x="1782"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4"/>
            <p:cNvSpPr/>
            <p:nvPr/>
          </p:nvSpPr>
          <p:spPr>
            <a:xfrm>
              <a:off x="3254600" y="839425"/>
              <a:ext cx="1860650" cy="811175"/>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9" name="Google Shape;99;p4"/>
          <p:cNvSpPr/>
          <p:nvPr/>
        </p:nvSpPr>
        <p:spPr>
          <a:xfrm>
            <a:off x="3776924" y="4423399"/>
            <a:ext cx="2293706" cy="720150"/>
          </a:xfrm>
          <a:custGeom>
            <a:rect b="b" l="l" r="r" t="t"/>
            <a:pathLst>
              <a:path extrusionOk="0" h="71979" w="229256">
                <a:moveTo>
                  <a:pt x="81025" y="0"/>
                </a:moveTo>
                <a:cubicBezTo>
                  <a:pt x="64376" y="0"/>
                  <a:pt x="47727" y="666"/>
                  <a:pt x="31134" y="1943"/>
                </a:cubicBezTo>
                <a:cubicBezTo>
                  <a:pt x="16261" y="3108"/>
                  <a:pt x="1" y="3829"/>
                  <a:pt x="112" y="23364"/>
                </a:cubicBezTo>
                <a:cubicBezTo>
                  <a:pt x="112" y="30245"/>
                  <a:pt x="2886" y="36794"/>
                  <a:pt x="5661" y="43120"/>
                </a:cubicBezTo>
                <a:cubicBezTo>
                  <a:pt x="10046" y="52999"/>
                  <a:pt x="14707" y="62988"/>
                  <a:pt x="20645" y="71978"/>
                </a:cubicBezTo>
                <a:lnTo>
                  <a:pt x="226647" y="71978"/>
                </a:lnTo>
                <a:lnTo>
                  <a:pt x="229256" y="70813"/>
                </a:lnTo>
                <a:cubicBezTo>
                  <a:pt x="228146" y="69592"/>
                  <a:pt x="227036" y="68427"/>
                  <a:pt x="225926" y="67317"/>
                </a:cubicBezTo>
                <a:cubicBezTo>
                  <a:pt x="211608" y="53165"/>
                  <a:pt x="195125" y="41400"/>
                  <a:pt x="178698" y="29746"/>
                </a:cubicBezTo>
                <a:cubicBezTo>
                  <a:pt x="167155" y="21533"/>
                  <a:pt x="155446" y="13264"/>
                  <a:pt x="142237" y="8103"/>
                </a:cubicBezTo>
                <a:cubicBezTo>
                  <a:pt x="124978" y="1277"/>
                  <a:pt x="106054" y="222"/>
                  <a:pt x="875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
          <p:cNvSpPr txBox="1"/>
          <p:nvPr>
            <p:ph type="title"/>
          </p:nvPr>
        </p:nvSpPr>
        <p:spPr>
          <a:xfrm>
            <a:off x="2377440" y="1124712"/>
            <a:ext cx="4389000" cy="14538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dk2"/>
              </a:buClr>
              <a:buSzPts val="9600"/>
              <a:buNone/>
              <a:defRPr sz="9600">
                <a:solidFill>
                  <a:schemeClr val="dk2"/>
                </a:solidFill>
              </a:defRPr>
            </a:lvl1pPr>
            <a:lvl2pPr lvl="1" rtl="0" algn="ctr">
              <a:spcBef>
                <a:spcPts val="0"/>
              </a:spcBef>
              <a:spcAft>
                <a:spcPts val="0"/>
              </a:spcAft>
              <a:buClr>
                <a:schemeClr val="dk2"/>
              </a:buClr>
              <a:buSzPts val="9600"/>
              <a:buNone/>
              <a:defRPr sz="9600">
                <a:solidFill>
                  <a:schemeClr val="dk2"/>
                </a:solidFill>
              </a:defRPr>
            </a:lvl2pPr>
            <a:lvl3pPr lvl="2" rtl="0" algn="ctr">
              <a:spcBef>
                <a:spcPts val="0"/>
              </a:spcBef>
              <a:spcAft>
                <a:spcPts val="0"/>
              </a:spcAft>
              <a:buClr>
                <a:schemeClr val="dk2"/>
              </a:buClr>
              <a:buSzPts val="9600"/>
              <a:buNone/>
              <a:defRPr sz="9600">
                <a:solidFill>
                  <a:schemeClr val="dk2"/>
                </a:solidFill>
              </a:defRPr>
            </a:lvl3pPr>
            <a:lvl4pPr lvl="3" rtl="0" algn="ctr">
              <a:spcBef>
                <a:spcPts val="0"/>
              </a:spcBef>
              <a:spcAft>
                <a:spcPts val="0"/>
              </a:spcAft>
              <a:buClr>
                <a:schemeClr val="dk2"/>
              </a:buClr>
              <a:buSzPts val="9600"/>
              <a:buNone/>
              <a:defRPr sz="9600">
                <a:solidFill>
                  <a:schemeClr val="dk2"/>
                </a:solidFill>
              </a:defRPr>
            </a:lvl4pPr>
            <a:lvl5pPr lvl="4" rtl="0" algn="ctr">
              <a:spcBef>
                <a:spcPts val="0"/>
              </a:spcBef>
              <a:spcAft>
                <a:spcPts val="0"/>
              </a:spcAft>
              <a:buClr>
                <a:schemeClr val="dk2"/>
              </a:buClr>
              <a:buSzPts val="9600"/>
              <a:buNone/>
              <a:defRPr sz="9600">
                <a:solidFill>
                  <a:schemeClr val="dk2"/>
                </a:solidFill>
              </a:defRPr>
            </a:lvl5pPr>
            <a:lvl6pPr lvl="5" rtl="0" algn="ctr">
              <a:spcBef>
                <a:spcPts val="0"/>
              </a:spcBef>
              <a:spcAft>
                <a:spcPts val="0"/>
              </a:spcAft>
              <a:buClr>
                <a:schemeClr val="dk2"/>
              </a:buClr>
              <a:buSzPts val="9600"/>
              <a:buNone/>
              <a:defRPr sz="9600">
                <a:solidFill>
                  <a:schemeClr val="dk2"/>
                </a:solidFill>
              </a:defRPr>
            </a:lvl6pPr>
            <a:lvl7pPr lvl="6" rtl="0" algn="ctr">
              <a:spcBef>
                <a:spcPts val="0"/>
              </a:spcBef>
              <a:spcAft>
                <a:spcPts val="0"/>
              </a:spcAft>
              <a:buClr>
                <a:schemeClr val="dk2"/>
              </a:buClr>
              <a:buSzPts val="9600"/>
              <a:buNone/>
              <a:defRPr sz="9600">
                <a:solidFill>
                  <a:schemeClr val="dk2"/>
                </a:solidFill>
              </a:defRPr>
            </a:lvl7pPr>
            <a:lvl8pPr lvl="7" rtl="0" algn="ctr">
              <a:spcBef>
                <a:spcPts val="0"/>
              </a:spcBef>
              <a:spcAft>
                <a:spcPts val="0"/>
              </a:spcAft>
              <a:buClr>
                <a:schemeClr val="dk2"/>
              </a:buClr>
              <a:buSzPts val="9600"/>
              <a:buNone/>
              <a:defRPr sz="9600">
                <a:solidFill>
                  <a:schemeClr val="dk2"/>
                </a:solidFill>
              </a:defRPr>
            </a:lvl8pPr>
            <a:lvl9pPr lvl="8" rtl="0" algn="ctr">
              <a:spcBef>
                <a:spcPts val="0"/>
              </a:spcBef>
              <a:spcAft>
                <a:spcPts val="0"/>
              </a:spcAft>
              <a:buClr>
                <a:schemeClr val="dk2"/>
              </a:buClr>
              <a:buSzPts val="9600"/>
              <a:buNone/>
              <a:defRPr sz="9600">
                <a:solidFill>
                  <a:schemeClr val="dk2"/>
                </a:solidFill>
              </a:defRPr>
            </a:lvl9pPr>
          </a:lstStyle>
          <a:p/>
        </p:txBody>
      </p:sp>
      <p:sp>
        <p:nvSpPr>
          <p:cNvPr id="101" name="Google Shape;101;p4"/>
          <p:cNvSpPr txBox="1"/>
          <p:nvPr>
            <p:ph idx="1" type="subTitle"/>
          </p:nvPr>
        </p:nvSpPr>
        <p:spPr>
          <a:xfrm>
            <a:off x="2377440" y="3008376"/>
            <a:ext cx="4389000" cy="8046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sz="1600">
                <a:solidFill>
                  <a:schemeClr val="dk2"/>
                </a:solidFill>
                <a:latin typeface="Nunito"/>
                <a:ea typeface="Nunito"/>
                <a:cs typeface="Nunito"/>
                <a:sym typeface="Nunito"/>
              </a:defRPr>
            </a:lvl1pPr>
            <a:lvl2pPr lvl="1" rtl="0" algn="ctr">
              <a:spcBef>
                <a:spcPts val="0"/>
              </a:spcBef>
              <a:spcAft>
                <a:spcPts val="0"/>
              </a:spcAft>
              <a:buNone/>
              <a:defRPr sz="1600">
                <a:solidFill>
                  <a:schemeClr val="dk2"/>
                </a:solidFill>
                <a:latin typeface="Nunito"/>
                <a:ea typeface="Nunito"/>
                <a:cs typeface="Nunito"/>
                <a:sym typeface="Nunito"/>
              </a:defRPr>
            </a:lvl2pPr>
            <a:lvl3pPr lvl="2" rtl="0" algn="ctr">
              <a:spcBef>
                <a:spcPts val="0"/>
              </a:spcBef>
              <a:spcAft>
                <a:spcPts val="0"/>
              </a:spcAft>
              <a:buNone/>
              <a:defRPr sz="1600">
                <a:solidFill>
                  <a:schemeClr val="dk2"/>
                </a:solidFill>
                <a:latin typeface="Nunito"/>
                <a:ea typeface="Nunito"/>
                <a:cs typeface="Nunito"/>
                <a:sym typeface="Nunito"/>
              </a:defRPr>
            </a:lvl3pPr>
            <a:lvl4pPr lvl="3" rtl="0" algn="ctr">
              <a:spcBef>
                <a:spcPts val="0"/>
              </a:spcBef>
              <a:spcAft>
                <a:spcPts val="0"/>
              </a:spcAft>
              <a:buNone/>
              <a:defRPr sz="1600">
                <a:solidFill>
                  <a:schemeClr val="dk2"/>
                </a:solidFill>
                <a:latin typeface="Nunito"/>
                <a:ea typeface="Nunito"/>
                <a:cs typeface="Nunito"/>
                <a:sym typeface="Nunito"/>
              </a:defRPr>
            </a:lvl4pPr>
            <a:lvl5pPr lvl="4" rtl="0" algn="ctr">
              <a:spcBef>
                <a:spcPts val="0"/>
              </a:spcBef>
              <a:spcAft>
                <a:spcPts val="0"/>
              </a:spcAft>
              <a:buNone/>
              <a:defRPr sz="1600">
                <a:solidFill>
                  <a:schemeClr val="dk2"/>
                </a:solidFill>
                <a:latin typeface="Nunito"/>
                <a:ea typeface="Nunito"/>
                <a:cs typeface="Nunito"/>
                <a:sym typeface="Nunito"/>
              </a:defRPr>
            </a:lvl5pPr>
            <a:lvl6pPr lvl="5" rtl="0" algn="ctr">
              <a:spcBef>
                <a:spcPts val="0"/>
              </a:spcBef>
              <a:spcAft>
                <a:spcPts val="0"/>
              </a:spcAft>
              <a:buNone/>
              <a:defRPr sz="1600">
                <a:solidFill>
                  <a:schemeClr val="dk2"/>
                </a:solidFill>
                <a:latin typeface="Nunito"/>
                <a:ea typeface="Nunito"/>
                <a:cs typeface="Nunito"/>
                <a:sym typeface="Nunito"/>
              </a:defRPr>
            </a:lvl6pPr>
            <a:lvl7pPr lvl="6" rtl="0" algn="ctr">
              <a:spcBef>
                <a:spcPts val="0"/>
              </a:spcBef>
              <a:spcAft>
                <a:spcPts val="0"/>
              </a:spcAft>
              <a:buNone/>
              <a:defRPr sz="1600">
                <a:solidFill>
                  <a:schemeClr val="dk2"/>
                </a:solidFill>
                <a:latin typeface="Nunito"/>
                <a:ea typeface="Nunito"/>
                <a:cs typeface="Nunito"/>
                <a:sym typeface="Nunito"/>
              </a:defRPr>
            </a:lvl7pPr>
            <a:lvl8pPr lvl="7" rtl="0" algn="ctr">
              <a:spcBef>
                <a:spcPts val="0"/>
              </a:spcBef>
              <a:spcAft>
                <a:spcPts val="0"/>
              </a:spcAft>
              <a:buNone/>
              <a:defRPr sz="1600">
                <a:solidFill>
                  <a:schemeClr val="dk2"/>
                </a:solidFill>
                <a:latin typeface="Nunito"/>
                <a:ea typeface="Nunito"/>
                <a:cs typeface="Nunito"/>
                <a:sym typeface="Nunito"/>
              </a:defRPr>
            </a:lvl8pPr>
            <a:lvl9pPr lvl="8" rtl="0" algn="ctr">
              <a:spcBef>
                <a:spcPts val="0"/>
              </a:spcBef>
              <a:spcAft>
                <a:spcPts val="0"/>
              </a:spcAft>
              <a:buNone/>
              <a:defRPr sz="1600">
                <a:solidFill>
                  <a:schemeClr val="dk2"/>
                </a:solidFill>
                <a:latin typeface="Nunito"/>
                <a:ea typeface="Nunito"/>
                <a:cs typeface="Nunito"/>
                <a:sym typeface="Nunito"/>
              </a:defRPr>
            </a:lvl9pPr>
          </a:lstStyle>
          <a:p/>
        </p:txBody>
      </p:sp>
      <p:sp>
        <p:nvSpPr>
          <p:cNvPr id="102" name="Google Shape;102;p4"/>
          <p:cNvSpPr/>
          <p:nvPr/>
        </p:nvSpPr>
        <p:spPr>
          <a:xfrm>
            <a:off x="358125" y="4608900"/>
            <a:ext cx="1353907" cy="536813"/>
          </a:xfrm>
          <a:custGeom>
            <a:rect b="b" l="l" r="r" t="t"/>
            <a:pathLst>
              <a:path extrusionOk="0" h="64579" w="162827">
                <a:moveTo>
                  <a:pt x="113113" y="0"/>
                </a:moveTo>
                <a:cubicBezTo>
                  <a:pt x="109831" y="0"/>
                  <a:pt x="106719" y="214"/>
                  <a:pt x="103945" y="647"/>
                </a:cubicBezTo>
                <a:cubicBezTo>
                  <a:pt x="89572" y="2922"/>
                  <a:pt x="74477" y="8139"/>
                  <a:pt x="59160" y="16075"/>
                </a:cubicBezTo>
                <a:cubicBezTo>
                  <a:pt x="47450" y="22179"/>
                  <a:pt x="35518" y="29893"/>
                  <a:pt x="23642" y="39106"/>
                </a:cubicBezTo>
                <a:lnTo>
                  <a:pt x="23143" y="39494"/>
                </a:lnTo>
                <a:cubicBezTo>
                  <a:pt x="14319" y="46320"/>
                  <a:pt x="3608" y="54644"/>
                  <a:pt x="1" y="64578"/>
                </a:cubicBezTo>
                <a:lnTo>
                  <a:pt x="2443" y="64578"/>
                </a:lnTo>
                <a:cubicBezTo>
                  <a:pt x="6105" y="55588"/>
                  <a:pt x="16206" y="47763"/>
                  <a:pt x="24530" y="41270"/>
                </a:cubicBezTo>
                <a:lnTo>
                  <a:pt x="25030" y="40881"/>
                </a:lnTo>
                <a:cubicBezTo>
                  <a:pt x="36795" y="31780"/>
                  <a:pt x="48615" y="24122"/>
                  <a:pt x="60159" y="18128"/>
                </a:cubicBezTo>
                <a:cubicBezTo>
                  <a:pt x="75309" y="10248"/>
                  <a:pt x="90127" y="5142"/>
                  <a:pt x="104278" y="2922"/>
                </a:cubicBezTo>
                <a:cubicBezTo>
                  <a:pt x="106871" y="2515"/>
                  <a:pt x="109878" y="2300"/>
                  <a:pt x="113124" y="2300"/>
                </a:cubicBezTo>
                <a:cubicBezTo>
                  <a:pt x="126688" y="2300"/>
                  <a:pt x="144423" y="6052"/>
                  <a:pt x="153559" y="15187"/>
                </a:cubicBezTo>
                <a:cubicBezTo>
                  <a:pt x="158498" y="20182"/>
                  <a:pt x="160440" y="26286"/>
                  <a:pt x="159275" y="33334"/>
                </a:cubicBezTo>
                <a:cubicBezTo>
                  <a:pt x="158331" y="39217"/>
                  <a:pt x="155002" y="44433"/>
                  <a:pt x="152171" y="48262"/>
                </a:cubicBezTo>
                <a:cubicBezTo>
                  <a:pt x="148009" y="54089"/>
                  <a:pt x="143070" y="59528"/>
                  <a:pt x="137465" y="64578"/>
                </a:cubicBezTo>
                <a:lnTo>
                  <a:pt x="140850" y="64578"/>
                </a:lnTo>
                <a:cubicBezTo>
                  <a:pt x="145789" y="59917"/>
                  <a:pt x="150229" y="54922"/>
                  <a:pt x="154058" y="49650"/>
                </a:cubicBezTo>
                <a:cubicBezTo>
                  <a:pt x="157000" y="45543"/>
                  <a:pt x="160496" y="40049"/>
                  <a:pt x="161550" y="33722"/>
                </a:cubicBezTo>
                <a:cubicBezTo>
                  <a:pt x="162827" y="25898"/>
                  <a:pt x="160662" y="19127"/>
                  <a:pt x="155168" y="13633"/>
                </a:cubicBezTo>
                <a:cubicBezTo>
                  <a:pt x="148231" y="6641"/>
                  <a:pt x="137687" y="3311"/>
                  <a:pt x="130084" y="1757"/>
                </a:cubicBezTo>
                <a:cubicBezTo>
                  <a:pt x="129751" y="1701"/>
                  <a:pt x="129418" y="1646"/>
                  <a:pt x="129085" y="1535"/>
                </a:cubicBezTo>
                <a:cubicBezTo>
                  <a:pt x="123774" y="520"/>
                  <a:pt x="118237" y="0"/>
                  <a:pt x="113113"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3" name="Google Shape;103;p4"/>
          <p:cNvGrpSpPr/>
          <p:nvPr/>
        </p:nvGrpSpPr>
        <p:grpSpPr>
          <a:xfrm rot="-5400000">
            <a:off x="6184854" y="1208922"/>
            <a:ext cx="489135" cy="447388"/>
            <a:chOff x="5177300" y="2314950"/>
            <a:chExt cx="341575" cy="312400"/>
          </a:xfrm>
        </p:grpSpPr>
        <p:sp>
          <p:nvSpPr>
            <p:cNvPr id="104" name="Google Shape;104;p4"/>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4"/>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4"/>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4"/>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4"/>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9" name="Google Shape;109;p4"/>
          <p:cNvGrpSpPr/>
          <p:nvPr/>
        </p:nvGrpSpPr>
        <p:grpSpPr>
          <a:xfrm rot="3600062">
            <a:off x="2932917" y="2475496"/>
            <a:ext cx="489151" cy="447371"/>
            <a:chOff x="5177300" y="2314950"/>
            <a:chExt cx="341575" cy="312400"/>
          </a:xfrm>
        </p:grpSpPr>
        <p:sp>
          <p:nvSpPr>
            <p:cNvPr id="110" name="Google Shape;110;p4"/>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4"/>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4"/>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4"/>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4"/>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bg>
      <p:bgPr>
        <a:solidFill>
          <a:schemeClr val="accent6"/>
        </a:solidFill>
      </p:bgPr>
    </p:bg>
    <p:spTree>
      <p:nvGrpSpPr>
        <p:cNvPr id="115" name="Shape 115"/>
        <p:cNvGrpSpPr/>
        <p:nvPr/>
      </p:nvGrpSpPr>
      <p:grpSpPr>
        <a:xfrm>
          <a:off x="0" y="0"/>
          <a:ext cx="0" cy="0"/>
          <a:chOff x="0" y="0"/>
          <a:chExt cx="0" cy="0"/>
        </a:xfrm>
      </p:grpSpPr>
      <p:sp>
        <p:nvSpPr>
          <p:cNvPr id="116" name="Google Shape;116;p5"/>
          <p:cNvSpPr/>
          <p:nvPr/>
        </p:nvSpPr>
        <p:spPr>
          <a:xfrm rot="5400000">
            <a:off x="7984068" y="2458419"/>
            <a:ext cx="1615602" cy="704262"/>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5"/>
          <p:cNvSpPr/>
          <p:nvPr/>
        </p:nvSpPr>
        <p:spPr>
          <a:xfrm>
            <a:off x="-352" y="-7961"/>
            <a:ext cx="846632" cy="1041291"/>
          </a:xfrm>
          <a:custGeom>
            <a:rect b="b" l="l" r="r" t="t"/>
            <a:pathLst>
              <a:path extrusionOk="0" h="49942" w="40601">
                <a:moveTo>
                  <a:pt x="34904" y="0"/>
                </a:moveTo>
                <a:cubicBezTo>
                  <a:pt x="37369" y="2216"/>
                  <a:pt x="38674" y="4557"/>
                  <a:pt x="38881" y="7167"/>
                </a:cubicBezTo>
                <a:cubicBezTo>
                  <a:pt x="39357" y="13029"/>
                  <a:pt x="33930" y="19202"/>
                  <a:pt x="29580" y="24173"/>
                </a:cubicBezTo>
                <a:lnTo>
                  <a:pt x="29352" y="24422"/>
                </a:lnTo>
                <a:cubicBezTo>
                  <a:pt x="24174" y="30325"/>
                  <a:pt x="18809" y="35504"/>
                  <a:pt x="13382" y="39792"/>
                </a:cubicBezTo>
                <a:cubicBezTo>
                  <a:pt x="8970" y="43313"/>
                  <a:pt x="4475" y="46254"/>
                  <a:pt x="1" y="48595"/>
                </a:cubicBezTo>
                <a:lnTo>
                  <a:pt x="1" y="49941"/>
                </a:lnTo>
                <a:cubicBezTo>
                  <a:pt x="4744" y="47518"/>
                  <a:pt x="9467" y="44452"/>
                  <a:pt x="14128" y="40744"/>
                </a:cubicBezTo>
                <a:cubicBezTo>
                  <a:pt x="19617" y="36415"/>
                  <a:pt x="25044" y="31175"/>
                  <a:pt x="30264" y="25230"/>
                </a:cubicBezTo>
                <a:lnTo>
                  <a:pt x="30492" y="24960"/>
                </a:lnTo>
                <a:cubicBezTo>
                  <a:pt x="34987" y="19823"/>
                  <a:pt x="40600" y="13443"/>
                  <a:pt x="40082" y="7063"/>
                </a:cubicBezTo>
                <a:cubicBezTo>
                  <a:pt x="39896" y="4536"/>
                  <a:pt x="38736" y="2175"/>
                  <a:pt x="3664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5"/>
          <p:cNvSpPr txBox="1"/>
          <p:nvPr>
            <p:ph type="title"/>
          </p:nvPr>
        </p:nvSpPr>
        <p:spPr>
          <a:xfrm>
            <a:off x="4507992" y="996696"/>
            <a:ext cx="4498800" cy="1472100"/>
          </a:xfrm>
          <a:prstGeom prst="rect">
            <a:avLst/>
          </a:prstGeom>
        </p:spPr>
        <p:txBody>
          <a:bodyPr anchorCtr="0" anchor="t" bIns="91425" lIns="91425" spcFirstLastPara="1" rIns="91425" wrap="square" tIns="91425">
            <a:noAutofit/>
          </a:bodyPr>
          <a:lstStyle>
            <a:lvl1pPr lvl="0" rtl="0">
              <a:spcBef>
                <a:spcPts val="0"/>
              </a:spcBef>
              <a:spcAft>
                <a:spcPts val="0"/>
              </a:spcAft>
              <a:buClr>
                <a:schemeClr val="dk2"/>
              </a:buClr>
              <a:buSzPts val="4400"/>
              <a:buNone/>
              <a:defRPr>
                <a:solidFill>
                  <a:schemeClr val="dk2"/>
                </a:solidFill>
              </a:defRPr>
            </a:lvl1pPr>
            <a:lvl2pPr lvl="1" rtl="0">
              <a:spcBef>
                <a:spcPts val="0"/>
              </a:spcBef>
              <a:spcAft>
                <a:spcPts val="0"/>
              </a:spcAft>
              <a:buClr>
                <a:schemeClr val="dk2"/>
              </a:buClr>
              <a:buSzPts val="4400"/>
              <a:buNone/>
              <a:defRPr>
                <a:solidFill>
                  <a:schemeClr val="dk2"/>
                </a:solidFill>
              </a:defRPr>
            </a:lvl2pPr>
            <a:lvl3pPr lvl="2" rtl="0">
              <a:spcBef>
                <a:spcPts val="0"/>
              </a:spcBef>
              <a:spcAft>
                <a:spcPts val="0"/>
              </a:spcAft>
              <a:buClr>
                <a:schemeClr val="dk2"/>
              </a:buClr>
              <a:buSzPts val="4400"/>
              <a:buNone/>
              <a:defRPr>
                <a:solidFill>
                  <a:schemeClr val="dk2"/>
                </a:solidFill>
              </a:defRPr>
            </a:lvl3pPr>
            <a:lvl4pPr lvl="3" rtl="0">
              <a:spcBef>
                <a:spcPts val="0"/>
              </a:spcBef>
              <a:spcAft>
                <a:spcPts val="0"/>
              </a:spcAft>
              <a:buClr>
                <a:schemeClr val="dk2"/>
              </a:buClr>
              <a:buSzPts val="4400"/>
              <a:buNone/>
              <a:defRPr>
                <a:solidFill>
                  <a:schemeClr val="dk2"/>
                </a:solidFill>
              </a:defRPr>
            </a:lvl4pPr>
            <a:lvl5pPr lvl="4" rtl="0">
              <a:spcBef>
                <a:spcPts val="0"/>
              </a:spcBef>
              <a:spcAft>
                <a:spcPts val="0"/>
              </a:spcAft>
              <a:buClr>
                <a:schemeClr val="dk2"/>
              </a:buClr>
              <a:buSzPts val="4400"/>
              <a:buNone/>
              <a:defRPr>
                <a:solidFill>
                  <a:schemeClr val="dk2"/>
                </a:solidFill>
              </a:defRPr>
            </a:lvl5pPr>
            <a:lvl6pPr lvl="5" rtl="0">
              <a:spcBef>
                <a:spcPts val="0"/>
              </a:spcBef>
              <a:spcAft>
                <a:spcPts val="0"/>
              </a:spcAft>
              <a:buClr>
                <a:schemeClr val="dk2"/>
              </a:buClr>
              <a:buSzPts val="4400"/>
              <a:buNone/>
              <a:defRPr>
                <a:solidFill>
                  <a:schemeClr val="dk2"/>
                </a:solidFill>
              </a:defRPr>
            </a:lvl6pPr>
            <a:lvl7pPr lvl="6" rtl="0">
              <a:spcBef>
                <a:spcPts val="0"/>
              </a:spcBef>
              <a:spcAft>
                <a:spcPts val="0"/>
              </a:spcAft>
              <a:buClr>
                <a:schemeClr val="dk2"/>
              </a:buClr>
              <a:buSzPts val="4400"/>
              <a:buNone/>
              <a:defRPr>
                <a:solidFill>
                  <a:schemeClr val="dk2"/>
                </a:solidFill>
              </a:defRPr>
            </a:lvl7pPr>
            <a:lvl8pPr lvl="7" rtl="0">
              <a:spcBef>
                <a:spcPts val="0"/>
              </a:spcBef>
              <a:spcAft>
                <a:spcPts val="0"/>
              </a:spcAft>
              <a:buClr>
                <a:schemeClr val="dk2"/>
              </a:buClr>
              <a:buSzPts val="4400"/>
              <a:buNone/>
              <a:defRPr>
                <a:solidFill>
                  <a:schemeClr val="dk2"/>
                </a:solidFill>
              </a:defRPr>
            </a:lvl8pPr>
            <a:lvl9pPr lvl="8" rtl="0">
              <a:spcBef>
                <a:spcPts val="0"/>
              </a:spcBef>
              <a:spcAft>
                <a:spcPts val="0"/>
              </a:spcAft>
              <a:buClr>
                <a:schemeClr val="dk2"/>
              </a:buClr>
              <a:buSzPts val="4400"/>
              <a:buNone/>
              <a:defRPr>
                <a:solidFill>
                  <a:schemeClr val="dk2"/>
                </a:solidFill>
              </a:defRPr>
            </a:lvl9pPr>
          </a:lstStyle>
          <a:p/>
        </p:txBody>
      </p:sp>
      <p:sp>
        <p:nvSpPr>
          <p:cNvPr id="119" name="Google Shape;119;p5"/>
          <p:cNvSpPr txBox="1"/>
          <p:nvPr>
            <p:ph idx="1" type="subTitle"/>
          </p:nvPr>
        </p:nvSpPr>
        <p:spPr>
          <a:xfrm>
            <a:off x="6601968" y="2624328"/>
            <a:ext cx="1719000" cy="3384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b="1">
                <a:solidFill>
                  <a:schemeClr val="accent3"/>
                </a:solidFill>
              </a:defRPr>
            </a:lvl1pPr>
            <a:lvl2pPr lvl="1" rtl="0">
              <a:spcBef>
                <a:spcPts val="0"/>
              </a:spcBef>
              <a:spcAft>
                <a:spcPts val="0"/>
              </a:spcAft>
              <a:buNone/>
              <a:defRPr b="1">
                <a:solidFill>
                  <a:schemeClr val="accent3"/>
                </a:solidFill>
              </a:defRPr>
            </a:lvl2pPr>
            <a:lvl3pPr lvl="2" rtl="0">
              <a:spcBef>
                <a:spcPts val="0"/>
              </a:spcBef>
              <a:spcAft>
                <a:spcPts val="0"/>
              </a:spcAft>
              <a:buNone/>
              <a:defRPr b="1">
                <a:solidFill>
                  <a:schemeClr val="accent3"/>
                </a:solidFill>
              </a:defRPr>
            </a:lvl3pPr>
            <a:lvl4pPr lvl="3" rtl="0">
              <a:spcBef>
                <a:spcPts val="0"/>
              </a:spcBef>
              <a:spcAft>
                <a:spcPts val="0"/>
              </a:spcAft>
              <a:buNone/>
              <a:defRPr b="1">
                <a:solidFill>
                  <a:schemeClr val="accent3"/>
                </a:solidFill>
              </a:defRPr>
            </a:lvl4pPr>
            <a:lvl5pPr lvl="4" rtl="0">
              <a:spcBef>
                <a:spcPts val="0"/>
              </a:spcBef>
              <a:spcAft>
                <a:spcPts val="0"/>
              </a:spcAft>
              <a:buNone/>
              <a:defRPr b="1">
                <a:solidFill>
                  <a:schemeClr val="accent3"/>
                </a:solidFill>
              </a:defRPr>
            </a:lvl5pPr>
            <a:lvl6pPr lvl="5" rtl="0">
              <a:spcBef>
                <a:spcPts val="0"/>
              </a:spcBef>
              <a:spcAft>
                <a:spcPts val="0"/>
              </a:spcAft>
              <a:buNone/>
              <a:defRPr b="1">
                <a:solidFill>
                  <a:schemeClr val="accent3"/>
                </a:solidFill>
              </a:defRPr>
            </a:lvl6pPr>
            <a:lvl7pPr lvl="6" rtl="0">
              <a:spcBef>
                <a:spcPts val="0"/>
              </a:spcBef>
              <a:spcAft>
                <a:spcPts val="0"/>
              </a:spcAft>
              <a:buNone/>
              <a:defRPr b="1">
                <a:solidFill>
                  <a:schemeClr val="accent3"/>
                </a:solidFill>
              </a:defRPr>
            </a:lvl7pPr>
            <a:lvl8pPr lvl="7" rtl="0">
              <a:spcBef>
                <a:spcPts val="0"/>
              </a:spcBef>
              <a:spcAft>
                <a:spcPts val="0"/>
              </a:spcAft>
              <a:buNone/>
              <a:defRPr b="1">
                <a:solidFill>
                  <a:schemeClr val="accent3"/>
                </a:solidFill>
              </a:defRPr>
            </a:lvl8pPr>
            <a:lvl9pPr lvl="8" rtl="0">
              <a:spcBef>
                <a:spcPts val="0"/>
              </a:spcBef>
              <a:spcAft>
                <a:spcPts val="0"/>
              </a:spcAft>
              <a:buNone/>
              <a:defRPr b="1">
                <a:solidFill>
                  <a:schemeClr val="accent3"/>
                </a:solidFill>
              </a:defRPr>
            </a:lvl9pPr>
          </a:lstStyle>
          <a:p/>
        </p:txBody>
      </p:sp>
      <p:sp>
        <p:nvSpPr>
          <p:cNvPr id="120" name="Google Shape;120;p5"/>
          <p:cNvSpPr txBox="1"/>
          <p:nvPr>
            <p:ph idx="2" type="subTitle"/>
          </p:nvPr>
        </p:nvSpPr>
        <p:spPr>
          <a:xfrm>
            <a:off x="4507992" y="2624328"/>
            <a:ext cx="1795200" cy="3384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b="1">
                <a:solidFill>
                  <a:schemeClr val="accent3"/>
                </a:solidFill>
              </a:defRPr>
            </a:lvl1pPr>
            <a:lvl2pPr lvl="1" rtl="0">
              <a:spcBef>
                <a:spcPts val="0"/>
              </a:spcBef>
              <a:spcAft>
                <a:spcPts val="0"/>
              </a:spcAft>
              <a:buNone/>
              <a:defRPr b="1">
                <a:solidFill>
                  <a:schemeClr val="accent3"/>
                </a:solidFill>
              </a:defRPr>
            </a:lvl2pPr>
            <a:lvl3pPr lvl="2" rtl="0">
              <a:spcBef>
                <a:spcPts val="0"/>
              </a:spcBef>
              <a:spcAft>
                <a:spcPts val="0"/>
              </a:spcAft>
              <a:buNone/>
              <a:defRPr b="1">
                <a:solidFill>
                  <a:schemeClr val="accent3"/>
                </a:solidFill>
              </a:defRPr>
            </a:lvl3pPr>
            <a:lvl4pPr lvl="3" rtl="0">
              <a:spcBef>
                <a:spcPts val="0"/>
              </a:spcBef>
              <a:spcAft>
                <a:spcPts val="0"/>
              </a:spcAft>
              <a:buNone/>
              <a:defRPr b="1">
                <a:solidFill>
                  <a:schemeClr val="accent3"/>
                </a:solidFill>
              </a:defRPr>
            </a:lvl4pPr>
            <a:lvl5pPr lvl="4" rtl="0">
              <a:spcBef>
                <a:spcPts val="0"/>
              </a:spcBef>
              <a:spcAft>
                <a:spcPts val="0"/>
              </a:spcAft>
              <a:buNone/>
              <a:defRPr b="1">
                <a:solidFill>
                  <a:schemeClr val="accent3"/>
                </a:solidFill>
              </a:defRPr>
            </a:lvl5pPr>
            <a:lvl6pPr lvl="5" rtl="0">
              <a:spcBef>
                <a:spcPts val="0"/>
              </a:spcBef>
              <a:spcAft>
                <a:spcPts val="0"/>
              </a:spcAft>
              <a:buNone/>
              <a:defRPr b="1">
                <a:solidFill>
                  <a:schemeClr val="accent3"/>
                </a:solidFill>
              </a:defRPr>
            </a:lvl6pPr>
            <a:lvl7pPr lvl="6" rtl="0">
              <a:spcBef>
                <a:spcPts val="0"/>
              </a:spcBef>
              <a:spcAft>
                <a:spcPts val="0"/>
              </a:spcAft>
              <a:buNone/>
              <a:defRPr b="1">
                <a:solidFill>
                  <a:schemeClr val="accent3"/>
                </a:solidFill>
              </a:defRPr>
            </a:lvl7pPr>
            <a:lvl8pPr lvl="7" rtl="0">
              <a:spcBef>
                <a:spcPts val="0"/>
              </a:spcBef>
              <a:spcAft>
                <a:spcPts val="0"/>
              </a:spcAft>
              <a:buNone/>
              <a:defRPr b="1">
                <a:solidFill>
                  <a:schemeClr val="accent3"/>
                </a:solidFill>
              </a:defRPr>
            </a:lvl8pPr>
            <a:lvl9pPr lvl="8" rtl="0">
              <a:spcBef>
                <a:spcPts val="0"/>
              </a:spcBef>
              <a:spcAft>
                <a:spcPts val="0"/>
              </a:spcAft>
              <a:buNone/>
              <a:defRPr b="1">
                <a:solidFill>
                  <a:schemeClr val="accent3"/>
                </a:solidFill>
              </a:defRPr>
            </a:lvl9pPr>
          </a:lstStyle>
          <a:p/>
        </p:txBody>
      </p:sp>
      <p:sp>
        <p:nvSpPr>
          <p:cNvPr id="121" name="Google Shape;121;p5"/>
          <p:cNvSpPr txBox="1"/>
          <p:nvPr>
            <p:ph idx="3" type="subTitle"/>
          </p:nvPr>
        </p:nvSpPr>
        <p:spPr>
          <a:xfrm>
            <a:off x="6601968" y="2990088"/>
            <a:ext cx="1719000" cy="8505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sz="1100">
                <a:solidFill>
                  <a:schemeClr val="dk2"/>
                </a:solidFill>
                <a:latin typeface="Nunito"/>
                <a:ea typeface="Nunito"/>
                <a:cs typeface="Nunito"/>
                <a:sym typeface="Nunito"/>
              </a:defRPr>
            </a:lvl1pPr>
            <a:lvl2pPr lvl="1" rtl="0">
              <a:spcBef>
                <a:spcPts val="0"/>
              </a:spcBef>
              <a:spcAft>
                <a:spcPts val="0"/>
              </a:spcAft>
              <a:buNone/>
              <a:defRPr sz="1100">
                <a:solidFill>
                  <a:schemeClr val="dk2"/>
                </a:solidFill>
                <a:latin typeface="Nunito"/>
                <a:ea typeface="Nunito"/>
                <a:cs typeface="Nunito"/>
                <a:sym typeface="Nunito"/>
              </a:defRPr>
            </a:lvl2pPr>
            <a:lvl3pPr lvl="2" rtl="0">
              <a:spcBef>
                <a:spcPts val="0"/>
              </a:spcBef>
              <a:spcAft>
                <a:spcPts val="0"/>
              </a:spcAft>
              <a:buNone/>
              <a:defRPr sz="1100">
                <a:solidFill>
                  <a:schemeClr val="dk2"/>
                </a:solidFill>
                <a:latin typeface="Nunito"/>
                <a:ea typeface="Nunito"/>
                <a:cs typeface="Nunito"/>
                <a:sym typeface="Nunito"/>
              </a:defRPr>
            </a:lvl3pPr>
            <a:lvl4pPr lvl="3" rtl="0">
              <a:spcBef>
                <a:spcPts val="0"/>
              </a:spcBef>
              <a:spcAft>
                <a:spcPts val="0"/>
              </a:spcAft>
              <a:buNone/>
              <a:defRPr sz="1100">
                <a:solidFill>
                  <a:schemeClr val="dk2"/>
                </a:solidFill>
                <a:latin typeface="Nunito"/>
                <a:ea typeface="Nunito"/>
                <a:cs typeface="Nunito"/>
                <a:sym typeface="Nunito"/>
              </a:defRPr>
            </a:lvl4pPr>
            <a:lvl5pPr lvl="4" rtl="0">
              <a:spcBef>
                <a:spcPts val="0"/>
              </a:spcBef>
              <a:spcAft>
                <a:spcPts val="0"/>
              </a:spcAft>
              <a:buNone/>
              <a:defRPr sz="1100">
                <a:solidFill>
                  <a:schemeClr val="dk2"/>
                </a:solidFill>
                <a:latin typeface="Nunito"/>
                <a:ea typeface="Nunito"/>
                <a:cs typeface="Nunito"/>
                <a:sym typeface="Nunito"/>
              </a:defRPr>
            </a:lvl5pPr>
            <a:lvl6pPr lvl="5" rtl="0">
              <a:spcBef>
                <a:spcPts val="0"/>
              </a:spcBef>
              <a:spcAft>
                <a:spcPts val="0"/>
              </a:spcAft>
              <a:buNone/>
              <a:defRPr sz="1100">
                <a:solidFill>
                  <a:schemeClr val="dk2"/>
                </a:solidFill>
                <a:latin typeface="Nunito"/>
                <a:ea typeface="Nunito"/>
                <a:cs typeface="Nunito"/>
                <a:sym typeface="Nunito"/>
              </a:defRPr>
            </a:lvl6pPr>
            <a:lvl7pPr lvl="6" rtl="0">
              <a:spcBef>
                <a:spcPts val="0"/>
              </a:spcBef>
              <a:spcAft>
                <a:spcPts val="0"/>
              </a:spcAft>
              <a:buNone/>
              <a:defRPr sz="1100">
                <a:solidFill>
                  <a:schemeClr val="dk2"/>
                </a:solidFill>
                <a:latin typeface="Nunito"/>
                <a:ea typeface="Nunito"/>
                <a:cs typeface="Nunito"/>
                <a:sym typeface="Nunito"/>
              </a:defRPr>
            </a:lvl7pPr>
            <a:lvl8pPr lvl="7" rtl="0">
              <a:spcBef>
                <a:spcPts val="0"/>
              </a:spcBef>
              <a:spcAft>
                <a:spcPts val="0"/>
              </a:spcAft>
              <a:buNone/>
              <a:defRPr sz="1100">
                <a:solidFill>
                  <a:schemeClr val="dk2"/>
                </a:solidFill>
                <a:latin typeface="Nunito"/>
                <a:ea typeface="Nunito"/>
                <a:cs typeface="Nunito"/>
                <a:sym typeface="Nunito"/>
              </a:defRPr>
            </a:lvl8pPr>
            <a:lvl9pPr lvl="8" rtl="0">
              <a:spcBef>
                <a:spcPts val="0"/>
              </a:spcBef>
              <a:spcAft>
                <a:spcPts val="0"/>
              </a:spcAft>
              <a:buNone/>
              <a:defRPr sz="1100">
                <a:solidFill>
                  <a:schemeClr val="dk2"/>
                </a:solidFill>
                <a:latin typeface="Nunito"/>
                <a:ea typeface="Nunito"/>
                <a:cs typeface="Nunito"/>
                <a:sym typeface="Nunito"/>
              </a:defRPr>
            </a:lvl9pPr>
          </a:lstStyle>
          <a:p/>
        </p:txBody>
      </p:sp>
      <p:sp>
        <p:nvSpPr>
          <p:cNvPr id="122" name="Google Shape;122;p5"/>
          <p:cNvSpPr txBox="1"/>
          <p:nvPr>
            <p:ph idx="4" type="subTitle"/>
          </p:nvPr>
        </p:nvSpPr>
        <p:spPr>
          <a:xfrm>
            <a:off x="4507992" y="2990088"/>
            <a:ext cx="1795200" cy="8505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sz="1100">
                <a:solidFill>
                  <a:schemeClr val="dk2"/>
                </a:solidFill>
                <a:latin typeface="Nunito"/>
                <a:ea typeface="Nunito"/>
                <a:cs typeface="Nunito"/>
                <a:sym typeface="Nunito"/>
              </a:defRPr>
            </a:lvl1pPr>
            <a:lvl2pPr lvl="1" rtl="0">
              <a:spcBef>
                <a:spcPts val="0"/>
              </a:spcBef>
              <a:spcAft>
                <a:spcPts val="0"/>
              </a:spcAft>
              <a:buNone/>
              <a:defRPr sz="1100">
                <a:solidFill>
                  <a:schemeClr val="dk2"/>
                </a:solidFill>
                <a:latin typeface="Nunito"/>
                <a:ea typeface="Nunito"/>
                <a:cs typeface="Nunito"/>
                <a:sym typeface="Nunito"/>
              </a:defRPr>
            </a:lvl2pPr>
            <a:lvl3pPr lvl="2" rtl="0">
              <a:spcBef>
                <a:spcPts val="0"/>
              </a:spcBef>
              <a:spcAft>
                <a:spcPts val="0"/>
              </a:spcAft>
              <a:buNone/>
              <a:defRPr sz="1100">
                <a:solidFill>
                  <a:schemeClr val="dk2"/>
                </a:solidFill>
                <a:latin typeface="Nunito"/>
                <a:ea typeface="Nunito"/>
                <a:cs typeface="Nunito"/>
                <a:sym typeface="Nunito"/>
              </a:defRPr>
            </a:lvl3pPr>
            <a:lvl4pPr lvl="3" rtl="0">
              <a:spcBef>
                <a:spcPts val="0"/>
              </a:spcBef>
              <a:spcAft>
                <a:spcPts val="0"/>
              </a:spcAft>
              <a:buNone/>
              <a:defRPr sz="1100">
                <a:solidFill>
                  <a:schemeClr val="dk2"/>
                </a:solidFill>
                <a:latin typeface="Nunito"/>
                <a:ea typeface="Nunito"/>
                <a:cs typeface="Nunito"/>
                <a:sym typeface="Nunito"/>
              </a:defRPr>
            </a:lvl4pPr>
            <a:lvl5pPr lvl="4" rtl="0">
              <a:spcBef>
                <a:spcPts val="0"/>
              </a:spcBef>
              <a:spcAft>
                <a:spcPts val="0"/>
              </a:spcAft>
              <a:buNone/>
              <a:defRPr sz="1100">
                <a:solidFill>
                  <a:schemeClr val="dk2"/>
                </a:solidFill>
                <a:latin typeface="Nunito"/>
                <a:ea typeface="Nunito"/>
                <a:cs typeface="Nunito"/>
                <a:sym typeface="Nunito"/>
              </a:defRPr>
            </a:lvl5pPr>
            <a:lvl6pPr lvl="5" rtl="0">
              <a:spcBef>
                <a:spcPts val="0"/>
              </a:spcBef>
              <a:spcAft>
                <a:spcPts val="0"/>
              </a:spcAft>
              <a:buNone/>
              <a:defRPr sz="1100">
                <a:solidFill>
                  <a:schemeClr val="dk2"/>
                </a:solidFill>
                <a:latin typeface="Nunito"/>
                <a:ea typeface="Nunito"/>
                <a:cs typeface="Nunito"/>
                <a:sym typeface="Nunito"/>
              </a:defRPr>
            </a:lvl6pPr>
            <a:lvl7pPr lvl="6" rtl="0">
              <a:spcBef>
                <a:spcPts val="0"/>
              </a:spcBef>
              <a:spcAft>
                <a:spcPts val="0"/>
              </a:spcAft>
              <a:buNone/>
              <a:defRPr sz="1100">
                <a:solidFill>
                  <a:schemeClr val="dk2"/>
                </a:solidFill>
                <a:latin typeface="Nunito"/>
                <a:ea typeface="Nunito"/>
                <a:cs typeface="Nunito"/>
                <a:sym typeface="Nunito"/>
              </a:defRPr>
            </a:lvl7pPr>
            <a:lvl8pPr lvl="7" rtl="0">
              <a:spcBef>
                <a:spcPts val="0"/>
              </a:spcBef>
              <a:spcAft>
                <a:spcPts val="0"/>
              </a:spcAft>
              <a:buNone/>
              <a:defRPr sz="1100">
                <a:solidFill>
                  <a:schemeClr val="dk2"/>
                </a:solidFill>
                <a:latin typeface="Nunito"/>
                <a:ea typeface="Nunito"/>
                <a:cs typeface="Nunito"/>
                <a:sym typeface="Nunito"/>
              </a:defRPr>
            </a:lvl8pPr>
            <a:lvl9pPr lvl="8" rtl="0">
              <a:spcBef>
                <a:spcPts val="0"/>
              </a:spcBef>
              <a:spcAft>
                <a:spcPts val="0"/>
              </a:spcAft>
              <a:buNone/>
              <a:defRPr sz="1100">
                <a:solidFill>
                  <a:schemeClr val="dk2"/>
                </a:solidFill>
                <a:latin typeface="Nunito"/>
                <a:ea typeface="Nunito"/>
                <a:cs typeface="Nunito"/>
                <a:sym typeface="Nunito"/>
              </a:defRPr>
            </a:lvl9pPr>
          </a:lstStyle>
          <a:p/>
        </p:txBody>
      </p:sp>
      <p:grpSp>
        <p:nvGrpSpPr>
          <p:cNvPr id="123" name="Google Shape;123;p5"/>
          <p:cNvGrpSpPr/>
          <p:nvPr/>
        </p:nvGrpSpPr>
        <p:grpSpPr>
          <a:xfrm rot="-7199902">
            <a:off x="8490743" y="3238181"/>
            <a:ext cx="498929" cy="456303"/>
            <a:chOff x="5177300" y="2314950"/>
            <a:chExt cx="341575" cy="312400"/>
          </a:xfrm>
        </p:grpSpPr>
        <p:sp>
          <p:nvSpPr>
            <p:cNvPr id="124" name="Google Shape;124;p5"/>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5"/>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5"/>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5"/>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5"/>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9" name="Google Shape;129;p5"/>
          <p:cNvSpPr/>
          <p:nvPr/>
        </p:nvSpPr>
        <p:spPr>
          <a:xfrm rot="10800000">
            <a:off x="-358" y="3748816"/>
            <a:ext cx="623145" cy="1178536"/>
          </a:xfrm>
          <a:custGeom>
            <a:rect b="b" l="l" r="r" t="t"/>
            <a:pathLst>
              <a:path extrusionOk="0" h="36789" w="19452">
                <a:moveTo>
                  <a:pt x="19451" y="0"/>
                </a:moveTo>
                <a:cubicBezTo>
                  <a:pt x="16945" y="63"/>
                  <a:pt x="14687" y="643"/>
                  <a:pt x="13154" y="1160"/>
                </a:cubicBezTo>
                <a:cubicBezTo>
                  <a:pt x="7044" y="3170"/>
                  <a:pt x="1" y="8555"/>
                  <a:pt x="249" y="17131"/>
                </a:cubicBezTo>
                <a:cubicBezTo>
                  <a:pt x="415" y="22931"/>
                  <a:pt x="4661" y="29166"/>
                  <a:pt x="8535" y="32501"/>
                </a:cubicBezTo>
                <a:cubicBezTo>
                  <a:pt x="11994" y="35504"/>
                  <a:pt x="15060" y="36789"/>
                  <a:pt x="19120" y="36789"/>
                </a:cubicBezTo>
                <a:lnTo>
                  <a:pt x="19451" y="36789"/>
                </a:lnTo>
                <a:lnTo>
                  <a:pt x="19451" y="36436"/>
                </a:lnTo>
                <a:cubicBezTo>
                  <a:pt x="19354" y="36438"/>
                  <a:pt x="19256" y="36439"/>
                  <a:pt x="19160" y="36439"/>
                </a:cubicBezTo>
                <a:cubicBezTo>
                  <a:pt x="15183" y="36439"/>
                  <a:pt x="12160" y="35184"/>
                  <a:pt x="8763" y="32252"/>
                </a:cubicBezTo>
                <a:cubicBezTo>
                  <a:pt x="4951" y="28959"/>
                  <a:pt x="767" y="22827"/>
                  <a:pt x="602" y="17131"/>
                </a:cubicBezTo>
                <a:cubicBezTo>
                  <a:pt x="353" y="8721"/>
                  <a:pt x="7271" y="3460"/>
                  <a:pt x="13258" y="1471"/>
                </a:cubicBezTo>
                <a:cubicBezTo>
                  <a:pt x="14770" y="974"/>
                  <a:pt x="16986" y="415"/>
                  <a:pt x="19451" y="353"/>
                </a:cubicBezTo>
                <a:lnTo>
                  <a:pt x="1945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0" name="Google Shape;130;p5"/>
          <p:cNvGrpSpPr/>
          <p:nvPr/>
        </p:nvGrpSpPr>
        <p:grpSpPr>
          <a:xfrm rot="8636073">
            <a:off x="213099" y="3687426"/>
            <a:ext cx="498749" cy="456124"/>
            <a:chOff x="5177300" y="2314950"/>
            <a:chExt cx="341575" cy="312400"/>
          </a:xfrm>
        </p:grpSpPr>
        <p:sp>
          <p:nvSpPr>
            <p:cNvPr id="131" name="Google Shape;131;p5"/>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5"/>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5"/>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5"/>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5"/>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6" name="Google Shape;136;p5"/>
          <p:cNvGrpSpPr/>
          <p:nvPr/>
        </p:nvGrpSpPr>
        <p:grpSpPr>
          <a:xfrm>
            <a:off x="6777940" y="-6012"/>
            <a:ext cx="1530964" cy="919336"/>
            <a:chOff x="2960200" y="1284875"/>
            <a:chExt cx="3360325" cy="2018300"/>
          </a:xfrm>
        </p:grpSpPr>
        <p:sp>
          <p:nvSpPr>
            <p:cNvPr id="137" name="Google Shape;137;p5"/>
            <p:cNvSpPr/>
            <p:nvPr/>
          </p:nvSpPr>
          <p:spPr>
            <a:xfrm>
              <a:off x="2960200" y="1284875"/>
              <a:ext cx="3360325" cy="2018300"/>
            </a:xfrm>
            <a:custGeom>
              <a:rect b="b" l="l" r="r" t="t"/>
              <a:pathLst>
                <a:path extrusionOk="0" h="80732" w="134413">
                  <a:moveTo>
                    <a:pt x="722" y="0"/>
                  </a:moveTo>
                  <a:cubicBezTo>
                    <a:pt x="223" y="2442"/>
                    <a:pt x="1" y="4995"/>
                    <a:pt x="56" y="7658"/>
                  </a:cubicBezTo>
                  <a:cubicBezTo>
                    <a:pt x="223" y="18203"/>
                    <a:pt x="5106" y="21976"/>
                    <a:pt x="11266" y="26693"/>
                  </a:cubicBezTo>
                  <a:cubicBezTo>
                    <a:pt x="12876" y="27914"/>
                    <a:pt x="14596" y="29246"/>
                    <a:pt x="16372" y="30745"/>
                  </a:cubicBezTo>
                  <a:cubicBezTo>
                    <a:pt x="24752" y="38015"/>
                    <a:pt x="27804" y="45618"/>
                    <a:pt x="31689" y="55218"/>
                  </a:cubicBezTo>
                  <a:cubicBezTo>
                    <a:pt x="32466" y="57161"/>
                    <a:pt x="33298" y="59159"/>
                    <a:pt x="34186" y="61212"/>
                  </a:cubicBezTo>
                  <a:cubicBezTo>
                    <a:pt x="39125" y="72866"/>
                    <a:pt x="48948" y="79969"/>
                    <a:pt x="60991" y="80635"/>
                  </a:cubicBezTo>
                  <a:cubicBezTo>
                    <a:pt x="61157" y="80691"/>
                    <a:pt x="61268" y="80691"/>
                    <a:pt x="61435" y="80691"/>
                  </a:cubicBezTo>
                  <a:cubicBezTo>
                    <a:pt x="62024" y="80718"/>
                    <a:pt x="62620" y="80731"/>
                    <a:pt x="63220" y="80731"/>
                  </a:cubicBezTo>
                  <a:cubicBezTo>
                    <a:pt x="77442" y="80731"/>
                    <a:pt x="94663" y="73319"/>
                    <a:pt x="104833" y="65652"/>
                  </a:cubicBezTo>
                  <a:cubicBezTo>
                    <a:pt x="115710" y="57383"/>
                    <a:pt x="127642" y="47282"/>
                    <a:pt x="131305" y="31522"/>
                  </a:cubicBezTo>
                  <a:cubicBezTo>
                    <a:pt x="134412" y="18147"/>
                    <a:pt x="125422" y="7825"/>
                    <a:pt x="114212" y="0"/>
                  </a:cubicBezTo>
                  <a:lnTo>
                    <a:pt x="112602" y="0"/>
                  </a:lnTo>
                  <a:cubicBezTo>
                    <a:pt x="124035" y="7769"/>
                    <a:pt x="133469" y="18036"/>
                    <a:pt x="130417" y="31300"/>
                  </a:cubicBezTo>
                  <a:cubicBezTo>
                    <a:pt x="126809" y="46783"/>
                    <a:pt x="115044" y="56772"/>
                    <a:pt x="104278" y="64875"/>
                  </a:cubicBezTo>
                  <a:cubicBezTo>
                    <a:pt x="94181" y="72540"/>
                    <a:pt x="77185" y="79802"/>
                    <a:pt x="63123" y="79802"/>
                  </a:cubicBezTo>
                  <a:cubicBezTo>
                    <a:pt x="62423" y="79802"/>
                    <a:pt x="61731" y="79784"/>
                    <a:pt x="61046" y="79747"/>
                  </a:cubicBezTo>
                  <a:cubicBezTo>
                    <a:pt x="49337" y="79082"/>
                    <a:pt x="39847" y="72200"/>
                    <a:pt x="35019" y="60879"/>
                  </a:cubicBezTo>
                  <a:cubicBezTo>
                    <a:pt x="34131" y="58770"/>
                    <a:pt x="33354" y="56772"/>
                    <a:pt x="32577" y="54885"/>
                  </a:cubicBezTo>
                  <a:cubicBezTo>
                    <a:pt x="28637" y="45118"/>
                    <a:pt x="25529" y="37460"/>
                    <a:pt x="16982" y="30079"/>
                  </a:cubicBezTo>
                  <a:cubicBezTo>
                    <a:pt x="15207" y="28525"/>
                    <a:pt x="13486" y="27193"/>
                    <a:pt x="11821" y="25917"/>
                  </a:cubicBezTo>
                  <a:cubicBezTo>
                    <a:pt x="5606" y="21199"/>
                    <a:pt x="1110" y="17759"/>
                    <a:pt x="1000" y="7658"/>
                  </a:cubicBezTo>
                  <a:cubicBezTo>
                    <a:pt x="944" y="4995"/>
                    <a:pt x="1166" y="2442"/>
                    <a:pt x="16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5"/>
            <p:cNvSpPr/>
            <p:nvPr/>
          </p:nvSpPr>
          <p:spPr>
            <a:xfrm>
              <a:off x="3366700" y="1284875"/>
              <a:ext cx="2491825" cy="1640725"/>
            </a:xfrm>
            <a:custGeom>
              <a:rect b="b" l="l" r="r" t="t"/>
              <a:pathLst>
                <a:path extrusionOk="0" h="65629" w="99673">
                  <a:moveTo>
                    <a:pt x="2942" y="0"/>
                  </a:moveTo>
                  <a:cubicBezTo>
                    <a:pt x="889" y="3885"/>
                    <a:pt x="1" y="8269"/>
                    <a:pt x="334" y="13153"/>
                  </a:cubicBezTo>
                  <a:cubicBezTo>
                    <a:pt x="389" y="14040"/>
                    <a:pt x="500" y="14873"/>
                    <a:pt x="667" y="15650"/>
                  </a:cubicBezTo>
                  <a:cubicBezTo>
                    <a:pt x="1666" y="21255"/>
                    <a:pt x="4774" y="23752"/>
                    <a:pt x="8714" y="26860"/>
                  </a:cubicBezTo>
                  <a:cubicBezTo>
                    <a:pt x="9879" y="27803"/>
                    <a:pt x="11045" y="28691"/>
                    <a:pt x="12266" y="29801"/>
                  </a:cubicBezTo>
                  <a:cubicBezTo>
                    <a:pt x="18148" y="35018"/>
                    <a:pt x="20479" y="40456"/>
                    <a:pt x="23420" y="47282"/>
                  </a:cubicBezTo>
                  <a:cubicBezTo>
                    <a:pt x="24031" y="48614"/>
                    <a:pt x="24641" y="50057"/>
                    <a:pt x="25252" y="51500"/>
                  </a:cubicBezTo>
                  <a:cubicBezTo>
                    <a:pt x="29025" y="59769"/>
                    <a:pt x="36074" y="64875"/>
                    <a:pt x="44675" y="65596"/>
                  </a:cubicBezTo>
                  <a:lnTo>
                    <a:pt x="45563" y="65596"/>
                  </a:lnTo>
                  <a:cubicBezTo>
                    <a:pt x="46018" y="65618"/>
                    <a:pt x="46477" y="65629"/>
                    <a:pt x="46941" y="65629"/>
                  </a:cubicBezTo>
                  <a:cubicBezTo>
                    <a:pt x="56955" y="65629"/>
                    <a:pt x="68991" y="60593"/>
                    <a:pt x="76364" y="55607"/>
                  </a:cubicBezTo>
                  <a:cubicBezTo>
                    <a:pt x="84577" y="50057"/>
                    <a:pt x="94345" y="42177"/>
                    <a:pt x="97175" y="29968"/>
                  </a:cubicBezTo>
                  <a:cubicBezTo>
                    <a:pt x="99672" y="19424"/>
                    <a:pt x="93013" y="9490"/>
                    <a:pt x="77418" y="444"/>
                  </a:cubicBezTo>
                  <a:cubicBezTo>
                    <a:pt x="77141" y="277"/>
                    <a:pt x="76863" y="166"/>
                    <a:pt x="76586" y="0"/>
                  </a:cubicBezTo>
                  <a:lnTo>
                    <a:pt x="74699" y="0"/>
                  </a:lnTo>
                  <a:cubicBezTo>
                    <a:pt x="75420" y="388"/>
                    <a:pt x="76197" y="832"/>
                    <a:pt x="76919" y="1276"/>
                  </a:cubicBezTo>
                  <a:cubicBezTo>
                    <a:pt x="92125" y="10045"/>
                    <a:pt x="98673" y="19646"/>
                    <a:pt x="96287" y="29801"/>
                  </a:cubicBezTo>
                  <a:cubicBezTo>
                    <a:pt x="93512" y="41622"/>
                    <a:pt x="83911" y="49391"/>
                    <a:pt x="75864" y="54830"/>
                  </a:cubicBezTo>
                  <a:cubicBezTo>
                    <a:pt x="68554" y="59755"/>
                    <a:pt x="56692" y="64728"/>
                    <a:pt x="46837" y="64728"/>
                  </a:cubicBezTo>
                  <a:cubicBezTo>
                    <a:pt x="46143" y="64728"/>
                    <a:pt x="45459" y="64704"/>
                    <a:pt x="44786" y="64653"/>
                  </a:cubicBezTo>
                  <a:cubicBezTo>
                    <a:pt x="36517" y="63987"/>
                    <a:pt x="29747" y="59048"/>
                    <a:pt x="26140" y="51112"/>
                  </a:cubicBezTo>
                  <a:cubicBezTo>
                    <a:pt x="25474" y="49669"/>
                    <a:pt x="24863" y="48281"/>
                    <a:pt x="24253" y="46894"/>
                  </a:cubicBezTo>
                  <a:cubicBezTo>
                    <a:pt x="21423" y="40234"/>
                    <a:pt x="18925" y="34463"/>
                    <a:pt x="12876" y="29080"/>
                  </a:cubicBezTo>
                  <a:cubicBezTo>
                    <a:pt x="11655" y="28025"/>
                    <a:pt x="10434" y="27082"/>
                    <a:pt x="9324" y="26139"/>
                  </a:cubicBezTo>
                  <a:cubicBezTo>
                    <a:pt x="5495" y="23142"/>
                    <a:pt x="2498" y="20755"/>
                    <a:pt x="1555" y="15483"/>
                  </a:cubicBezTo>
                  <a:cubicBezTo>
                    <a:pt x="1444" y="14762"/>
                    <a:pt x="1333" y="13985"/>
                    <a:pt x="1277" y="13097"/>
                  </a:cubicBezTo>
                  <a:cubicBezTo>
                    <a:pt x="944" y="8213"/>
                    <a:pt x="1888" y="3829"/>
                    <a:pt x="399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5"/>
            <p:cNvSpPr/>
            <p:nvPr/>
          </p:nvSpPr>
          <p:spPr>
            <a:xfrm>
              <a:off x="3771825" y="1284875"/>
              <a:ext cx="1623300" cy="1265775"/>
            </a:xfrm>
            <a:custGeom>
              <a:rect b="b" l="l" r="r" t="t"/>
              <a:pathLst>
                <a:path extrusionOk="0" h="50631" w="64932">
                  <a:moveTo>
                    <a:pt x="8436" y="0"/>
                  </a:moveTo>
                  <a:cubicBezTo>
                    <a:pt x="5772" y="2775"/>
                    <a:pt x="2998" y="6049"/>
                    <a:pt x="1499" y="9268"/>
                  </a:cubicBezTo>
                  <a:cubicBezTo>
                    <a:pt x="223" y="11932"/>
                    <a:pt x="1" y="15039"/>
                    <a:pt x="722" y="18702"/>
                  </a:cubicBezTo>
                  <a:cubicBezTo>
                    <a:pt x="778" y="19202"/>
                    <a:pt x="889" y="19701"/>
                    <a:pt x="1055" y="20145"/>
                  </a:cubicBezTo>
                  <a:cubicBezTo>
                    <a:pt x="1999" y="23419"/>
                    <a:pt x="3941" y="25084"/>
                    <a:pt x="6216" y="27026"/>
                  </a:cubicBezTo>
                  <a:cubicBezTo>
                    <a:pt x="6827" y="27581"/>
                    <a:pt x="7548" y="28192"/>
                    <a:pt x="8214" y="28802"/>
                  </a:cubicBezTo>
                  <a:cubicBezTo>
                    <a:pt x="11600" y="31966"/>
                    <a:pt x="13209" y="35240"/>
                    <a:pt x="15096" y="39069"/>
                  </a:cubicBezTo>
                  <a:cubicBezTo>
                    <a:pt x="15484" y="39957"/>
                    <a:pt x="15928" y="40845"/>
                    <a:pt x="16428" y="41788"/>
                  </a:cubicBezTo>
                  <a:cubicBezTo>
                    <a:pt x="18981" y="46727"/>
                    <a:pt x="23254" y="49780"/>
                    <a:pt x="28415" y="50501"/>
                  </a:cubicBezTo>
                  <a:cubicBezTo>
                    <a:pt x="28859" y="50557"/>
                    <a:pt x="29303" y="50557"/>
                    <a:pt x="29802" y="50612"/>
                  </a:cubicBezTo>
                  <a:cubicBezTo>
                    <a:pt x="30080" y="50624"/>
                    <a:pt x="30363" y="50630"/>
                    <a:pt x="30649" y="50630"/>
                  </a:cubicBezTo>
                  <a:cubicBezTo>
                    <a:pt x="35632" y="50630"/>
                    <a:pt x="41915" y="48819"/>
                    <a:pt x="47950" y="45618"/>
                  </a:cubicBezTo>
                  <a:cubicBezTo>
                    <a:pt x="56385" y="41067"/>
                    <a:pt x="61491" y="35351"/>
                    <a:pt x="63156" y="28469"/>
                  </a:cubicBezTo>
                  <a:cubicBezTo>
                    <a:pt x="64931" y="20922"/>
                    <a:pt x="60325" y="13097"/>
                    <a:pt x="50502" y="7048"/>
                  </a:cubicBezTo>
                  <a:cubicBezTo>
                    <a:pt x="48061" y="5550"/>
                    <a:pt x="45341" y="4218"/>
                    <a:pt x="43010" y="2997"/>
                  </a:cubicBezTo>
                  <a:lnTo>
                    <a:pt x="41845" y="2386"/>
                  </a:lnTo>
                  <a:cubicBezTo>
                    <a:pt x="40069" y="1498"/>
                    <a:pt x="38238" y="777"/>
                    <a:pt x="36406" y="55"/>
                  </a:cubicBezTo>
                  <a:lnTo>
                    <a:pt x="36295" y="0"/>
                  </a:lnTo>
                  <a:lnTo>
                    <a:pt x="33798" y="0"/>
                  </a:lnTo>
                  <a:cubicBezTo>
                    <a:pt x="34575" y="333"/>
                    <a:pt x="35296" y="610"/>
                    <a:pt x="36073" y="888"/>
                  </a:cubicBezTo>
                  <a:cubicBezTo>
                    <a:pt x="37849" y="1609"/>
                    <a:pt x="39681" y="2331"/>
                    <a:pt x="41401" y="3219"/>
                  </a:cubicBezTo>
                  <a:lnTo>
                    <a:pt x="42566" y="3829"/>
                  </a:lnTo>
                  <a:cubicBezTo>
                    <a:pt x="44953" y="4995"/>
                    <a:pt x="47617" y="6382"/>
                    <a:pt x="50058" y="7880"/>
                  </a:cubicBezTo>
                  <a:cubicBezTo>
                    <a:pt x="54498" y="10600"/>
                    <a:pt x="64654" y="18092"/>
                    <a:pt x="62212" y="28247"/>
                  </a:cubicBezTo>
                  <a:cubicBezTo>
                    <a:pt x="60658" y="34851"/>
                    <a:pt x="55719" y="40401"/>
                    <a:pt x="47561" y="44785"/>
                  </a:cubicBezTo>
                  <a:cubicBezTo>
                    <a:pt x="41681" y="47940"/>
                    <a:pt x="35595" y="49695"/>
                    <a:pt x="30757" y="49695"/>
                  </a:cubicBezTo>
                  <a:cubicBezTo>
                    <a:pt x="29979" y="49695"/>
                    <a:pt x="29233" y="49650"/>
                    <a:pt x="28526" y="49558"/>
                  </a:cubicBezTo>
                  <a:cubicBezTo>
                    <a:pt x="23642" y="48947"/>
                    <a:pt x="19647" y="46006"/>
                    <a:pt x="17260" y="41344"/>
                  </a:cubicBezTo>
                  <a:cubicBezTo>
                    <a:pt x="16761" y="40456"/>
                    <a:pt x="16317" y="39569"/>
                    <a:pt x="15928" y="38681"/>
                  </a:cubicBezTo>
                  <a:cubicBezTo>
                    <a:pt x="13986" y="34796"/>
                    <a:pt x="12321" y="31411"/>
                    <a:pt x="8825" y="28136"/>
                  </a:cubicBezTo>
                  <a:cubicBezTo>
                    <a:pt x="8159" y="27470"/>
                    <a:pt x="7493" y="26915"/>
                    <a:pt x="6827" y="26361"/>
                  </a:cubicBezTo>
                  <a:cubicBezTo>
                    <a:pt x="4552" y="24418"/>
                    <a:pt x="2776" y="22864"/>
                    <a:pt x="1943" y="19923"/>
                  </a:cubicBezTo>
                  <a:cubicBezTo>
                    <a:pt x="1832" y="19479"/>
                    <a:pt x="1721" y="19035"/>
                    <a:pt x="1610" y="18536"/>
                  </a:cubicBezTo>
                  <a:cubicBezTo>
                    <a:pt x="944" y="14984"/>
                    <a:pt x="1166" y="12209"/>
                    <a:pt x="2332" y="9656"/>
                  </a:cubicBezTo>
                  <a:cubicBezTo>
                    <a:pt x="3886" y="6327"/>
                    <a:pt x="6938" y="2830"/>
                    <a:pt x="971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5"/>
            <p:cNvSpPr/>
            <p:nvPr/>
          </p:nvSpPr>
          <p:spPr>
            <a:xfrm>
              <a:off x="4074300" y="1451350"/>
              <a:ext cx="856050" cy="734300"/>
            </a:xfrm>
            <a:custGeom>
              <a:rect b="b" l="l" r="r" t="t"/>
              <a:pathLst>
                <a:path extrusionOk="0" h="29372" w="34242">
                  <a:moveTo>
                    <a:pt x="12542" y="888"/>
                  </a:moveTo>
                  <a:cubicBezTo>
                    <a:pt x="14207" y="1388"/>
                    <a:pt x="23530" y="5106"/>
                    <a:pt x="27249" y="7770"/>
                  </a:cubicBezTo>
                  <a:cubicBezTo>
                    <a:pt x="31300" y="10711"/>
                    <a:pt x="33298" y="15262"/>
                    <a:pt x="32354" y="19646"/>
                  </a:cubicBezTo>
                  <a:cubicBezTo>
                    <a:pt x="31522" y="23808"/>
                    <a:pt x="28192" y="26971"/>
                    <a:pt x="23364" y="28026"/>
                  </a:cubicBezTo>
                  <a:cubicBezTo>
                    <a:pt x="22092" y="28315"/>
                    <a:pt x="20959" y="28448"/>
                    <a:pt x="19937" y="28448"/>
                  </a:cubicBezTo>
                  <a:cubicBezTo>
                    <a:pt x="15073" y="28448"/>
                    <a:pt x="12722" y="25424"/>
                    <a:pt x="9878" y="21755"/>
                  </a:cubicBezTo>
                  <a:cubicBezTo>
                    <a:pt x="8768" y="20367"/>
                    <a:pt x="7659" y="18925"/>
                    <a:pt x="6327" y="17482"/>
                  </a:cubicBezTo>
                  <a:cubicBezTo>
                    <a:pt x="5550" y="16705"/>
                    <a:pt x="4828" y="16039"/>
                    <a:pt x="4162" y="15539"/>
                  </a:cubicBezTo>
                  <a:cubicBezTo>
                    <a:pt x="2109" y="13763"/>
                    <a:pt x="1110" y="12931"/>
                    <a:pt x="2331" y="9324"/>
                  </a:cubicBezTo>
                  <a:cubicBezTo>
                    <a:pt x="3718" y="5439"/>
                    <a:pt x="8990" y="1055"/>
                    <a:pt x="12542" y="888"/>
                  </a:cubicBezTo>
                  <a:close/>
                  <a:moveTo>
                    <a:pt x="12598" y="0"/>
                  </a:moveTo>
                  <a:cubicBezTo>
                    <a:pt x="8657" y="111"/>
                    <a:pt x="2997" y="4773"/>
                    <a:pt x="1498" y="9046"/>
                  </a:cubicBezTo>
                  <a:cubicBezTo>
                    <a:pt x="0" y="13209"/>
                    <a:pt x="1498" y="14485"/>
                    <a:pt x="3552" y="16205"/>
                  </a:cubicBezTo>
                  <a:cubicBezTo>
                    <a:pt x="4218" y="16760"/>
                    <a:pt x="4939" y="17371"/>
                    <a:pt x="5661" y="18148"/>
                  </a:cubicBezTo>
                  <a:cubicBezTo>
                    <a:pt x="6993" y="19535"/>
                    <a:pt x="8102" y="20922"/>
                    <a:pt x="9157" y="22310"/>
                  </a:cubicBezTo>
                  <a:cubicBezTo>
                    <a:pt x="11932" y="25917"/>
                    <a:pt x="14429" y="29136"/>
                    <a:pt x="19424" y="29358"/>
                  </a:cubicBezTo>
                  <a:cubicBezTo>
                    <a:pt x="19617" y="29367"/>
                    <a:pt x="19814" y="29371"/>
                    <a:pt x="20016" y="29371"/>
                  </a:cubicBezTo>
                  <a:cubicBezTo>
                    <a:pt x="21088" y="29371"/>
                    <a:pt x="22278" y="29241"/>
                    <a:pt x="23586" y="28914"/>
                  </a:cubicBezTo>
                  <a:cubicBezTo>
                    <a:pt x="28747" y="27804"/>
                    <a:pt x="32354" y="24363"/>
                    <a:pt x="33298" y="19813"/>
                  </a:cubicBezTo>
                  <a:cubicBezTo>
                    <a:pt x="34241" y="15095"/>
                    <a:pt x="32132" y="10212"/>
                    <a:pt x="27748" y="7048"/>
                  </a:cubicBezTo>
                  <a:cubicBezTo>
                    <a:pt x="23752" y="4163"/>
                    <a:pt x="14041" y="389"/>
                    <a:pt x="1270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1" name="Google Shape;141;p5"/>
          <p:cNvSpPr/>
          <p:nvPr/>
        </p:nvSpPr>
        <p:spPr>
          <a:xfrm flipH="1">
            <a:off x="5787520" y="4616875"/>
            <a:ext cx="1677581" cy="526706"/>
          </a:xfrm>
          <a:custGeom>
            <a:rect b="b" l="l" r="r" t="t"/>
            <a:pathLst>
              <a:path extrusionOk="0" h="71979" w="229256">
                <a:moveTo>
                  <a:pt x="81025" y="0"/>
                </a:moveTo>
                <a:cubicBezTo>
                  <a:pt x="64376" y="0"/>
                  <a:pt x="47727" y="666"/>
                  <a:pt x="31134" y="1943"/>
                </a:cubicBezTo>
                <a:cubicBezTo>
                  <a:pt x="16261" y="3108"/>
                  <a:pt x="1" y="3829"/>
                  <a:pt x="112" y="23364"/>
                </a:cubicBezTo>
                <a:cubicBezTo>
                  <a:pt x="112" y="30245"/>
                  <a:pt x="2886" y="36794"/>
                  <a:pt x="5661" y="43120"/>
                </a:cubicBezTo>
                <a:cubicBezTo>
                  <a:pt x="10046" y="52999"/>
                  <a:pt x="14707" y="62988"/>
                  <a:pt x="20645" y="71978"/>
                </a:cubicBezTo>
                <a:lnTo>
                  <a:pt x="226647" y="71978"/>
                </a:lnTo>
                <a:lnTo>
                  <a:pt x="229256" y="70813"/>
                </a:lnTo>
                <a:cubicBezTo>
                  <a:pt x="228146" y="69592"/>
                  <a:pt x="227036" y="68427"/>
                  <a:pt x="225926" y="67317"/>
                </a:cubicBezTo>
                <a:cubicBezTo>
                  <a:pt x="211608" y="53165"/>
                  <a:pt x="195125" y="41400"/>
                  <a:pt x="178698" y="29746"/>
                </a:cubicBezTo>
                <a:cubicBezTo>
                  <a:pt x="167155" y="21533"/>
                  <a:pt x="155446" y="13264"/>
                  <a:pt x="142237" y="8103"/>
                </a:cubicBezTo>
                <a:cubicBezTo>
                  <a:pt x="124978" y="1277"/>
                  <a:pt x="106054" y="222"/>
                  <a:pt x="875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solidFill>
          <a:schemeClr val="accent6"/>
        </a:solidFill>
      </p:bgPr>
    </p:bg>
    <p:spTree>
      <p:nvGrpSpPr>
        <p:cNvPr id="142" name="Shape 142"/>
        <p:cNvGrpSpPr/>
        <p:nvPr/>
      </p:nvGrpSpPr>
      <p:grpSpPr>
        <a:xfrm>
          <a:off x="0" y="0"/>
          <a:ext cx="0" cy="0"/>
          <a:chOff x="0" y="0"/>
          <a:chExt cx="0" cy="0"/>
        </a:xfrm>
      </p:grpSpPr>
      <p:sp>
        <p:nvSpPr>
          <p:cNvPr id="143" name="Google Shape;143;p6"/>
          <p:cNvSpPr/>
          <p:nvPr/>
        </p:nvSpPr>
        <p:spPr>
          <a:xfrm>
            <a:off x="692715" y="1034242"/>
            <a:ext cx="186752" cy="167685"/>
          </a:xfrm>
          <a:custGeom>
            <a:rect b="b" l="l" r="r" t="t"/>
            <a:pathLst>
              <a:path extrusionOk="0" h="5221" w="5821">
                <a:moveTo>
                  <a:pt x="3294" y="0"/>
                </a:moveTo>
                <a:cubicBezTo>
                  <a:pt x="3024" y="0"/>
                  <a:pt x="2734" y="83"/>
                  <a:pt x="2486" y="208"/>
                </a:cubicBezTo>
                <a:cubicBezTo>
                  <a:pt x="1284" y="788"/>
                  <a:pt x="0" y="2362"/>
                  <a:pt x="539" y="3770"/>
                </a:cubicBezTo>
                <a:cubicBezTo>
                  <a:pt x="725" y="4247"/>
                  <a:pt x="1098" y="4620"/>
                  <a:pt x="1533" y="4848"/>
                </a:cubicBezTo>
                <a:cubicBezTo>
                  <a:pt x="1989" y="5096"/>
                  <a:pt x="2548" y="5220"/>
                  <a:pt x="3128" y="5220"/>
                </a:cubicBezTo>
                <a:cubicBezTo>
                  <a:pt x="4143" y="5220"/>
                  <a:pt x="5179" y="4806"/>
                  <a:pt x="5614" y="3853"/>
                </a:cubicBezTo>
                <a:cubicBezTo>
                  <a:pt x="5800" y="3460"/>
                  <a:pt x="5821" y="2983"/>
                  <a:pt x="5717" y="2548"/>
                </a:cubicBezTo>
                <a:cubicBezTo>
                  <a:pt x="5696" y="2445"/>
                  <a:pt x="5676" y="2341"/>
                  <a:pt x="5634" y="2238"/>
                </a:cubicBezTo>
                <a:cubicBezTo>
                  <a:pt x="5448" y="1720"/>
                  <a:pt x="5116" y="1264"/>
                  <a:pt x="4764" y="850"/>
                </a:cubicBezTo>
                <a:cubicBezTo>
                  <a:pt x="4454" y="498"/>
                  <a:pt x="4081" y="125"/>
                  <a:pt x="3604" y="21"/>
                </a:cubicBezTo>
                <a:cubicBezTo>
                  <a:pt x="3501" y="0"/>
                  <a:pt x="3397" y="0"/>
                  <a:pt x="329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6"/>
          <p:cNvSpPr/>
          <p:nvPr/>
        </p:nvSpPr>
        <p:spPr>
          <a:xfrm>
            <a:off x="2560783" y="233392"/>
            <a:ext cx="95702" cy="91695"/>
          </a:xfrm>
          <a:custGeom>
            <a:rect b="b" l="l" r="r" t="t"/>
            <a:pathLst>
              <a:path extrusionOk="0" h="2855" w="2983">
                <a:moveTo>
                  <a:pt x="1613" y="1"/>
                </a:moveTo>
                <a:cubicBezTo>
                  <a:pt x="1436" y="1"/>
                  <a:pt x="1267" y="43"/>
                  <a:pt x="1098" y="120"/>
                </a:cubicBezTo>
                <a:cubicBezTo>
                  <a:pt x="1036" y="141"/>
                  <a:pt x="994" y="161"/>
                  <a:pt x="953" y="182"/>
                </a:cubicBezTo>
                <a:cubicBezTo>
                  <a:pt x="684" y="348"/>
                  <a:pt x="497" y="555"/>
                  <a:pt x="311" y="804"/>
                </a:cubicBezTo>
                <a:cubicBezTo>
                  <a:pt x="145" y="1011"/>
                  <a:pt x="0" y="1239"/>
                  <a:pt x="0" y="1508"/>
                </a:cubicBezTo>
                <a:cubicBezTo>
                  <a:pt x="0" y="1715"/>
                  <a:pt x="83" y="1901"/>
                  <a:pt x="228" y="2067"/>
                </a:cubicBezTo>
                <a:cubicBezTo>
                  <a:pt x="547" y="2477"/>
                  <a:pt x="1156" y="2854"/>
                  <a:pt x="1719" y="2854"/>
                </a:cubicBezTo>
                <a:cubicBezTo>
                  <a:pt x="1924" y="2854"/>
                  <a:pt x="2123" y="2804"/>
                  <a:pt x="2299" y="2689"/>
                </a:cubicBezTo>
                <a:cubicBezTo>
                  <a:pt x="2527" y="2544"/>
                  <a:pt x="2693" y="2316"/>
                  <a:pt x="2755" y="2046"/>
                </a:cubicBezTo>
                <a:cubicBezTo>
                  <a:pt x="2983" y="1301"/>
                  <a:pt x="2631" y="224"/>
                  <a:pt x="1802" y="16"/>
                </a:cubicBezTo>
                <a:cubicBezTo>
                  <a:pt x="1738" y="6"/>
                  <a:pt x="1675" y="1"/>
                  <a:pt x="161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6"/>
          <p:cNvSpPr/>
          <p:nvPr/>
        </p:nvSpPr>
        <p:spPr>
          <a:xfrm>
            <a:off x="6362046" y="233231"/>
            <a:ext cx="95060" cy="91856"/>
          </a:xfrm>
          <a:custGeom>
            <a:rect b="b" l="l" r="r" t="t"/>
            <a:pathLst>
              <a:path extrusionOk="0" h="2860" w="2963">
                <a:moveTo>
                  <a:pt x="1575" y="1"/>
                </a:moveTo>
                <a:cubicBezTo>
                  <a:pt x="1409" y="1"/>
                  <a:pt x="1243" y="42"/>
                  <a:pt x="1078" y="125"/>
                </a:cubicBezTo>
                <a:cubicBezTo>
                  <a:pt x="1036" y="146"/>
                  <a:pt x="974" y="166"/>
                  <a:pt x="933" y="187"/>
                </a:cubicBezTo>
                <a:cubicBezTo>
                  <a:pt x="684" y="353"/>
                  <a:pt x="477" y="560"/>
                  <a:pt x="290" y="809"/>
                </a:cubicBezTo>
                <a:cubicBezTo>
                  <a:pt x="145" y="1016"/>
                  <a:pt x="0" y="1244"/>
                  <a:pt x="0" y="1513"/>
                </a:cubicBezTo>
                <a:cubicBezTo>
                  <a:pt x="0" y="1720"/>
                  <a:pt x="83" y="1906"/>
                  <a:pt x="208" y="2072"/>
                </a:cubicBezTo>
                <a:cubicBezTo>
                  <a:pt x="539" y="2486"/>
                  <a:pt x="1140" y="2859"/>
                  <a:pt x="1699" y="2859"/>
                </a:cubicBezTo>
                <a:cubicBezTo>
                  <a:pt x="1906" y="2859"/>
                  <a:pt x="2113" y="2818"/>
                  <a:pt x="2300" y="2694"/>
                </a:cubicBezTo>
                <a:cubicBezTo>
                  <a:pt x="2527" y="2549"/>
                  <a:pt x="2672" y="2321"/>
                  <a:pt x="2755" y="2051"/>
                </a:cubicBezTo>
                <a:cubicBezTo>
                  <a:pt x="2962" y="1306"/>
                  <a:pt x="2631" y="229"/>
                  <a:pt x="1782" y="21"/>
                </a:cubicBezTo>
                <a:cubicBezTo>
                  <a:pt x="1720" y="21"/>
                  <a:pt x="1637" y="1"/>
                  <a:pt x="15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6"/>
          <p:cNvSpPr/>
          <p:nvPr/>
        </p:nvSpPr>
        <p:spPr>
          <a:xfrm>
            <a:off x="8328478" y="4747860"/>
            <a:ext cx="121625" cy="109135"/>
          </a:xfrm>
          <a:custGeom>
            <a:rect b="b" l="l" r="r" t="t"/>
            <a:pathLst>
              <a:path extrusionOk="0" h="3398" w="3791">
                <a:moveTo>
                  <a:pt x="1947" y="0"/>
                </a:moveTo>
                <a:cubicBezTo>
                  <a:pt x="1699" y="0"/>
                  <a:pt x="1471" y="104"/>
                  <a:pt x="1284" y="269"/>
                </a:cubicBezTo>
                <a:cubicBezTo>
                  <a:pt x="601" y="787"/>
                  <a:pt x="0" y="1968"/>
                  <a:pt x="518" y="2776"/>
                </a:cubicBezTo>
                <a:cubicBezTo>
                  <a:pt x="684" y="3045"/>
                  <a:pt x="974" y="3231"/>
                  <a:pt x="1284" y="3335"/>
                </a:cubicBezTo>
                <a:cubicBezTo>
                  <a:pt x="1471" y="3376"/>
                  <a:pt x="1657" y="3397"/>
                  <a:pt x="1864" y="3397"/>
                </a:cubicBezTo>
                <a:cubicBezTo>
                  <a:pt x="2672" y="3397"/>
                  <a:pt x="3542" y="2983"/>
                  <a:pt x="3729" y="2154"/>
                </a:cubicBezTo>
                <a:cubicBezTo>
                  <a:pt x="3791" y="1885"/>
                  <a:pt x="3749" y="1595"/>
                  <a:pt x="3625" y="1326"/>
                </a:cubicBezTo>
                <a:cubicBezTo>
                  <a:pt x="3604" y="1264"/>
                  <a:pt x="3563" y="1201"/>
                  <a:pt x="3542" y="1139"/>
                </a:cubicBezTo>
                <a:cubicBezTo>
                  <a:pt x="3356" y="829"/>
                  <a:pt x="3087" y="580"/>
                  <a:pt x="2797" y="373"/>
                </a:cubicBezTo>
                <a:cubicBezTo>
                  <a:pt x="2548" y="186"/>
                  <a:pt x="2279" y="0"/>
                  <a:pt x="19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6"/>
          <p:cNvSpPr/>
          <p:nvPr/>
        </p:nvSpPr>
        <p:spPr>
          <a:xfrm>
            <a:off x="8835739" y="1063523"/>
            <a:ext cx="121657" cy="109135"/>
          </a:xfrm>
          <a:custGeom>
            <a:rect b="b" l="l" r="r" t="t"/>
            <a:pathLst>
              <a:path extrusionOk="0" h="3398" w="3792">
                <a:moveTo>
                  <a:pt x="1948" y="1"/>
                </a:moveTo>
                <a:cubicBezTo>
                  <a:pt x="1699" y="1"/>
                  <a:pt x="1471" y="104"/>
                  <a:pt x="1264" y="270"/>
                </a:cubicBezTo>
                <a:cubicBezTo>
                  <a:pt x="601" y="788"/>
                  <a:pt x="1" y="1968"/>
                  <a:pt x="518" y="2776"/>
                </a:cubicBezTo>
                <a:cubicBezTo>
                  <a:pt x="684" y="3046"/>
                  <a:pt x="974" y="3232"/>
                  <a:pt x="1285" y="3336"/>
                </a:cubicBezTo>
                <a:cubicBezTo>
                  <a:pt x="1471" y="3377"/>
                  <a:pt x="1658" y="3398"/>
                  <a:pt x="1865" y="3398"/>
                </a:cubicBezTo>
                <a:cubicBezTo>
                  <a:pt x="2673" y="3398"/>
                  <a:pt x="3543" y="2983"/>
                  <a:pt x="3729" y="2155"/>
                </a:cubicBezTo>
                <a:cubicBezTo>
                  <a:pt x="3791" y="1886"/>
                  <a:pt x="3750" y="1575"/>
                  <a:pt x="3626" y="1326"/>
                </a:cubicBezTo>
                <a:cubicBezTo>
                  <a:pt x="3605" y="1264"/>
                  <a:pt x="3563" y="1202"/>
                  <a:pt x="3543" y="1140"/>
                </a:cubicBezTo>
                <a:cubicBezTo>
                  <a:pt x="3356" y="829"/>
                  <a:pt x="3087" y="581"/>
                  <a:pt x="2797" y="373"/>
                </a:cubicBezTo>
                <a:cubicBezTo>
                  <a:pt x="2548" y="187"/>
                  <a:pt x="2279" y="1"/>
                  <a:pt x="194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6"/>
          <p:cNvSpPr/>
          <p:nvPr/>
        </p:nvSpPr>
        <p:spPr>
          <a:xfrm>
            <a:off x="-13710" y="1044872"/>
            <a:ext cx="3337" cy="57908"/>
          </a:xfrm>
          <a:custGeom>
            <a:rect b="b" l="l" r="r" t="t"/>
            <a:pathLst>
              <a:path extrusionOk="0" h="1803" w="104">
                <a:moveTo>
                  <a:pt x="104" y="1"/>
                </a:moveTo>
                <a:cubicBezTo>
                  <a:pt x="62" y="22"/>
                  <a:pt x="41" y="42"/>
                  <a:pt x="0" y="42"/>
                </a:cubicBezTo>
                <a:lnTo>
                  <a:pt x="0" y="1803"/>
                </a:lnTo>
                <a:cubicBezTo>
                  <a:pt x="41" y="1782"/>
                  <a:pt x="62" y="1762"/>
                  <a:pt x="104" y="1762"/>
                </a:cubicBezTo>
                <a:lnTo>
                  <a:pt x="10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6"/>
          <p:cNvSpPr/>
          <p:nvPr/>
        </p:nvSpPr>
        <p:spPr>
          <a:xfrm>
            <a:off x="-3538" y="-6911"/>
            <a:ext cx="1394273" cy="1108375"/>
          </a:xfrm>
          <a:custGeom>
            <a:rect b="b" l="l" r="r" t="t"/>
            <a:pathLst>
              <a:path extrusionOk="0" h="34510" w="43459">
                <a:moveTo>
                  <a:pt x="41491" y="0"/>
                </a:moveTo>
                <a:cubicBezTo>
                  <a:pt x="32604" y="12159"/>
                  <a:pt x="19327" y="22827"/>
                  <a:pt x="1803" y="31858"/>
                </a:cubicBezTo>
                <a:cubicBezTo>
                  <a:pt x="1243" y="32127"/>
                  <a:pt x="643" y="32438"/>
                  <a:pt x="1" y="32749"/>
                </a:cubicBezTo>
                <a:lnTo>
                  <a:pt x="1" y="34510"/>
                </a:lnTo>
                <a:cubicBezTo>
                  <a:pt x="912" y="34075"/>
                  <a:pt x="1782" y="33640"/>
                  <a:pt x="2528" y="33246"/>
                </a:cubicBezTo>
                <a:cubicBezTo>
                  <a:pt x="20715" y="23883"/>
                  <a:pt x="34427" y="12739"/>
                  <a:pt x="4345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6"/>
          <p:cNvSpPr/>
          <p:nvPr/>
        </p:nvSpPr>
        <p:spPr>
          <a:xfrm rot="10800000">
            <a:off x="-6845" y="2724174"/>
            <a:ext cx="591572" cy="926514"/>
          </a:xfrm>
          <a:custGeom>
            <a:rect b="b" l="l" r="r" t="t"/>
            <a:pathLst>
              <a:path extrusionOk="0" h="36459" w="23304">
                <a:moveTo>
                  <a:pt x="19829" y="0"/>
                </a:moveTo>
                <a:cubicBezTo>
                  <a:pt x="17493" y="0"/>
                  <a:pt x="15105" y="475"/>
                  <a:pt x="13008" y="1174"/>
                </a:cubicBezTo>
                <a:cubicBezTo>
                  <a:pt x="6111" y="3432"/>
                  <a:pt x="0" y="9169"/>
                  <a:pt x="228" y="16979"/>
                </a:cubicBezTo>
                <a:cubicBezTo>
                  <a:pt x="394" y="22509"/>
                  <a:pt x="4391" y="28723"/>
                  <a:pt x="8451" y="32224"/>
                </a:cubicBezTo>
                <a:cubicBezTo>
                  <a:pt x="11887" y="35200"/>
                  <a:pt x="14959" y="36459"/>
                  <a:pt x="18940" y="36459"/>
                </a:cubicBezTo>
                <a:cubicBezTo>
                  <a:pt x="19808" y="36459"/>
                  <a:pt x="20720" y="36399"/>
                  <a:pt x="21688" y="36284"/>
                </a:cubicBezTo>
                <a:cubicBezTo>
                  <a:pt x="22226" y="36222"/>
                  <a:pt x="22765" y="36139"/>
                  <a:pt x="23303" y="36035"/>
                </a:cubicBezTo>
                <a:lnTo>
                  <a:pt x="23303" y="407"/>
                </a:lnTo>
                <a:cubicBezTo>
                  <a:pt x="22392" y="179"/>
                  <a:pt x="21460" y="55"/>
                  <a:pt x="20507" y="14"/>
                </a:cubicBezTo>
                <a:cubicBezTo>
                  <a:pt x="20282" y="5"/>
                  <a:pt x="20056" y="0"/>
                  <a:pt x="1982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6"/>
          <p:cNvSpPr/>
          <p:nvPr/>
        </p:nvSpPr>
        <p:spPr>
          <a:xfrm rot="10800000">
            <a:off x="-6841" y="2922321"/>
            <a:ext cx="624069" cy="1181571"/>
          </a:xfrm>
          <a:custGeom>
            <a:rect b="b" l="l" r="r" t="t"/>
            <a:pathLst>
              <a:path extrusionOk="0" h="36789" w="19452">
                <a:moveTo>
                  <a:pt x="19451" y="0"/>
                </a:moveTo>
                <a:cubicBezTo>
                  <a:pt x="16945" y="63"/>
                  <a:pt x="14687" y="643"/>
                  <a:pt x="13154" y="1160"/>
                </a:cubicBezTo>
                <a:cubicBezTo>
                  <a:pt x="7044" y="3170"/>
                  <a:pt x="1" y="8555"/>
                  <a:pt x="249" y="17131"/>
                </a:cubicBezTo>
                <a:cubicBezTo>
                  <a:pt x="415" y="22931"/>
                  <a:pt x="4661" y="29166"/>
                  <a:pt x="8535" y="32501"/>
                </a:cubicBezTo>
                <a:cubicBezTo>
                  <a:pt x="11994" y="35504"/>
                  <a:pt x="15060" y="36789"/>
                  <a:pt x="19120" y="36789"/>
                </a:cubicBezTo>
                <a:lnTo>
                  <a:pt x="19451" y="36789"/>
                </a:lnTo>
                <a:lnTo>
                  <a:pt x="19451" y="36436"/>
                </a:lnTo>
                <a:cubicBezTo>
                  <a:pt x="19354" y="36438"/>
                  <a:pt x="19256" y="36439"/>
                  <a:pt x="19160" y="36439"/>
                </a:cubicBezTo>
                <a:cubicBezTo>
                  <a:pt x="15183" y="36439"/>
                  <a:pt x="12160" y="35184"/>
                  <a:pt x="8763" y="32252"/>
                </a:cubicBezTo>
                <a:cubicBezTo>
                  <a:pt x="4951" y="28959"/>
                  <a:pt x="767" y="22827"/>
                  <a:pt x="602" y="17131"/>
                </a:cubicBezTo>
                <a:cubicBezTo>
                  <a:pt x="353" y="8721"/>
                  <a:pt x="7271" y="3460"/>
                  <a:pt x="13258" y="1471"/>
                </a:cubicBezTo>
                <a:cubicBezTo>
                  <a:pt x="14770" y="974"/>
                  <a:pt x="16986" y="415"/>
                  <a:pt x="19451" y="353"/>
                </a:cubicBezTo>
                <a:lnTo>
                  <a:pt x="1945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6"/>
          <p:cNvSpPr txBox="1"/>
          <p:nvPr>
            <p:ph type="title"/>
          </p:nvPr>
        </p:nvSpPr>
        <p:spPr>
          <a:xfrm>
            <a:off x="1435608" y="418374"/>
            <a:ext cx="6276900" cy="576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400"/>
              <a:buNone/>
              <a:defRPr/>
            </a:lvl1pPr>
            <a:lvl2pPr lvl="1" rtl="0">
              <a:spcBef>
                <a:spcPts val="0"/>
              </a:spcBef>
              <a:spcAft>
                <a:spcPts val="0"/>
              </a:spcAft>
              <a:buSzPts val="4400"/>
              <a:buNone/>
              <a:defRPr/>
            </a:lvl2pPr>
            <a:lvl3pPr lvl="2" rtl="0">
              <a:spcBef>
                <a:spcPts val="0"/>
              </a:spcBef>
              <a:spcAft>
                <a:spcPts val="0"/>
              </a:spcAft>
              <a:buSzPts val="4400"/>
              <a:buNone/>
              <a:defRPr/>
            </a:lvl3pPr>
            <a:lvl4pPr lvl="3" rtl="0">
              <a:spcBef>
                <a:spcPts val="0"/>
              </a:spcBef>
              <a:spcAft>
                <a:spcPts val="0"/>
              </a:spcAft>
              <a:buSzPts val="4400"/>
              <a:buNone/>
              <a:defRPr/>
            </a:lvl4pPr>
            <a:lvl5pPr lvl="4" rtl="0">
              <a:spcBef>
                <a:spcPts val="0"/>
              </a:spcBef>
              <a:spcAft>
                <a:spcPts val="0"/>
              </a:spcAft>
              <a:buSzPts val="4400"/>
              <a:buNone/>
              <a:defRPr/>
            </a:lvl5pPr>
            <a:lvl6pPr lvl="5" rtl="0">
              <a:spcBef>
                <a:spcPts val="0"/>
              </a:spcBef>
              <a:spcAft>
                <a:spcPts val="0"/>
              </a:spcAft>
              <a:buSzPts val="4400"/>
              <a:buNone/>
              <a:defRPr/>
            </a:lvl6pPr>
            <a:lvl7pPr lvl="6" rtl="0">
              <a:spcBef>
                <a:spcPts val="0"/>
              </a:spcBef>
              <a:spcAft>
                <a:spcPts val="0"/>
              </a:spcAft>
              <a:buSzPts val="4400"/>
              <a:buNone/>
              <a:defRPr/>
            </a:lvl7pPr>
            <a:lvl8pPr lvl="7" rtl="0">
              <a:spcBef>
                <a:spcPts val="0"/>
              </a:spcBef>
              <a:spcAft>
                <a:spcPts val="0"/>
              </a:spcAft>
              <a:buSzPts val="4400"/>
              <a:buNone/>
              <a:defRPr/>
            </a:lvl8pPr>
            <a:lvl9pPr lvl="8" rtl="0">
              <a:spcBef>
                <a:spcPts val="0"/>
              </a:spcBef>
              <a:spcAft>
                <a:spcPts val="0"/>
              </a:spcAft>
              <a:buSzPts val="4400"/>
              <a:buNone/>
              <a:defRPr/>
            </a:lvl9pPr>
          </a:lstStyle>
          <a:p/>
        </p:txBody>
      </p:sp>
      <p:grpSp>
        <p:nvGrpSpPr>
          <p:cNvPr id="153" name="Google Shape;153;p6"/>
          <p:cNvGrpSpPr/>
          <p:nvPr/>
        </p:nvGrpSpPr>
        <p:grpSpPr>
          <a:xfrm>
            <a:off x="182299" y="4569347"/>
            <a:ext cx="624055" cy="466160"/>
            <a:chOff x="1095624" y="4433147"/>
            <a:chExt cx="624055" cy="466160"/>
          </a:xfrm>
        </p:grpSpPr>
        <p:sp>
          <p:nvSpPr>
            <p:cNvPr id="154" name="Google Shape;154;p6"/>
            <p:cNvSpPr/>
            <p:nvPr/>
          </p:nvSpPr>
          <p:spPr>
            <a:xfrm>
              <a:off x="1422746" y="4751853"/>
              <a:ext cx="183515" cy="147455"/>
            </a:xfrm>
            <a:custGeom>
              <a:rect b="b" l="l" r="r" t="t"/>
              <a:pathLst>
                <a:path extrusionOk="0" h="6276" w="7810">
                  <a:moveTo>
                    <a:pt x="4062" y="1"/>
                  </a:moveTo>
                  <a:cubicBezTo>
                    <a:pt x="3994" y="1"/>
                    <a:pt x="3924" y="3"/>
                    <a:pt x="3854" y="9"/>
                  </a:cubicBezTo>
                  <a:cubicBezTo>
                    <a:pt x="2797" y="112"/>
                    <a:pt x="1202" y="1086"/>
                    <a:pt x="622" y="2101"/>
                  </a:cubicBezTo>
                  <a:cubicBezTo>
                    <a:pt x="1" y="3137"/>
                    <a:pt x="581" y="3696"/>
                    <a:pt x="1306" y="4504"/>
                  </a:cubicBezTo>
                  <a:cubicBezTo>
                    <a:pt x="2123" y="5429"/>
                    <a:pt x="3146" y="6276"/>
                    <a:pt x="4265" y="6276"/>
                  </a:cubicBezTo>
                  <a:cubicBezTo>
                    <a:pt x="4423" y="6276"/>
                    <a:pt x="4583" y="6259"/>
                    <a:pt x="4744" y="6223"/>
                  </a:cubicBezTo>
                  <a:cubicBezTo>
                    <a:pt x="5014" y="6161"/>
                    <a:pt x="5304" y="6057"/>
                    <a:pt x="5594" y="5871"/>
                  </a:cubicBezTo>
                  <a:cubicBezTo>
                    <a:pt x="7064" y="4918"/>
                    <a:pt x="7810" y="3385"/>
                    <a:pt x="6733" y="1811"/>
                  </a:cubicBezTo>
                  <a:cubicBezTo>
                    <a:pt x="6066" y="850"/>
                    <a:pt x="5269" y="1"/>
                    <a:pt x="406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6"/>
            <p:cNvSpPr/>
            <p:nvPr/>
          </p:nvSpPr>
          <p:spPr>
            <a:xfrm>
              <a:off x="1269054" y="4566503"/>
              <a:ext cx="130858" cy="120059"/>
            </a:xfrm>
            <a:custGeom>
              <a:rect b="b" l="l" r="r" t="t"/>
              <a:pathLst>
                <a:path extrusionOk="0" h="5110" w="5569">
                  <a:moveTo>
                    <a:pt x="3008" y="0"/>
                  </a:moveTo>
                  <a:cubicBezTo>
                    <a:pt x="2704" y="0"/>
                    <a:pt x="2356" y="130"/>
                    <a:pt x="1902" y="420"/>
                  </a:cubicBezTo>
                  <a:cubicBezTo>
                    <a:pt x="1073" y="938"/>
                    <a:pt x="162" y="1642"/>
                    <a:pt x="100" y="2595"/>
                  </a:cubicBezTo>
                  <a:cubicBezTo>
                    <a:pt x="0" y="3786"/>
                    <a:pt x="1650" y="5109"/>
                    <a:pt x="2827" y="5109"/>
                  </a:cubicBezTo>
                  <a:cubicBezTo>
                    <a:pt x="2879" y="5109"/>
                    <a:pt x="2929" y="5107"/>
                    <a:pt x="2979" y="5101"/>
                  </a:cubicBezTo>
                  <a:cubicBezTo>
                    <a:pt x="3207" y="5060"/>
                    <a:pt x="3414" y="5019"/>
                    <a:pt x="3600" y="4936"/>
                  </a:cubicBezTo>
                  <a:cubicBezTo>
                    <a:pt x="5154" y="4314"/>
                    <a:pt x="5568" y="2119"/>
                    <a:pt x="4429" y="917"/>
                  </a:cubicBezTo>
                  <a:cubicBezTo>
                    <a:pt x="3888" y="351"/>
                    <a:pt x="3507" y="0"/>
                    <a:pt x="300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6"/>
            <p:cNvSpPr/>
            <p:nvPr/>
          </p:nvSpPr>
          <p:spPr>
            <a:xfrm>
              <a:off x="1575099" y="4594298"/>
              <a:ext cx="144580" cy="72130"/>
            </a:xfrm>
            <a:custGeom>
              <a:rect b="b" l="l" r="r" t="t"/>
              <a:pathLst>
                <a:path extrusionOk="0" h="3070" w="6153">
                  <a:moveTo>
                    <a:pt x="3130" y="1"/>
                  </a:moveTo>
                  <a:cubicBezTo>
                    <a:pt x="2769" y="1"/>
                    <a:pt x="2391" y="156"/>
                    <a:pt x="1989" y="542"/>
                  </a:cubicBezTo>
                  <a:cubicBezTo>
                    <a:pt x="0" y="2448"/>
                    <a:pt x="3149" y="2883"/>
                    <a:pt x="4764" y="3069"/>
                  </a:cubicBezTo>
                  <a:cubicBezTo>
                    <a:pt x="6152" y="2779"/>
                    <a:pt x="5386" y="1412"/>
                    <a:pt x="4744" y="853"/>
                  </a:cubicBezTo>
                  <a:cubicBezTo>
                    <a:pt x="4225" y="384"/>
                    <a:pt x="3698" y="1"/>
                    <a:pt x="313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6"/>
            <p:cNvSpPr/>
            <p:nvPr/>
          </p:nvSpPr>
          <p:spPr>
            <a:xfrm>
              <a:off x="1095624" y="4433147"/>
              <a:ext cx="114950" cy="73163"/>
            </a:xfrm>
            <a:custGeom>
              <a:rect b="b" l="l" r="r" t="t"/>
              <a:pathLst>
                <a:path extrusionOk="0" h="3114" w="4892">
                  <a:moveTo>
                    <a:pt x="3093" y="1"/>
                  </a:moveTo>
                  <a:cubicBezTo>
                    <a:pt x="2807" y="1"/>
                    <a:pt x="2492" y="57"/>
                    <a:pt x="2157" y="151"/>
                  </a:cubicBezTo>
                  <a:cubicBezTo>
                    <a:pt x="1" y="747"/>
                    <a:pt x="1693" y="3114"/>
                    <a:pt x="3519" y="3114"/>
                  </a:cubicBezTo>
                  <a:cubicBezTo>
                    <a:pt x="3534" y="3114"/>
                    <a:pt x="3550" y="3114"/>
                    <a:pt x="3566" y="3113"/>
                  </a:cubicBezTo>
                  <a:cubicBezTo>
                    <a:pt x="4539" y="2347"/>
                    <a:pt x="4891" y="2119"/>
                    <a:pt x="4436" y="938"/>
                  </a:cubicBezTo>
                  <a:cubicBezTo>
                    <a:pt x="4169" y="251"/>
                    <a:pt x="3694" y="1"/>
                    <a:pt x="309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6"/>
            <p:cNvSpPr/>
            <p:nvPr/>
          </p:nvSpPr>
          <p:spPr>
            <a:xfrm>
              <a:off x="1159442" y="4745791"/>
              <a:ext cx="70117" cy="63225"/>
            </a:xfrm>
            <a:custGeom>
              <a:rect b="b" l="l" r="r" t="t"/>
              <a:pathLst>
                <a:path extrusionOk="0" h="2691" w="2984">
                  <a:moveTo>
                    <a:pt x="1169" y="1"/>
                  </a:moveTo>
                  <a:cubicBezTo>
                    <a:pt x="1105" y="1"/>
                    <a:pt x="1040" y="6"/>
                    <a:pt x="974" y="18"/>
                  </a:cubicBezTo>
                  <a:cubicBezTo>
                    <a:pt x="0" y="184"/>
                    <a:pt x="83" y="2421"/>
                    <a:pt x="912" y="2545"/>
                  </a:cubicBezTo>
                  <a:lnTo>
                    <a:pt x="1181" y="2690"/>
                  </a:lnTo>
                  <a:cubicBezTo>
                    <a:pt x="2155" y="2380"/>
                    <a:pt x="2983" y="1675"/>
                    <a:pt x="2362" y="743"/>
                  </a:cubicBezTo>
                  <a:cubicBezTo>
                    <a:pt x="2087" y="339"/>
                    <a:pt x="1665" y="1"/>
                    <a:pt x="116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9" name="Google Shape;159;p6"/>
          <p:cNvSpPr/>
          <p:nvPr/>
        </p:nvSpPr>
        <p:spPr>
          <a:xfrm>
            <a:off x="8093678" y="-1201"/>
            <a:ext cx="1060010" cy="1708218"/>
          </a:xfrm>
          <a:custGeom>
            <a:rect b="b" l="l" r="r" t="t"/>
            <a:pathLst>
              <a:path extrusionOk="0" h="61210" w="37949">
                <a:moveTo>
                  <a:pt x="0" y="0"/>
                </a:moveTo>
                <a:cubicBezTo>
                  <a:pt x="414" y="1077"/>
                  <a:pt x="870" y="2134"/>
                  <a:pt x="1305" y="3128"/>
                </a:cubicBezTo>
                <a:cubicBezTo>
                  <a:pt x="6442" y="14686"/>
                  <a:pt x="12449" y="25023"/>
                  <a:pt x="18415" y="35297"/>
                </a:cubicBezTo>
                <a:cubicBezTo>
                  <a:pt x="22641" y="42547"/>
                  <a:pt x="26908" y="49859"/>
                  <a:pt x="31817" y="55410"/>
                </a:cubicBezTo>
                <a:cubicBezTo>
                  <a:pt x="33785" y="57626"/>
                  <a:pt x="35835" y="59532"/>
                  <a:pt x="37948" y="61210"/>
                </a:cubicBezTo>
                <a:lnTo>
                  <a:pt x="3794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DDACB"/>
              </a:solidFill>
            </a:endParaRPr>
          </a:p>
        </p:txBody>
      </p:sp>
      <p:grpSp>
        <p:nvGrpSpPr>
          <p:cNvPr id="160" name="Google Shape;160;p6"/>
          <p:cNvGrpSpPr/>
          <p:nvPr/>
        </p:nvGrpSpPr>
        <p:grpSpPr>
          <a:xfrm rot="5400000">
            <a:off x="8121733" y="2777755"/>
            <a:ext cx="1232802" cy="819326"/>
            <a:chOff x="5963133" y="2001105"/>
            <a:chExt cx="1232802" cy="819326"/>
          </a:xfrm>
        </p:grpSpPr>
        <p:sp>
          <p:nvSpPr>
            <p:cNvPr id="161" name="Google Shape;161;p6"/>
            <p:cNvSpPr/>
            <p:nvPr/>
          </p:nvSpPr>
          <p:spPr>
            <a:xfrm>
              <a:off x="5963133" y="2001105"/>
              <a:ext cx="1232802" cy="819326"/>
            </a:xfrm>
            <a:custGeom>
              <a:rect b="b" l="l" r="r" t="t"/>
              <a:pathLst>
                <a:path extrusionOk="0" h="25562" w="38426">
                  <a:moveTo>
                    <a:pt x="3253" y="0"/>
                  </a:moveTo>
                  <a:cubicBezTo>
                    <a:pt x="3212" y="41"/>
                    <a:pt x="3170" y="83"/>
                    <a:pt x="3129" y="124"/>
                  </a:cubicBezTo>
                  <a:cubicBezTo>
                    <a:pt x="2860" y="435"/>
                    <a:pt x="2694" y="849"/>
                    <a:pt x="2570" y="1222"/>
                  </a:cubicBezTo>
                  <a:cubicBezTo>
                    <a:pt x="1782" y="3584"/>
                    <a:pt x="312" y="7975"/>
                    <a:pt x="125" y="11372"/>
                  </a:cubicBezTo>
                  <a:cubicBezTo>
                    <a:pt x="1" y="13796"/>
                    <a:pt x="726" y="16053"/>
                    <a:pt x="2321" y="18042"/>
                  </a:cubicBezTo>
                  <a:cubicBezTo>
                    <a:pt x="4085" y="20280"/>
                    <a:pt x="5745" y="20469"/>
                    <a:pt x="7746" y="20469"/>
                  </a:cubicBezTo>
                  <a:cubicBezTo>
                    <a:pt x="7930" y="20469"/>
                    <a:pt x="8117" y="20467"/>
                    <a:pt x="8307" y="20465"/>
                  </a:cubicBezTo>
                  <a:cubicBezTo>
                    <a:pt x="8908" y="20465"/>
                    <a:pt x="9509" y="20465"/>
                    <a:pt x="10172" y="20507"/>
                  </a:cubicBezTo>
                  <a:cubicBezTo>
                    <a:pt x="13258" y="20693"/>
                    <a:pt x="15267" y="21853"/>
                    <a:pt x="17794" y="23345"/>
                  </a:cubicBezTo>
                  <a:cubicBezTo>
                    <a:pt x="18291" y="23635"/>
                    <a:pt x="18830" y="23945"/>
                    <a:pt x="19389" y="24277"/>
                  </a:cubicBezTo>
                  <a:cubicBezTo>
                    <a:pt x="20922" y="25126"/>
                    <a:pt x="22517" y="25561"/>
                    <a:pt x="24091" y="25561"/>
                  </a:cubicBezTo>
                  <a:cubicBezTo>
                    <a:pt x="25831" y="25561"/>
                    <a:pt x="27530" y="25043"/>
                    <a:pt x="29063" y="23987"/>
                  </a:cubicBezTo>
                  <a:cubicBezTo>
                    <a:pt x="32543" y="21605"/>
                    <a:pt x="35401" y="16592"/>
                    <a:pt x="36437" y="12863"/>
                  </a:cubicBezTo>
                  <a:cubicBezTo>
                    <a:pt x="37473" y="9073"/>
                    <a:pt x="38426" y="4661"/>
                    <a:pt x="36478" y="394"/>
                  </a:cubicBezTo>
                  <a:cubicBezTo>
                    <a:pt x="36416" y="269"/>
                    <a:pt x="36333" y="124"/>
                    <a:pt x="36271" y="0"/>
                  </a:cubicBezTo>
                  <a:lnTo>
                    <a:pt x="35463" y="0"/>
                  </a:lnTo>
                  <a:cubicBezTo>
                    <a:pt x="35608" y="228"/>
                    <a:pt x="35733" y="435"/>
                    <a:pt x="35836" y="684"/>
                  </a:cubicBezTo>
                  <a:cubicBezTo>
                    <a:pt x="37701" y="4744"/>
                    <a:pt x="36768" y="9011"/>
                    <a:pt x="35774" y="12677"/>
                  </a:cubicBezTo>
                  <a:cubicBezTo>
                    <a:pt x="34780" y="16281"/>
                    <a:pt x="32025" y="21128"/>
                    <a:pt x="28669" y="23428"/>
                  </a:cubicBezTo>
                  <a:cubicBezTo>
                    <a:pt x="27255" y="24385"/>
                    <a:pt x="25687" y="24868"/>
                    <a:pt x="24084" y="24868"/>
                  </a:cubicBezTo>
                  <a:cubicBezTo>
                    <a:pt x="22635" y="24868"/>
                    <a:pt x="21158" y="24473"/>
                    <a:pt x="19741" y="23676"/>
                  </a:cubicBezTo>
                  <a:cubicBezTo>
                    <a:pt x="19182" y="23365"/>
                    <a:pt x="18644" y="23055"/>
                    <a:pt x="18126" y="22744"/>
                  </a:cubicBezTo>
                  <a:cubicBezTo>
                    <a:pt x="15640" y="21273"/>
                    <a:pt x="13465" y="20010"/>
                    <a:pt x="10213" y="19823"/>
                  </a:cubicBezTo>
                  <a:cubicBezTo>
                    <a:pt x="9674" y="19782"/>
                    <a:pt x="9177" y="19782"/>
                    <a:pt x="8701" y="19782"/>
                  </a:cubicBezTo>
                  <a:lnTo>
                    <a:pt x="8307" y="19782"/>
                  </a:lnTo>
                  <a:cubicBezTo>
                    <a:pt x="8265" y="19782"/>
                    <a:pt x="8224" y="19782"/>
                    <a:pt x="8183" y="19782"/>
                  </a:cubicBezTo>
                  <a:cubicBezTo>
                    <a:pt x="6014" y="19782"/>
                    <a:pt x="4547" y="19762"/>
                    <a:pt x="2860" y="17628"/>
                  </a:cubicBezTo>
                  <a:cubicBezTo>
                    <a:pt x="1368" y="15763"/>
                    <a:pt x="685" y="13671"/>
                    <a:pt x="809" y="11413"/>
                  </a:cubicBezTo>
                  <a:cubicBezTo>
                    <a:pt x="995" y="8099"/>
                    <a:pt x="2445" y="3770"/>
                    <a:pt x="3232" y="1450"/>
                  </a:cubicBezTo>
                  <a:cubicBezTo>
                    <a:pt x="3336" y="1139"/>
                    <a:pt x="3460" y="808"/>
                    <a:pt x="3647" y="580"/>
                  </a:cubicBezTo>
                  <a:cubicBezTo>
                    <a:pt x="3709" y="518"/>
                    <a:pt x="3750" y="476"/>
                    <a:pt x="3812" y="435"/>
                  </a:cubicBezTo>
                  <a:cubicBezTo>
                    <a:pt x="4040" y="249"/>
                    <a:pt x="4372" y="104"/>
                    <a:pt x="4724"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6"/>
            <p:cNvSpPr/>
            <p:nvPr/>
          </p:nvSpPr>
          <p:spPr>
            <a:xfrm>
              <a:off x="6116006" y="2001105"/>
              <a:ext cx="923751" cy="694257"/>
            </a:xfrm>
            <a:custGeom>
              <a:rect b="b" l="l" r="r" t="t"/>
              <a:pathLst>
                <a:path extrusionOk="0" h="21660" w="28793">
                  <a:moveTo>
                    <a:pt x="20500" y="414"/>
                  </a:moveTo>
                  <a:cubicBezTo>
                    <a:pt x="23140" y="414"/>
                    <a:pt x="25678" y="1050"/>
                    <a:pt x="26763" y="3418"/>
                  </a:cubicBezTo>
                  <a:cubicBezTo>
                    <a:pt x="28088" y="6297"/>
                    <a:pt x="27488" y="9321"/>
                    <a:pt x="26783" y="11952"/>
                  </a:cubicBezTo>
                  <a:cubicBezTo>
                    <a:pt x="26100" y="14541"/>
                    <a:pt x="24153" y="17897"/>
                    <a:pt x="21791" y="19637"/>
                  </a:cubicBezTo>
                  <a:cubicBezTo>
                    <a:pt x="20583" y="20534"/>
                    <a:pt x="19292" y="20965"/>
                    <a:pt x="17972" y="20965"/>
                  </a:cubicBezTo>
                  <a:cubicBezTo>
                    <a:pt x="16914" y="20965"/>
                    <a:pt x="15838" y="20689"/>
                    <a:pt x="14769" y="20155"/>
                  </a:cubicBezTo>
                  <a:cubicBezTo>
                    <a:pt x="14314" y="19927"/>
                    <a:pt x="13879" y="19699"/>
                    <a:pt x="13464" y="19471"/>
                  </a:cubicBezTo>
                  <a:cubicBezTo>
                    <a:pt x="12035" y="18705"/>
                    <a:pt x="10751" y="18000"/>
                    <a:pt x="9156" y="17628"/>
                  </a:cubicBezTo>
                  <a:cubicBezTo>
                    <a:pt x="8638" y="17503"/>
                    <a:pt x="8058" y="17420"/>
                    <a:pt x="7478" y="17379"/>
                  </a:cubicBezTo>
                  <a:cubicBezTo>
                    <a:pt x="7188" y="17379"/>
                    <a:pt x="6919" y="17358"/>
                    <a:pt x="6670" y="17358"/>
                  </a:cubicBezTo>
                  <a:lnTo>
                    <a:pt x="6049" y="17358"/>
                  </a:lnTo>
                  <a:cubicBezTo>
                    <a:pt x="4350" y="17358"/>
                    <a:pt x="3294" y="17317"/>
                    <a:pt x="2051" y="15598"/>
                  </a:cubicBezTo>
                  <a:cubicBezTo>
                    <a:pt x="1036" y="14231"/>
                    <a:pt x="559" y="12698"/>
                    <a:pt x="663" y="11020"/>
                  </a:cubicBezTo>
                  <a:cubicBezTo>
                    <a:pt x="808" y="8576"/>
                    <a:pt x="1864" y="5427"/>
                    <a:pt x="2507" y="3729"/>
                  </a:cubicBezTo>
                  <a:cubicBezTo>
                    <a:pt x="2589" y="3501"/>
                    <a:pt x="2672" y="3273"/>
                    <a:pt x="2817" y="3107"/>
                  </a:cubicBezTo>
                  <a:cubicBezTo>
                    <a:pt x="2859" y="3066"/>
                    <a:pt x="2900" y="3045"/>
                    <a:pt x="2942" y="3004"/>
                  </a:cubicBezTo>
                  <a:cubicBezTo>
                    <a:pt x="3522" y="2569"/>
                    <a:pt x="4806" y="2465"/>
                    <a:pt x="5800" y="2361"/>
                  </a:cubicBezTo>
                  <a:cubicBezTo>
                    <a:pt x="6007" y="2361"/>
                    <a:pt x="6214" y="2341"/>
                    <a:pt x="6401" y="2320"/>
                  </a:cubicBezTo>
                  <a:cubicBezTo>
                    <a:pt x="6716" y="2281"/>
                    <a:pt x="7040" y="2266"/>
                    <a:pt x="7366" y="2266"/>
                  </a:cubicBezTo>
                  <a:cubicBezTo>
                    <a:pt x="7555" y="2266"/>
                    <a:pt x="7744" y="2271"/>
                    <a:pt x="7934" y="2279"/>
                  </a:cubicBezTo>
                  <a:cubicBezTo>
                    <a:pt x="8493" y="2279"/>
                    <a:pt x="9073" y="2279"/>
                    <a:pt x="9632" y="2216"/>
                  </a:cubicBezTo>
                  <a:cubicBezTo>
                    <a:pt x="10606" y="2113"/>
                    <a:pt x="11538" y="1844"/>
                    <a:pt x="12408" y="1595"/>
                  </a:cubicBezTo>
                  <a:cubicBezTo>
                    <a:pt x="13071" y="1409"/>
                    <a:pt x="13713" y="1201"/>
                    <a:pt x="14376" y="1119"/>
                  </a:cubicBezTo>
                  <a:cubicBezTo>
                    <a:pt x="14728" y="1056"/>
                    <a:pt x="15101" y="994"/>
                    <a:pt x="15515" y="932"/>
                  </a:cubicBezTo>
                  <a:cubicBezTo>
                    <a:pt x="16959" y="693"/>
                    <a:pt x="18751" y="414"/>
                    <a:pt x="20500" y="414"/>
                  </a:cubicBezTo>
                  <a:close/>
                  <a:moveTo>
                    <a:pt x="17131" y="0"/>
                  </a:moveTo>
                  <a:cubicBezTo>
                    <a:pt x="16551" y="83"/>
                    <a:pt x="15991" y="166"/>
                    <a:pt x="15453" y="249"/>
                  </a:cubicBezTo>
                  <a:cubicBezTo>
                    <a:pt x="15039" y="311"/>
                    <a:pt x="14666" y="373"/>
                    <a:pt x="14334" y="435"/>
                  </a:cubicBezTo>
                  <a:cubicBezTo>
                    <a:pt x="13630" y="539"/>
                    <a:pt x="12946" y="725"/>
                    <a:pt x="12263" y="932"/>
                  </a:cubicBezTo>
                  <a:cubicBezTo>
                    <a:pt x="11414" y="1160"/>
                    <a:pt x="10502" y="1429"/>
                    <a:pt x="9570" y="1533"/>
                  </a:cubicBezTo>
                  <a:cubicBezTo>
                    <a:pt x="9247" y="1570"/>
                    <a:pt x="8924" y="1578"/>
                    <a:pt x="8596" y="1578"/>
                  </a:cubicBezTo>
                  <a:cubicBezTo>
                    <a:pt x="8378" y="1578"/>
                    <a:pt x="8157" y="1574"/>
                    <a:pt x="7934" y="1574"/>
                  </a:cubicBezTo>
                  <a:cubicBezTo>
                    <a:pt x="7395" y="1574"/>
                    <a:pt x="6857" y="1574"/>
                    <a:pt x="6318" y="1636"/>
                  </a:cubicBezTo>
                  <a:cubicBezTo>
                    <a:pt x="6132" y="1657"/>
                    <a:pt x="5945" y="1678"/>
                    <a:pt x="5738" y="1678"/>
                  </a:cubicBezTo>
                  <a:cubicBezTo>
                    <a:pt x="4599" y="1781"/>
                    <a:pt x="3211" y="1926"/>
                    <a:pt x="2527" y="2444"/>
                  </a:cubicBezTo>
                  <a:cubicBezTo>
                    <a:pt x="2486" y="2486"/>
                    <a:pt x="2403" y="2569"/>
                    <a:pt x="2341" y="2610"/>
                  </a:cubicBezTo>
                  <a:cubicBezTo>
                    <a:pt x="2113" y="2859"/>
                    <a:pt x="1989" y="3169"/>
                    <a:pt x="1864" y="3459"/>
                  </a:cubicBezTo>
                  <a:cubicBezTo>
                    <a:pt x="1098" y="5344"/>
                    <a:pt x="21" y="8866"/>
                    <a:pt x="0" y="11476"/>
                  </a:cubicBezTo>
                  <a:cubicBezTo>
                    <a:pt x="0" y="11558"/>
                    <a:pt x="0" y="11621"/>
                    <a:pt x="0" y="11703"/>
                  </a:cubicBezTo>
                  <a:cubicBezTo>
                    <a:pt x="83" y="13692"/>
                    <a:pt x="870" y="15101"/>
                    <a:pt x="2092" y="16426"/>
                  </a:cubicBezTo>
                  <a:cubicBezTo>
                    <a:pt x="3294" y="17731"/>
                    <a:pt x="4329" y="18021"/>
                    <a:pt x="5572" y="18063"/>
                  </a:cubicBezTo>
                  <a:cubicBezTo>
                    <a:pt x="5842" y="18083"/>
                    <a:pt x="6132" y="18083"/>
                    <a:pt x="6422" y="18083"/>
                  </a:cubicBezTo>
                  <a:cubicBezTo>
                    <a:pt x="6836" y="18083"/>
                    <a:pt x="7271" y="18083"/>
                    <a:pt x="7727" y="18125"/>
                  </a:cubicBezTo>
                  <a:cubicBezTo>
                    <a:pt x="9922" y="18270"/>
                    <a:pt x="11351" y="19119"/>
                    <a:pt x="13174" y="20093"/>
                  </a:cubicBezTo>
                  <a:cubicBezTo>
                    <a:pt x="13609" y="20320"/>
                    <a:pt x="14044" y="20548"/>
                    <a:pt x="14500" y="20776"/>
                  </a:cubicBezTo>
                  <a:cubicBezTo>
                    <a:pt x="15204" y="21128"/>
                    <a:pt x="15909" y="21377"/>
                    <a:pt x="16613" y="21522"/>
                  </a:cubicBezTo>
                  <a:cubicBezTo>
                    <a:pt x="17069" y="21603"/>
                    <a:pt x="17512" y="21659"/>
                    <a:pt x="17963" y="21659"/>
                  </a:cubicBezTo>
                  <a:cubicBezTo>
                    <a:pt x="18085" y="21659"/>
                    <a:pt x="18208" y="21655"/>
                    <a:pt x="18332" y="21646"/>
                  </a:cubicBezTo>
                  <a:cubicBezTo>
                    <a:pt x="19679" y="21584"/>
                    <a:pt x="21004" y="21087"/>
                    <a:pt x="22226" y="20175"/>
                  </a:cubicBezTo>
                  <a:cubicBezTo>
                    <a:pt x="24712" y="18332"/>
                    <a:pt x="26742" y="14811"/>
                    <a:pt x="27467" y="12097"/>
                  </a:cubicBezTo>
                  <a:cubicBezTo>
                    <a:pt x="28192" y="9342"/>
                    <a:pt x="28793" y="6173"/>
                    <a:pt x="27384" y="3128"/>
                  </a:cubicBezTo>
                  <a:cubicBezTo>
                    <a:pt x="26556" y="1284"/>
                    <a:pt x="24981" y="394"/>
                    <a:pt x="23158"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6"/>
            <p:cNvSpPr/>
            <p:nvPr/>
          </p:nvSpPr>
          <p:spPr>
            <a:xfrm>
              <a:off x="6260217" y="2107166"/>
              <a:ext cx="623363" cy="463768"/>
            </a:xfrm>
            <a:custGeom>
              <a:rect b="b" l="l" r="r" t="t"/>
              <a:pathLst>
                <a:path extrusionOk="0" h="14469" w="19430">
                  <a:moveTo>
                    <a:pt x="13198" y="657"/>
                  </a:moveTo>
                  <a:cubicBezTo>
                    <a:pt x="15128" y="657"/>
                    <a:pt x="17139" y="1061"/>
                    <a:pt x="17959" y="2822"/>
                  </a:cubicBezTo>
                  <a:cubicBezTo>
                    <a:pt x="18746" y="4521"/>
                    <a:pt x="18477" y="6323"/>
                    <a:pt x="18084" y="7918"/>
                  </a:cubicBezTo>
                  <a:cubicBezTo>
                    <a:pt x="17690" y="9472"/>
                    <a:pt x="16551" y="11398"/>
                    <a:pt x="15204" y="12558"/>
                  </a:cubicBezTo>
                  <a:cubicBezTo>
                    <a:pt x="14198" y="13415"/>
                    <a:pt x="13198" y="13788"/>
                    <a:pt x="12171" y="13788"/>
                  </a:cubicBezTo>
                  <a:cubicBezTo>
                    <a:pt x="11486" y="13788"/>
                    <a:pt x="10788" y="13623"/>
                    <a:pt x="10067" y="13324"/>
                  </a:cubicBezTo>
                  <a:cubicBezTo>
                    <a:pt x="9736" y="13179"/>
                    <a:pt x="9404" y="13055"/>
                    <a:pt x="9073" y="12910"/>
                  </a:cubicBezTo>
                  <a:cubicBezTo>
                    <a:pt x="8099" y="12475"/>
                    <a:pt x="7209" y="12019"/>
                    <a:pt x="6132" y="11812"/>
                  </a:cubicBezTo>
                  <a:cubicBezTo>
                    <a:pt x="5759" y="11729"/>
                    <a:pt x="5386" y="11667"/>
                    <a:pt x="4992" y="11647"/>
                  </a:cubicBezTo>
                  <a:cubicBezTo>
                    <a:pt x="4806" y="11647"/>
                    <a:pt x="4640" y="11626"/>
                    <a:pt x="4454" y="11626"/>
                  </a:cubicBezTo>
                  <a:lnTo>
                    <a:pt x="4039" y="11626"/>
                  </a:lnTo>
                  <a:cubicBezTo>
                    <a:pt x="2900" y="11605"/>
                    <a:pt x="2279" y="11522"/>
                    <a:pt x="1512" y="10279"/>
                  </a:cubicBezTo>
                  <a:cubicBezTo>
                    <a:pt x="953" y="9409"/>
                    <a:pt x="684" y="8394"/>
                    <a:pt x="767" y="7317"/>
                  </a:cubicBezTo>
                  <a:cubicBezTo>
                    <a:pt x="870" y="5722"/>
                    <a:pt x="1533" y="3775"/>
                    <a:pt x="2030" y="2698"/>
                  </a:cubicBezTo>
                  <a:cubicBezTo>
                    <a:pt x="2092" y="2574"/>
                    <a:pt x="2175" y="2429"/>
                    <a:pt x="2258" y="2325"/>
                  </a:cubicBezTo>
                  <a:cubicBezTo>
                    <a:pt x="2299" y="2304"/>
                    <a:pt x="2320" y="2284"/>
                    <a:pt x="2362" y="2263"/>
                  </a:cubicBezTo>
                  <a:cubicBezTo>
                    <a:pt x="2755" y="2015"/>
                    <a:pt x="3646" y="1870"/>
                    <a:pt x="4454" y="1766"/>
                  </a:cubicBezTo>
                  <a:cubicBezTo>
                    <a:pt x="4599" y="1745"/>
                    <a:pt x="4744" y="1725"/>
                    <a:pt x="4868" y="1704"/>
                  </a:cubicBezTo>
                  <a:cubicBezTo>
                    <a:pt x="5241" y="1642"/>
                    <a:pt x="5614" y="1621"/>
                    <a:pt x="5987" y="1580"/>
                  </a:cubicBezTo>
                  <a:cubicBezTo>
                    <a:pt x="6401" y="1559"/>
                    <a:pt x="6815" y="1538"/>
                    <a:pt x="7229" y="1476"/>
                  </a:cubicBezTo>
                  <a:cubicBezTo>
                    <a:pt x="7954" y="1372"/>
                    <a:pt x="8659" y="1227"/>
                    <a:pt x="9259" y="1082"/>
                  </a:cubicBezTo>
                  <a:cubicBezTo>
                    <a:pt x="9674" y="1000"/>
                    <a:pt x="10088" y="896"/>
                    <a:pt x="10481" y="855"/>
                  </a:cubicBezTo>
                  <a:cubicBezTo>
                    <a:pt x="10709" y="834"/>
                    <a:pt x="10937" y="792"/>
                    <a:pt x="11186" y="772"/>
                  </a:cubicBezTo>
                  <a:cubicBezTo>
                    <a:pt x="11805" y="711"/>
                    <a:pt x="12496" y="657"/>
                    <a:pt x="13198" y="657"/>
                  </a:cubicBezTo>
                  <a:close/>
                  <a:moveTo>
                    <a:pt x="13092" y="0"/>
                  </a:moveTo>
                  <a:cubicBezTo>
                    <a:pt x="12437" y="0"/>
                    <a:pt x="11795" y="40"/>
                    <a:pt x="11206" y="88"/>
                  </a:cubicBezTo>
                  <a:cubicBezTo>
                    <a:pt x="10958" y="109"/>
                    <a:pt x="10709" y="150"/>
                    <a:pt x="10502" y="171"/>
                  </a:cubicBezTo>
                  <a:cubicBezTo>
                    <a:pt x="10046" y="212"/>
                    <a:pt x="9611" y="316"/>
                    <a:pt x="9176" y="399"/>
                  </a:cubicBezTo>
                  <a:cubicBezTo>
                    <a:pt x="8576" y="544"/>
                    <a:pt x="7892" y="689"/>
                    <a:pt x="7167" y="792"/>
                  </a:cubicBezTo>
                  <a:cubicBezTo>
                    <a:pt x="6774" y="855"/>
                    <a:pt x="6380" y="875"/>
                    <a:pt x="5966" y="896"/>
                  </a:cubicBezTo>
                  <a:cubicBezTo>
                    <a:pt x="5572" y="917"/>
                    <a:pt x="5158" y="958"/>
                    <a:pt x="4764" y="1020"/>
                  </a:cubicBezTo>
                  <a:cubicBezTo>
                    <a:pt x="4640" y="1041"/>
                    <a:pt x="4495" y="1062"/>
                    <a:pt x="4329" y="1082"/>
                  </a:cubicBezTo>
                  <a:cubicBezTo>
                    <a:pt x="3397" y="1227"/>
                    <a:pt x="2382" y="1393"/>
                    <a:pt x="1968" y="1683"/>
                  </a:cubicBezTo>
                  <a:lnTo>
                    <a:pt x="1823" y="1787"/>
                  </a:lnTo>
                  <a:cubicBezTo>
                    <a:pt x="1657" y="1973"/>
                    <a:pt x="1533" y="2180"/>
                    <a:pt x="1429" y="2387"/>
                  </a:cubicBezTo>
                  <a:cubicBezTo>
                    <a:pt x="684" y="3817"/>
                    <a:pt x="0" y="6447"/>
                    <a:pt x="145" y="8291"/>
                  </a:cubicBezTo>
                  <a:cubicBezTo>
                    <a:pt x="145" y="8332"/>
                    <a:pt x="145" y="8394"/>
                    <a:pt x="145" y="8436"/>
                  </a:cubicBezTo>
                  <a:cubicBezTo>
                    <a:pt x="394" y="10114"/>
                    <a:pt x="1202" y="10735"/>
                    <a:pt x="2154" y="11502"/>
                  </a:cubicBezTo>
                  <a:cubicBezTo>
                    <a:pt x="2921" y="12102"/>
                    <a:pt x="3522" y="12309"/>
                    <a:pt x="4288" y="12372"/>
                  </a:cubicBezTo>
                  <a:cubicBezTo>
                    <a:pt x="4454" y="12372"/>
                    <a:pt x="4619" y="12372"/>
                    <a:pt x="4785" y="12392"/>
                  </a:cubicBezTo>
                  <a:cubicBezTo>
                    <a:pt x="5034" y="12392"/>
                    <a:pt x="5303" y="12413"/>
                    <a:pt x="5572" y="12434"/>
                  </a:cubicBezTo>
                  <a:cubicBezTo>
                    <a:pt x="6856" y="12537"/>
                    <a:pt x="7747" y="13034"/>
                    <a:pt x="8845" y="13552"/>
                  </a:cubicBezTo>
                  <a:cubicBezTo>
                    <a:pt x="9176" y="13697"/>
                    <a:pt x="9529" y="13842"/>
                    <a:pt x="9901" y="13987"/>
                  </a:cubicBezTo>
                  <a:cubicBezTo>
                    <a:pt x="10440" y="14194"/>
                    <a:pt x="10979" y="14360"/>
                    <a:pt x="11538" y="14422"/>
                  </a:cubicBezTo>
                  <a:cubicBezTo>
                    <a:pt x="11755" y="14453"/>
                    <a:pt x="11968" y="14469"/>
                    <a:pt x="12180" y="14469"/>
                  </a:cubicBezTo>
                  <a:cubicBezTo>
                    <a:pt x="12392" y="14469"/>
                    <a:pt x="12605" y="14453"/>
                    <a:pt x="12822" y="14422"/>
                  </a:cubicBezTo>
                  <a:cubicBezTo>
                    <a:pt x="13796" y="14319"/>
                    <a:pt x="14749" y="13842"/>
                    <a:pt x="15681" y="13034"/>
                  </a:cubicBezTo>
                  <a:cubicBezTo>
                    <a:pt x="17151" y="11792"/>
                    <a:pt x="18353" y="9720"/>
                    <a:pt x="18767" y="8022"/>
                  </a:cubicBezTo>
                  <a:cubicBezTo>
                    <a:pt x="19181" y="6302"/>
                    <a:pt x="19430" y="4376"/>
                    <a:pt x="18581" y="2532"/>
                  </a:cubicBezTo>
                  <a:cubicBezTo>
                    <a:pt x="17609" y="445"/>
                    <a:pt x="15277" y="0"/>
                    <a:pt x="13092"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6"/>
            <p:cNvSpPr/>
            <p:nvPr/>
          </p:nvSpPr>
          <p:spPr>
            <a:xfrm>
              <a:off x="6401765" y="2209510"/>
              <a:ext cx="335615" cy="238439"/>
            </a:xfrm>
            <a:custGeom>
              <a:rect b="b" l="l" r="r" t="t"/>
              <a:pathLst>
                <a:path extrusionOk="0" h="7439" w="10461">
                  <a:moveTo>
                    <a:pt x="6316" y="684"/>
                  </a:moveTo>
                  <a:cubicBezTo>
                    <a:pt x="7611" y="684"/>
                    <a:pt x="8737" y="1319"/>
                    <a:pt x="9239" y="2364"/>
                  </a:cubicBezTo>
                  <a:cubicBezTo>
                    <a:pt x="9736" y="3379"/>
                    <a:pt x="9529" y="4559"/>
                    <a:pt x="8679" y="5574"/>
                  </a:cubicBezTo>
                  <a:cubicBezTo>
                    <a:pt x="7932" y="6479"/>
                    <a:pt x="7262" y="6765"/>
                    <a:pt x="6521" y="6765"/>
                  </a:cubicBezTo>
                  <a:cubicBezTo>
                    <a:pt x="5990" y="6765"/>
                    <a:pt x="5422" y="6617"/>
                    <a:pt x="4764" y="6444"/>
                  </a:cubicBezTo>
                  <a:cubicBezTo>
                    <a:pt x="4267" y="6320"/>
                    <a:pt x="3749" y="6175"/>
                    <a:pt x="3190" y="6092"/>
                  </a:cubicBezTo>
                  <a:cubicBezTo>
                    <a:pt x="2859" y="6051"/>
                    <a:pt x="2589" y="6030"/>
                    <a:pt x="2341" y="6009"/>
                  </a:cubicBezTo>
                  <a:cubicBezTo>
                    <a:pt x="1595" y="5989"/>
                    <a:pt x="1347" y="5968"/>
                    <a:pt x="1057" y="5077"/>
                  </a:cubicBezTo>
                  <a:cubicBezTo>
                    <a:pt x="705" y="4062"/>
                    <a:pt x="1098" y="2281"/>
                    <a:pt x="1782" y="1659"/>
                  </a:cubicBezTo>
                  <a:cubicBezTo>
                    <a:pt x="2279" y="1494"/>
                    <a:pt x="4909" y="727"/>
                    <a:pt x="6194" y="686"/>
                  </a:cubicBezTo>
                  <a:cubicBezTo>
                    <a:pt x="6235" y="685"/>
                    <a:pt x="6276" y="684"/>
                    <a:pt x="6316" y="684"/>
                  </a:cubicBezTo>
                  <a:close/>
                  <a:moveTo>
                    <a:pt x="6296" y="1"/>
                  </a:moveTo>
                  <a:cubicBezTo>
                    <a:pt x="6255" y="1"/>
                    <a:pt x="6214" y="1"/>
                    <a:pt x="6173" y="2"/>
                  </a:cubicBezTo>
                  <a:cubicBezTo>
                    <a:pt x="4744" y="44"/>
                    <a:pt x="1844" y="893"/>
                    <a:pt x="1492" y="1038"/>
                  </a:cubicBezTo>
                  <a:lnTo>
                    <a:pt x="1388" y="1100"/>
                  </a:lnTo>
                  <a:cubicBezTo>
                    <a:pt x="394" y="1908"/>
                    <a:pt x="0" y="4124"/>
                    <a:pt x="394" y="5305"/>
                  </a:cubicBezTo>
                  <a:cubicBezTo>
                    <a:pt x="829" y="6631"/>
                    <a:pt x="1512" y="6672"/>
                    <a:pt x="2299" y="6714"/>
                  </a:cubicBezTo>
                  <a:cubicBezTo>
                    <a:pt x="2527" y="6714"/>
                    <a:pt x="2797" y="6734"/>
                    <a:pt x="3087" y="6776"/>
                  </a:cubicBezTo>
                  <a:cubicBezTo>
                    <a:pt x="3604" y="6859"/>
                    <a:pt x="4102" y="6983"/>
                    <a:pt x="4578" y="7107"/>
                  </a:cubicBezTo>
                  <a:cubicBezTo>
                    <a:pt x="5241" y="7273"/>
                    <a:pt x="5883" y="7439"/>
                    <a:pt x="6525" y="7439"/>
                  </a:cubicBezTo>
                  <a:cubicBezTo>
                    <a:pt x="7416" y="7439"/>
                    <a:pt x="8307" y="7128"/>
                    <a:pt x="9218" y="6030"/>
                  </a:cubicBezTo>
                  <a:cubicBezTo>
                    <a:pt x="10233" y="4808"/>
                    <a:pt x="10461" y="3316"/>
                    <a:pt x="9860" y="2053"/>
                  </a:cubicBezTo>
                  <a:cubicBezTo>
                    <a:pt x="9234" y="781"/>
                    <a:pt x="7880" y="1"/>
                    <a:pt x="6296" y="1"/>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bg>
      <p:bgPr>
        <a:solidFill>
          <a:schemeClr val="accent4"/>
        </a:solidFill>
      </p:bgPr>
    </p:bg>
    <p:spTree>
      <p:nvGrpSpPr>
        <p:cNvPr id="165" name="Shape 165"/>
        <p:cNvGrpSpPr/>
        <p:nvPr/>
      </p:nvGrpSpPr>
      <p:grpSpPr>
        <a:xfrm>
          <a:off x="0" y="0"/>
          <a:ext cx="0" cy="0"/>
          <a:chOff x="0" y="0"/>
          <a:chExt cx="0" cy="0"/>
        </a:xfrm>
      </p:grpSpPr>
      <p:sp>
        <p:nvSpPr>
          <p:cNvPr id="166" name="Google Shape;166;p7"/>
          <p:cNvSpPr/>
          <p:nvPr/>
        </p:nvSpPr>
        <p:spPr>
          <a:xfrm rot="5400000">
            <a:off x="7950844" y="2398453"/>
            <a:ext cx="1661933" cy="724379"/>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7"/>
          <p:cNvSpPr txBox="1"/>
          <p:nvPr>
            <p:ph type="title"/>
          </p:nvPr>
        </p:nvSpPr>
        <p:spPr>
          <a:xfrm>
            <a:off x="1252725" y="1196524"/>
            <a:ext cx="2246700" cy="1490400"/>
          </a:xfrm>
          <a:prstGeom prst="rect">
            <a:avLst/>
          </a:prstGeom>
        </p:spPr>
        <p:txBody>
          <a:bodyPr anchorCtr="0" anchor="b" bIns="91425" lIns="91425" spcFirstLastPara="1" rIns="91425" wrap="square" tIns="91425">
            <a:noAutofit/>
          </a:bodyPr>
          <a:lstStyle>
            <a:lvl1pPr lvl="0">
              <a:spcBef>
                <a:spcPts val="0"/>
              </a:spcBef>
              <a:spcAft>
                <a:spcPts val="0"/>
              </a:spcAft>
              <a:buSzPts val="4400"/>
              <a:buNone/>
              <a:defRPr/>
            </a:lvl1pPr>
            <a:lvl2pPr lvl="1">
              <a:spcBef>
                <a:spcPts val="0"/>
              </a:spcBef>
              <a:spcAft>
                <a:spcPts val="0"/>
              </a:spcAft>
              <a:buSzPts val="4400"/>
              <a:buNone/>
              <a:defRPr/>
            </a:lvl2pPr>
            <a:lvl3pPr lvl="2">
              <a:spcBef>
                <a:spcPts val="0"/>
              </a:spcBef>
              <a:spcAft>
                <a:spcPts val="0"/>
              </a:spcAft>
              <a:buSzPts val="4400"/>
              <a:buNone/>
              <a:defRPr/>
            </a:lvl3pPr>
            <a:lvl4pPr lvl="3">
              <a:spcBef>
                <a:spcPts val="0"/>
              </a:spcBef>
              <a:spcAft>
                <a:spcPts val="0"/>
              </a:spcAft>
              <a:buSzPts val="4400"/>
              <a:buNone/>
              <a:defRPr/>
            </a:lvl4pPr>
            <a:lvl5pPr lvl="4">
              <a:spcBef>
                <a:spcPts val="0"/>
              </a:spcBef>
              <a:spcAft>
                <a:spcPts val="0"/>
              </a:spcAft>
              <a:buSzPts val="4400"/>
              <a:buNone/>
              <a:defRPr/>
            </a:lvl5pPr>
            <a:lvl6pPr lvl="5">
              <a:spcBef>
                <a:spcPts val="0"/>
              </a:spcBef>
              <a:spcAft>
                <a:spcPts val="0"/>
              </a:spcAft>
              <a:buSzPts val="4400"/>
              <a:buNone/>
              <a:defRPr/>
            </a:lvl6pPr>
            <a:lvl7pPr lvl="6">
              <a:spcBef>
                <a:spcPts val="0"/>
              </a:spcBef>
              <a:spcAft>
                <a:spcPts val="0"/>
              </a:spcAft>
              <a:buSzPts val="4400"/>
              <a:buNone/>
              <a:defRPr/>
            </a:lvl7pPr>
            <a:lvl8pPr lvl="7">
              <a:spcBef>
                <a:spcPts val="0"/>
              </a:spcBef>
              <a:spcAft>
                <a:spcPts val="0"/>
              </a:spcAft>
              <a:buSzPts val="4400"/>
              <a:buNone/>
              <a:defRPr/>
            </a:lvl8pPr>
            <a:lvl9pPr lvl="8">
              <a:spcBef>
                <a:spcPts val="0"/>
              </a:spcBef>
              <a:spcAft>
                <a:spcPts val="0"/>
              </a:spcAft>
              <a:buSzPts val="4400"/>
              <a:buNone/>
              <a:defRPr/>
            </a:lvl9pPr>
          </a:lstStyle>
          <a:p/>
        </p:txBody>
      </p:sp>
      <p:sp>
        <p:nvSpPr>
          <p:cNvPr id="168" name="Google Shape;168;p7"/>
          <p:cNvSpPr/>
          <p:nvPr/>
        </p:nvSpPr>
        <p:spPr>
          <a:xfrm>
            <a:off x="0" y="4008102"/>
            <a:ext cx="958346" cy="1135418"/>
          </a:xfrm>
          <a:custGeom>
            <a:rect b="b" l="l" r="r" t="t"/>
            <a:pathLst>
              <a:path extrusionOk="0" h="54686" w="46152">
                <a:moveTo>
                  <a:pt x="19120" y="0"/>
                </a:moveTo>
                <a:cubicBezTo>
                  <a:pt x="12615" y="0"/>
                  <a:pt x="6670" y="1368"/>
                  <a:pt x="3066" y="2424"/>
                </a:cubicBezTo>
                <a:cubicBezTo>
                  <a:pt x="2031" y="2735"/>
                  <a:pt x="995" y="3045"/>
                  <a:pt x="1" y="3356"/>
                </a:cubicBezTo>
                <a:lnTo>
                  <a:pt x="1" y="4703"/>
                </a:lnTo>
                <a:cubicBezTo>
                  <a:pt x="1119" y="4350"/>
                  <a:pt x="2258" y="3998"/>
                  <a:pt x="3418" y="3646"/>
                </a:cubicBezTo>
                <a:cubicBezTo>
                  <a:pt x="6940" y="2631"/>
                  <a:pt x="12781" y="1264"/>
                  <a:pt x="19120" y="1264"/>
                </a:cubicBezTo>
                <a:cubicBezTo>
                  <a:pt x="21481" y="1264"/>
                  <a:pt x="23925" y="1471"/>
                  <a:pt x="26349" y="1927"/>
                </a:cubicBezTo>
                <a:cubicBezTo>
                  <a:pt x="31859" y="3004"/>
                  <a:pt x="37244" y="5510"/>
                  <a:pt x="41346" y="10523"/>
                </a:cubicBezTo>
                <a:cubicBezTo>
                  <a:pt x="43811" y="13547"/>
                  <a:pt x="44846" y="16447"/>
                  <a:pt x="44515" y="19409"/>
                </a:cubicBezTo>
                <a:cubicBezTo>
                  <a:pt x="43811" y="25644"/>
                  <a:pt x="36892" y="30989"/>
                  <a:pt x="31341" y="35297"/>
                </a:cubicBezTo>
                <a:lnTo>
                  <a:pt x="31051" y="35504"/>
                </a:lnTo>
                <a:cubicBezTo>
                  <a:pt x="24443" y="40641"/>
                  <a:pt x="17794" y="44950"/>
                  <a:pt x="11248" y="48347"/>
                </a:cubicBezTo>
                <a:cubicBezTo>
                  <a:pt x="7458" y="50315"/>
                  <a:pt x="3708" y="51972"/>
                  <a:pt x="1" y="53339"/>
                </a:cubicBezTo>
                <a:lnTo>
                  <a:pt x="1" y="54685"/>
                </a:lnTo>
                <a:cubicBezTo>
                  <a:pt x="3895" y="53298"/>
                  <a:pt x="7851" y="51558"/>
                  <a:pt x="11849" y="49486"/>
                </a:cubicBezTo>
                <a:cubicBezTo>
                  <a:pt x="18436" y="46048"/>
                  <a:pt x="25168" y="41698"/>
                  <a:pt x="31838" y="36519"/>
                </a:cubicBezTo>
                <a:lnTo>
                  <a:pt x="32128" y="36312"/>
                </a:lnTo>
                <a:cubicBezTo>
                  <a:pt x="37887" y="31859"/>
                  <a:pt x="45012" y="26328"/>
                  <a:pt x="45779" y="19554"/>
                </a:cubicBezTo>
                <a:cubicBezTo>
                  <a:pt x="46151" y="16282"/>
                  <a:pt x="44991" y="12967"/>
                  <a:pt x="42319" y="9715"/>
                </a:cubicBezTo>
                <a:cubicBezTo>
                  <a:pt x="36126" y="2134"/>
                  <a:pt x="27198" y="0"/>
                  <a:pt x="19120"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7"/>
          <p:cNvSpPr/>
          <p:nvPr/>
        </p:nvSpPr>
        <p:spPr>
          <a:xfrm>
            <a:off x="0" y="185401"/>
            <a:ext cx="838394" cy="1317905"/>
          </a:xfrm>
          <a:custGeom>
            <a:rect b="b" l="l" r="r" t="t"/>
            <a:pathLst>
              <a:path extrusionOk="0" h="56794" w="36126">
                <a:moveTo>
                  <a:pt x="1" y="0"/>
                </a:moveTo>
                <a:lnTo>
                  <a:pt x="1" y="45778"/>
                </a:lnTo>
                <a:cubicBezTo>
                  <a:pt x="498" y="46006"/>
                  <a:pt x="995" y="46255"/>
                  <a:pt x="1513" y="46503"/>
                </a:cubicBezTo>
                <a:cubicBezTo>
                  <a:pt x="7830" y="49548"/>
                  <a:pt x="14293" y="52283"/>
                  <a:pt x="20880" y="54748"/>
                </a:cubicBezTo>
                <a:cubicBezTo>
                  <a:pt x="23490" y="55721"/>
                  <a:pt x="26199" y="56793"/>
                  <a:pt x="28635" y="56793"/>
                </a:cubicBezTo>
                <a:cubicBezTo>
                  <a:pt x="31072" y="56793"/>
                  <a:pt x="33236" y="55721"/>
                  <a:pt x="34759" y="52407"/>
                </a:cubicBezTo>
                <a:cubicBezTo>
                  <a:pt x="35836" y="50066"/>
                  <a:pt x="35939" y="47415"/>
                  <a:pt x="35981" y="44846"/>
                </a:cubicBezTo>
                <a:cubicBezTo>
                  <a:pt x="36126" y="37990"/>
                  <a:pt x="36043" y="30864"/>
                  <a:pt x="33184" y="24629"/>
                </a:cubicBezTo>
                <a:cubicBezTo>
                  <a:pt x="28607" y="14604"/>
                  <a:pt x="18042" y="8990"/>
                  <a:pt x="8183" y="4081"/>
                </a:cubicBezTo>
                <a:cubicBezTo>
                  <a:pt x="5448" y="2714"/>
                  <a:pt x="2714" y="1368"/>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7"/>
          <p:cNvSpPr/>
          <p:nvPr/>
        </p:nvSpPr>
        <p:spPr>
          <a:xfrm>
            <a:off x="488628" y="185407"/>
            <a:ext cx="163346" cy="146382"/>
          </a:xfrm>
          <a:custGeom>
            <a:rect b="b" l="l" r="r" t="t"/>
            <a:pathLst>
              <a:path extrusionOk="0" h="4568" w="5097">
                <a:moveTo>
                  <a:pt x="2355" y="0"/>
                </a:moveTo>
                <a:cubicBezTo>
                  <a:pt x="1461" y="0"/>
                  <a:pt x="560" y="368"/>
                  <a:pt x="187" y="1179"/>
                </a:cubicBezTo>
                <a:cubicBezTo>
                  <a:pt x="22" y="1552"/>
                  <a:pt x="1" y="1945"/>
                  <a:pt x="84" y="2339"/>
                </a:cubicBezTo>
                <a:cubicBezTo>
                  <a:pt x="105" y="2422"/>
                  <a:pt x="146" y="2505"/>
                  <a:pt x="167" y="2608"/>
                </a:cubicBezTo>
                <a:cubicBezTo>
                  <a:pt x="332" y="3043"/>
                  <a:pt x="602" y="3457"/>
                  <a:pt x="933" y="3810"/>
                </a:cubicBezTo>
                <a:cubicBezTo>
                  <a:pt x="1202" y="4141"/>
                  <a:pt x="1534" y="4452"/>
                  <a:pt x="1948" y="4535"/>
                </a:cubicBezTo>
                <a:cubicBezTo>
                  <a:pt x="2039" y="4557"/>
                  <a:pt x="2129" y="4567"/>
                  <a:pt x="2219" y="4567"/>
                </a:cubicBezTo>
                <a:cubicBezTo>
                  <a:pt x="2459" y="4567"/>
                  <a:pt x="2696" y="4495"/>
                  <a:pt x="2922" y="4390"/>
                </a:cubicBezTo>
                <a:cubicBezTo>
                  <a:pt x="3957" y="3872"/>
                  <a:pt x="5097" y="2484"/>
                  <a:pt x="4620" y="1262"/>
                </a:cubicBezTo>
                <a:cubicBezTo>
                  <a:pt x="4454" y="847"/>
                  <a:pt x="4123" y="537"/>
                  <a:pt x="3750" y="330"/>
                </a:cubicBezTo>
                <a:cubicBezTo>
                  <a:pt x="3350" y="115"/>
                  <a:pt x="2854" y="0"/>
                  <a:pt x="235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7"/>
          <p:cNvSpPr/>
          <p:nvPr/>
        </p:nvSpPr>
        <p:spPr>
          <a:xfrm>
            <a:off x="315366" y="3659090"/>
            <a:ext cx="161359" cy="144715"/>
          </a:xfrm>
          <a:custGeom>
            <a:rect b="b" l="l" r="r" t="t"/>
            <a:pathLst>
              <a:path extrusionOk="0" h="4516" w="5035">
                <a:moveTo>
                  <a:pt x="2572" y="0"/>
                </a:moveTo>
                <a:cubicBezTo>
                  <a:pt x="1508" y="0"/>
                  <a:pt x="334" y="574"/>
                  <a:pt x="84" y="1657"/>
                </a:cubicBezTo>
                <a:cubicBezTo>
                  <a:pt x="1" y="2029"/>
                  <a:pt x="63" y="2423"/>
                  <a:pt x="229" y="2754"/>
                </a:cubicBezTo>
                <a:cubicBezTo>
                  <a:pt x="249" y="2837"/>
                  <a:pt x="291" y="2920"/>
                  <a:pt x="353" y="3003"/>
                </a:cubicBezTo>
                <a:cubicBezTo>
                  <a:pt x="581" y="3417"/>
                  <a:pt x="933" y="3728"/>
                  <a:pt x="1327" y="4018"/>
                </a:cubicBezTo>
                <a:cubicBezTo>
                  <a:pt x="1637" y="4267"/>
                  <a:pt x="2031" y="4494"/>
                  <a:pt x="2445" y="4515"/>
                </a:cubicBezTo>
                <a:cubicBezTo>
                  <a:pt x="2756" y="4515"/>
                  <a:pt x="3087" y="4370"/>
                  <a:pt x="3336" y="4163"/>
                </a:cubicBezTo>
                <a:cubicBezTo>
                  <a:pt x="4247" y="3459"/>
                  <a:pt x="5034" y="1926"/>
                  <a:pt x="4330" y="828"/>
                </a:cubicBezTo>
                <a:cubicBezTo>
                  <a:pt x="4102" y="476"/>
                  <a:pt x="3729" y="227"/>
                  <a:pt x="3315" y="103"/>
                </a:cubicBezTo>
                <a:cubicBezTo>
                  <a:pt x="3084" y="34"/>
                  <a:pt x="2831" y="0"/>
                  <a:pt x="25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7"/>
          <p:cNvSpPr/>
          <p:nvPr/>
        </p:nvSpPr>
        <p:spPr>
          <a:xfrm>
            <a:off x="8762524" y="959049"/>
            <a:ext cx="161340" cy="144715"/>
          </a:xfrm>
          <a:custGeom>
            <a:rect b="b" l="l" r="r" t="t"/>
            <a:pathLst>
              <a:path extrusionOk="0" h="4516" w="5034">
                <a:moveTo>
                  <a:pt x="2572" y="1"/>
                </a:moveTo>
                <a:cubicBezTo>
                  <a:pt x="1507" y="1"/>
                  <a:pt x="333" y="574"/>
                  <a:pt x="83" y="1657"/>
                </a:cubicBezTo>
                <a:cubicBezTo>
                  <a:pt x="0" y="2030"/>
                  <a:pt x="63" y="2424"/>
                  <a:pt x="228" y="2755"/>
                </a:cubicBezTo>
                <a:cubicBezTo>
                  <a:pt x="249" y="2838"/>
                  <a:pt x="290" y="2921"/>
                  <a:pt x="353" y="3004"/>
                </a:cubicBezTo>
                <a:cubicBezTo>
                  <a:pt x="580" y="3418"/>
                  <a:pt x="933" y="3729"/>
                  <a:pt x="1326" y="4019"/>
                </a:cubicBezTo>
                <a:cubicBezTo>
                  <a:pt x="1637" y="4267"/>
                  <a:pt x="2030" y="4495"/>
                  <a:pt x="2445" y="4516"/>
                </a:cubicBezTo>
                <a:cubicBezTo>
                  <a:pt x="2755" y="4516"/>
                  <a:pt x="3087" y="4371"/>
                  <a:pt x="3335" y="4164"/>
                </a:cubicBezTo>
                <a:cubicBezTo>
                  <a:pt x="4247" y="3459"/>
                  <a:pt x="5034" y="1927"/>
                  <a:pt x="4330" y="829"/>
                </a:cubicBezTo>
                <a:cubicBezTo>
                  <a:pt x="4102" y="477"/>
                  <a:pt x="3729" y="228"/>
                  <a:pt x="3315" y="104"/>
                </a:cubicBezTo>
                <a:cubicBezTo>
                  <a:pt x="3084" y="35"/>
                  <a:pt x="2831" y="1"/>
                  <a:pt x="25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7"/>
          <p:cNvSpPr/>
          <p:nvPr/>
        </p:nvSpPr>
        <p:spPr>
          <a:xfrm>
            <a:off x="5633501" y="4678850"/>
            <a:ext cx="2045205" cy="466311"/>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7"/>
          <p:cNvSpPr/>
          <p:nvPr/>
        </p:nvSpPr>
        <p:spPr>
          <a:xfrm>
            <a:off x="8294848" y="1"/>
            <a:ext cx="838358" cy="920204"/>
          </a:xfrm>
          <a:custGeom>
            <a:rect b="b" l="l" r="r" t="t"/>
            <a:pathLst>
              <a:path extrusionOk="0" h="45230" w="41202">
                <a:moveTo>
                  <a:pt x="13796" y="0"/>
                </a:moveTo>
                <a:cubicBezTo>
                  <a:pt x="12926" y="1015"/>
                  <a:pt x="12222" y="1968"/>
                  <a:pt x="11684" y="2734"/>
                </a:cubicBezTo>
                <a:cubicBezTo>
                  <a:pt x="3771" y="13899"/>
                  <a:pt x="1" y="24670"/>
                  <a:pt x="457" y="34696"/>
                </a:cubicBezTo>
                <a:cubicBezTo>
                  <a:pt x="539" y="36519"/>
                  <a:pt x="767" y="38859"/>
                  <a:pt x="1907" y="40889"/>
                </a:cubicBezTo>
                <a:cubicBezTo>
                  <a:pt x="3294" y="43396"/>
                  <a:pt x="5428" y="44825"/>
                  <a:pt x="8224" y="45157"/>
                </a:cubicBezTo>
                <a:cubicBezTo>
                  <a:pt x="8648" y="45206"/>
                  <a:pt x="9074" y="45230"/>
                  <a:pt x="9501" y="45230"/>
                </a:cubicBezTo>
                <a:cubicBezTo>
                  <a:pt x="12625" y="45230"/>
                  <a:pt x="15778" y="43990"/>
                  <a:pt x="18001" y="42878"/>
                </a:cubicBezTo>
                <a:cubicBezTo>
                  <a:pt x="18105" y="42816"/>
                  <a:pt x="18209" y="42754"/>
                  <a:pt x="18312" y="42712"/>
                </a:cubicBezTo>
                <a:cubicBezTo>
                  <a:pt x="21150" y="41221"/>
                  <a:pt x="23863" y="39232"/>
                  <a:pt x="25624" y="37306"/>
                </a:cubicBezTo>
                <a:cubicBezTo>
                  <a:pt x="29208" y="33432"/>
                  <a:pt x="32294" y="28565"/>
                  <a:pt x="34842" y="22868"/>
                </a:cubicBezTo>
                <a:cubicBezTo>
                  <a:pt x="36789" y="18518"/>
                  <a:pt x="38446" y="13651"/>
                  <a:pt x="39730" y="8389"/>
                </a:cubicBezTo>
                <a:lnTo>
                  <a:pt x="39793" y="8161"/>
                </a:lnTo>
                <a:cubicBezTo>
                  <a:pt x="40414" y="5613"/>
                  <a:pt x="41118" y="2714"/>
                  <a:pt x="41201" y="0"/>
                </a:cubicBezTo>
                <a:lnTo>
                  <a:pt x="40393" y="0"/>
                </a:lnTo>
                <a:cubicBezTo>
                  <a:pt x="40290" y="2610"/>
                  <a:pt x="39606" y="5469"/>
                  <a:pt x="38985" y="7975"/>
                </a:cubicBezTo>
                <a:lnTo>
                  <a:pt x="38923" y="8203"/>
                </a:lnTo>
                <a:cubicBezTo>
                  <a:pt x="37659" y="13402"/>
                  <a:pt x="36023" y="18228"/>
                  <a:pt x="34096" y="22537"/>
                </a:cubicBezTo>
                <a:cubicBezTo>
                  <a:pt x="31590" y="28150"/>
                  <a:pt x="28524" y="32935"/>
                  <a:pt x="25023" y="36747"/>
                </a:cubicBezTo>
                <a:cubicBezTo>
                  <a:pt x="21931" y="40129"/>
                  <a:pt x="15069" y="44396"/>
                  <a:pt x="9503" y="44396"/>
                </a:cubicBezTo>
                <a:cubicBezTo>
                  <a:pt x="9104" y="44396"/>
                  <a:pt x="8712" y="44374"/>
                  <a:pt x="8328" y="44328"/>
                </a:cubicBezTo>
                <a:cubicBezTo>
                  <a:pt x="5801" y="44038"/>
                  <a:pt x="3874" y="42754"/>
                  <a:pt x="2632" y="40496"/>
                </a:cubicBezTo>
                <a:cubicBezTo>
                  <a:pt x="1575" y="38611"/>
                  <a:pt x="1347" y="36395"/>
                  <a:pt x="1285" y="34675"/>
                </a:cubicBezTo>
                <a:cubicBezTo>
                  <a:pt x="829" y="24815"/>
                  <a:pt x="4558" y="14231"/>
                  <a:pt x="12346" y="3211"/>
                </a:cubicBezTo>
                <a:cubicBezTo>
                  <a:pt x="12968" y="2320"/>
                  <a:pt x="13838" y="1201"/>
                  <a:pt x="1487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5" name="Google Shape;175;p7"/>
          <p:cNvGrpSpPr/>
          <p:nvPr/>
        </p:nvGrpSpPr>
        <p:grpSpPr>
          <a:xfrm>
            <a:off x="141137" y="2237636"/>
            <a:ext cx="509835" cy="466288"/>
            <a:chOff x="5177300" y="2314950"/>
            <a:chExt cx="341575" cy="312400"/>
          </a:xfrm>
        </p:grpSpPr>
        <p:sp>
          <p:nvSpPr>
            <p:cNvPr id="176" name="Google Shape;176;p7"/>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7"/>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7"/>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7"/>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7"/>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1" name="Google Shape;181;p7"/>
          <p:cNvSpPr txBox="1"/>
          <p:nvPr>
            <p:ph idx="1" type="subTitle"/>
          </p:nvPr>
        </p:nvSpPr>
        <p:spPr>
          <a:xfrm>
            <a:off x="1289304" y="2990088"/>
            <a:ext cx="3035700" cy="10059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None/>
              <a:defRPr sz="1600">
                <a:solidFill>
                  <a:schemeClr val="dk1"/>
                </a:solidFill>
                <a:latin typeface="Nunito Light"/>
                <a:ea typeface="Nunito Light"/>
                <a:cs typeface="Nunito Light"/>
                <a:sym typeface="Nunito Light"/>
              </a:defRPr>
            </a:lvl1pPr>
            <a:lvl2pPr lvl="1">
              <a:spcBef>
                <a:spcPts val="0"/>
              </a:spcBef>
              <a:spcAft>
                <a:spcPts val="0"/>
              </a:spcAft>
              <a:buNone/>
              <a:defRPr sz="1600">
                <a:solidFill>
                  <a:schemeClr val="dk1"/>
                </a:solidFill>
                <a:latin typeface="Nunito Light"/>
                <a:ea typeface="Nunito Light"/>
                <a:cs typeface="Nunito Light"/>
                <a:sym typeface="Nunito Light"/>
              </a:defRPr>
            </a:lvl2pPr>
            <a:lvl3pPr lvl="2">
              <a:spcBef>
                <a:spcPts val="0"/>
              </a:spcBef>
              <a:spcAft>
                <a:spcPts val="0"/>
              </a:spcAft>
              <a:buNone/>
              <a:defRPr sz="1600">
                <a:solidFill>
                  <a:schemeClr val="dk1"/>
                </a:solidFill>
                <a:latin typeface="Nunito Light"/>
                <a:ea typeface="Nunito Light"/>
                <a:cs typeface="Nunito Light"/>
                <a:sym typeface="Nunito Light"/>
              </a:defRPr>
            </a:lvl3pPr>
            <a:lvl4pPr lvl="3">
              <a:spcBef>
                <a:spcPts val="0"/>
              </a:spcBef>
              <a:spcAft>
                <a:spcPts val="0"/>
              </a:spcAft>
              <a:buNone/>
              <a:defRPr sz="1600">
                <a:solidFill>
                  <a:schemeClr val="dk1"/>
                </a:solidFill>
                <a:latin typeface="Nunito Light"/>
                <a:ea typeface="Nunito Light"/>
                <a:cs typeface="Nunito Light"/>
                <a:sym typeface="Nunito Light"/>
              </a:defRPr>
            </a:lvl4pPr>
            <a:lvl5pPr lvl="4">
              <a:spcBef>
                <a:spcPts val="0"/>
              </a:spcBef>
              <a:spcAft>
                <a:spcPts val="0"/>
              </a:spcAft>
              <a:buNone/>
              <a:defRPr sz="1600">
                <a:solidFill>
                  <a:schemeClr val="dk1"/>
                </a:solidFill>
                <a:latin typeface="Nunito Light"/>
                <a:ea typeface="Nunito Light"/>
                <a:cs typeface="Nunito Light"/>
                <a:sym typeface="Nunito Light"/>
              </a:defRPr>
            </a:lvl5pPr>
            <a:lvl6pPr lvl="5">
              <a:spcBef>
                <a:spcPts val="0"/>
              </a:spcBef>
              <a:spcAft>
                <a:spcPts val="0"/>
              </a:spcAft>
              <a:buNone/>
              <a:defRPr sz="1600">
                <a:solidFill>
                  <a:schemeClr val="dk1"/>
                </a:solidFill>
                <a:latin typeface="Nunito Light"/>
                <a:ea typeface="Nunito Light"/>
                <a:cs typeface="Nunito Light"/>
                <a:sym typeface="Nunito Light"/>
              </a:defRPr>
            </a:lvl6pPr>
            <a:lvl7pPr lvl="6">
              <a:spcBef>
                <a:spcPts val="0"/>
              </a:spcBef>
              <a:spcAft>
                <a:spcPts val="0"/>
              </a:spcAft>
              <a:buNone/>
              <a:defRPr sz="1600">
                <a:solidFill>
                  <a:schemeClr val="dk1"/>
                </a:solidFill>
                <a:latin typeface="Nunito Light"/>
                <a:ea typeface="Nunito Light"/>
                <a:cs typeface="Nunito Light"/>
                <a:sym typeface="Nunito Light"/>
              </a:defRPr>
            </a:lvl7pPr>
            <a:lvl8pPr lvl="7">
              <a:spcBef>
                <a:spcPts val="0"/>
              </a:spcBef>
              <a:spcAft>
                <a:spcPts val="0"/>
              </a:spcAft>
              <a:buNone/>
              <a:defRPr sz="1600">
                <a:solidFill>
                  <a:schemeClr val="dk1"/>
                </a:solidFill>
                <a:latin typeface="Nunito Light"/>
                <a:ea typeface="Nunito Light"/>
                <a:cs typeface="Nunito Light"/>
                <a:sym typeface="Nunito Light"/>
              </a:defRPr>
            </a:lvl8pPr>
            <a:lvl9pPr lvl="8">
              <a:spcBef>
                <a:spcPts val="0"/>
              </a:spcBef>
              <a:spcAft>
                <a:spcPts val="0"/>
              </a:spcAft>
              <a:buNone/>
              <a:defRPr sz="1600">
                <a:solidFill>
                  <a:schemeClr val="dk1"/>
                </a:solidFill>
                <a:latin typeface="Nunito Light"/>
                <a:ea typeface="Nunito Light"/>
                <a:cs typeface="Nunito Light"/>
                <a:sym typeface="Nunito Light"/>
              </a:defRPr>
            </a:lvl9pPr>
          </a:lstStyle>
          <a:p/>
        </p:txBody>
      </p:sp>
      <p:grpSp>
        <p:nvGrpSpPr>
          <p:cNvPr id="182" name="Google Shape;182;p7"/>
          <p:cNvGrpSpPr/>
          <p:nvPr/>
        </p:nvGrpSpPr>
        <p:grpSpPr>
          <a:xfrm>
            <a:off x="8459112" y="3192811"/>
            <a:ext cx="509835" cy="466288"/>
            <a:chOff x="5177300" y="2314950"/>
            <a:chExt cx="341575" cy="312400"/>
          </a:xfrm>
        </p:grpSpPr>
        <p:sp>
          <p:nvSpPr>
            <p:cNvPr id="183" name="Google Shape;183;p7"/>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7"/>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7"/>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7"/>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7"/>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8" name="Google Shape;188;p7"/>
          <p:cNvSpPr/>
          <p:nvPr/>
        </p:nvSpPr>
        <p:spPr>
          <a:xfrm rot="10800000">
            <a:off x="5414562" y="6"/>
            <a:ext cx="1536187" cy="350196"/>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4"/>
        </a:solidFill>
      </p:bgPr>
    </p:bg>
    <p:spTree>
      <p:nvGrpSpPr>
        <p:cNvPr id="189" name="Shape 189"/>
        <p:cNvGrpSpPr/>
        <p:nvPr/>
      </p:nvGrpSpPr>
      <p:grpSpPr>
        <a:xfrm>
          <a:off x="0" y="0"/>
          <a:ext cx="0" cy="0"/>
          <a:chOff x="0" y="0"/>
          <a:chExt cx="0" cy="0"/>
        </a:xfrm>
      </p:grpSpPr>
      <p:sp>
        <p:nvSpPr>
          <p:cNvPr id="190" name="Google Shape;190;p8"/>
          <p:cNvSpPr txBox="1"/>
          <p:nvPr>
            <p:ph type="title"/>
          </p:nvPr>
        </p:nvSpPr>
        <p:spPr>
          <a:xfrm>
            <a:off x="1353312" y="3026664"/>
            <a:ext cx="6300300" cy="329100"/>
          </a:xfrm>
          <a:prstGeom prst="rect">
            <a:avLst/>
          </a:prstGeom>
        </p:spPr>
        <p:txBody>
          <a:bodyPr anchorCtr="0" anchor="ctr" bIns="91425" lIns="91425" spcFirstLastPara="1" rIns="91425" wrap="square" tIns="91425">
            <a:noAutofit/>
          </a:bodyPr>
          <a:lstStyle>
            <a:lvl1pPr lvl="0" rtl="0" algn="r">
              <a:spcBef>
                <a:spcPts val="0"/>
              </a:spcBef>
              <a:spcAft>
                <a:spcPts val="0"/>
              </a:spcAft>
              <a:buClr>
                <a:schemeClr val="accent3"/>
              </a:buClr>
              <a:buSzPts val="3500"/>
              <a:buNone/>
              <a:defRPr sz="3500">
                <a:solidFill>
                  <a:schemeClr val="accent3"/>
                </a:solidFill>
              </a:defRPr>
            </a:lvl1pPr>
            <a:lvl2pPr lvl="1" rtl="0" algn="ctr">
              <a:spcBef>
                <a:spcPts val="0"/>
              </a:spcBef>
              <a:spcAft>
                <a:spcPts val="0"/>
              </a:spcAft>
              <a:buClr>
                <a:schemeClr val="accent3"/>
              </a:buClr>
              <a:buSzPts val="3900"/>
              <a:buNone/>
              <a:defRPr sz="3900">
                <a:solidFill>
                  <a:schemeClr val="accent3"/>
                </a:solidFill>
              </a:defRPr>
            </a:lvl2pPr>
            <a:lvl3pPr lvl="2" rtl="0" algn="ctr">
              <a:spcBef>
                <a:spcPts val="0"/>
              </a:spcBef>
              <a:spcAft>
                <a:spcPts val="0"/>
              </a:spcAft>
              <a:buClr>
                <a:schemeClr val="accent3"/>
              </a:buClr>
              <a:buSzPts val="3900"/>
              <a:buNone/>
              <a:defRPr sz="3900">
                <a:solidFill>
                  <a:schemeClr val="accent3"/>
                </a:solidFill>
              </a:defRPr>
            </a:lvl3pPr>
            <a:lvl4pPr lvl="3" rtl="0" algn="ctr">
              <a:spcBef>
                <a:spcPts val="0"/>
              </a:spcBef>
              <a:spcAft>
                <a:spcPts val="0"/>
              </a:spcAft>
              <a:buClr>
                <a:schemeClr val="accent3"/>
              </a:buClr>
              <a:buSzPts val="3900"/>
              <a:buNone/>
              <a:defRPr sz="3900">
                <a:solidFill>
                  <a:schemeClr val="accent3"/>
                </a:solidFill>
              </a:defRPr>
            </a:lvl4pPr>
            <a:lvl5pPr lvl="4" rtl="0" algn="ctr">
              <a:spcBef>
                <a:spcPts val="0"/>
              </a:spcBef>
              <a:spcAft>
                <a:spcPts val="0"/>
              </a:spcAft>
              <a:buClr>
                <a:schemeClr val="accent3"/>
              </a:buClr>
              <a:buSzPts val="3900"/>
              <a:buNone/>
              <a:defRPr sz="3900">
                <a:solidFill>
                  <a:schemeClr val="accent3"/>
                </a:solidFill>
              </a:defRPr>
            </a:lvl5pPr>
            <a:lvl6pPr lvl="5" rtl="0" algn="ctr">
              <a:spcBef>
                <a:spcPts val="0"/>
              </a:spcBef>
              <a:spcAft>
                <a:spcPts val="0"/>
              </a:spcAft>
              <a:buClr>
                <a:schemeClr val="accent3"/>
              </a:buClr>
              <a:buSzPts val="3900"/>
              <a:buNone/>
              <a:defRPr sz="3900">
                <a:solidFill>
                  <a:schemeClr val="accent3"/>
                </a:solidFill>
              </a:defRPr>
            </a:lvl6pPr>
            <a:lvl7pPr lvl="6" rtl="0" algn="ctr">
              <a:spcBef>
                <a:spcPts val="0"/>
              </a:spcBef>
              <a:spcAft>
                <a:spcPts val="0"/>
              </a:spcAft>
              <a:buClr>
                <a:schemeClr val="accent3"/>
              </a:buClr>
              <a:buSzPts val="3900"/>
              <a:buNone/>
              <a:defRPr sz="3900">
                <a:solidFill>
                  <a:schemeClr val="accent3"/>
                </a:solidFill>
              </a:defRPr>
            </a:lvl7pPr>
            <a:lvl8pPr lvl="7" rtl="0" algn="ctr">
              <a:spcBef>
                <a:spcPts val="0"/>
              </a:spcBef>
              <a:spcAft>
                <a:spcPts val="0"/>
              </a:spcAft>
              <a:buClr>
                <a:schemeClr val="accent3"/>
              </a:buClr>
              <a:buSzPts val="3900"/>
              <a:buNone/>
              <a:defRPr sz="3900">
                <a:solidFill>
                  <a:schemeClr val="accent3"/>
                </a:solidFill>
              </a:defRPr>
            </a:lvl8pPr>
            <a:lvl9pPr lvl="8" rtl="0" algn="ctr">
              <a:spcBef>
                <a:spcPts val="0"/>
              </a:spcBef>
              <a:spcAft>
                <a:spcPts val="0"/>
              </a:spcAft>
              <a:buClr>
                <a:schemeClr val="accent3"/>
              </a:buClr>
              <a:buSzPts val="3900"/>
              <a:buNone/>
              <a:defRPr sz="3900">
                <a:solidFill>
                  <a:schemeClr val="accent3"/>
                </a:solidFill>
              </a:defRPr>
            </a:lvl9pPr>
          </a:lstStyle>
          <a:p/>
        </p:txBody>
      </p:sp>
      <p:sp>
        <p:nvSpPr>
          <p:cNvPr id="191" name="Google Shape;191;p8"/>
          <p:cNvSpPr txBox="1"/>
          <p:nvPr>
            <p:ph idx="1" type="subTitle"/>
          </p:nvPr>
        </p:nvSpPr>
        <p:spPr>
          <a:xfrm>
            <a:off x="1353312" y="1554480"/>
            <a:ext cx="6373500" cy="1261800"/>
          </a:xfrm>
          <a:prstGeom prst="rect">
            <a:avLst/>
          </a:prstGeom>
          <a:noFill/>
          <a:ln>
            <a:noFill/>
          </a:ln>
        </p:spPr>
        <p:txBody>
          <a:bodyPr anchorCtr="0" anchor="ctr" bIns="91425" lIns="91425" spcFirstLastPara="1" rIns="91425" wrap="square" tIns="91425">
            <a:noAutofit/>
          </a:bodyPr>
          <a:lstStyle>
            <a:lvl1pPr lvl="0" rtl="0" algn="r">
              <a:spcBef>
                <a:spcPts val="0"/>
              </a:spcBef>
              <a:spcAft>
                <a:spcPts val="0"/>
              </a:spcAft>
              <a:buNone/>
              <a:defRPr sz="1800">
                <a:solidFill>
                  <a:schemeClr val="dk1"/>
                </a:solidFill>
                <a:latin typeface="Nunito"/>
                <a:ea typeface="Nunito"/>
                <a:cs typeface="Nunito"/>
                <a:sym typeface="Nunito"/>
              </a:defRPr>
            </a:lvl1pPr>
            <a:lvl2pPr lvl="1" rtl="0" algn="r">
              <a:spcBef>
                <a:spcPts val="0"/>
              </a:spcBef>
              <a:spcAft>
                <a:spcPts val="0"/>
              </a:spcAft>
              <a:buNone/>
              <a:defRPr sz="1800">
                <a:solidFill>
                  <a:schemeClr val="dk1"/>
                </a:solidFill>
                <a:latin typeface="Nunito"/>
                <a:ea typeface="Nunito"/>
                <a:cs typeface="Nunito"/>
                <a:sym typeface="Nunito"/>
              </a:defRPr>
            </a:lvl2pPr>
            <a:lvl3pPr lvl="2" rtl="0" algn="r">
              <a:spcBef>
                <a:spcPts val="0"/>
              </a:spcBef>
              <a:spcAft>
                <a:spcPts val="0"/>
              </a:spcAft>
              <a:buNone/>
              <a:defRPr sz="1800">
                <a:solidFill>
                  <a:schemeClr val="dk1"/>
                </a:solidFill>
                <a:latin typeface="Nunito"/>
                <a:ea typeface="Nunito"/>
                <a:cs typeface="Nunito"/>
                <a:sym typeface="Nunito"/>
              </a:defRPr>
            </a:lvl3pPr>
            <a:lvl4pPr lvl="3" rtl="0" algn="r">
              <a:spcBef>
                <a:spcPts val="0"/>
              </a:spcBef>
              <a:spcAft>
                <a:spcPts val="0"/>
              </a:spcAft>
              <a:buNone/>
              <a:defRPr sz="1800">
                <a:solidFill>
                  <a:schemeClr val="dk1"/>
                </a:solidFill>
                <a:latin typeface="Nunito"/>
                <a:ea typeface="Nunito"/>
                <a:cs typeface="Nunito"/>
                <a:sym typeface="Nunito"/>
              </a:defRPr>
            </a:lvl4pPr>
            <a:lvl5pPr lvl="4" rtl="0" algn="r">
              <a:spcBef>
                <a:spcPts val="0"/>
              </a:spcBef>
              <a:spcAft>
                <a:spcPts val="0"/>
              </a:spcAft>
              <a:buNone/>
              <a:defRPr sz="1800">
                <a:solidFill>
                  <a:schemeClr val="dk1"/>
                </a:solidFill>
                <a:latin typeface="Nunito"/>
                <a:ea typeface="Nunito"/>
                <a:cs typeface="Nunito"/>
                <a:sym typeface="Nunito"/>
              </a:defRPr>
            </a:lvl5pPr>
            <a:lvl6pPr lvl="5" rtl="0" algn="r">
              <a:spcBef>
                <a:spcPts val="0"/>
              </a:spcBef>
              <a:spcAft>
                <a:spcPts val="0"/>
              </a:spcAft>
              <a:buNone/>
              <a:defRPr sz="1800">
                <a:solidFill>
                  <a:schemeClr val="dk1"/>
                </a:solidFill>
                <a:latin typeface="Nunito"/>
                <a:ea typeface="Nunito"/>
                <a:cs typeface="Nunito"/>
                <a:sym typeface="Nunito"/>
              </a:defRPr>
            </a:lvl6pPr>
            <a:lvl7pPr lvl="6" rtl="0" algn="r">
              <a:spcBef>
                <a:spcPts val="0"/>
              </a:spcBef>
              <a:spcAft>
                <a:spcPts val="0"/>
              </a:spcAft>
              <a:buNone/>
              <a:defRPr sz="1800">
                <a:solidFill>
                  <a:schemeClr val="dk1"/>
                </a:solidFill>
                <a:latin typeface="Nunito"/>
                <a:ea typeface="Nunito"/>
                <a:cs typeface="Nunito"/>
                <a:sym typeface="Nunito"/>
              </a:defRPr>
            </a:lvl7pPr>
            <a:lvl8pPr lvl="7" rtl="0" algn="r">
              <a:spcBef>
                <a:spcPts val="0"/>
              </a:spcBef>
              <a:spcAft>
                <a:spcPts val="0"/>
              </a:spcAft>
              <a:buNone/>
              <a:defRPr sz="1800">
                <a:solidFill>
                  <a:schemeClr val="dk1"/>
                </a:solidFill>
                <a:latin typeface="Nunito"/>
                <a:ea typeface="Nunito"/>
                <a:cs typeface="Nunito"/>
                <a:sym typeface="Nunito"/>
              </a:defRPr>
            </a:lvl8pPr>
            <a:lvl9pPr lvl="8" rtl="0" algn="r">
              <a:spcBef>
                <a:spcPts val="0"/>
              </a:spcBef>
              <a:spcAft>
                <a:spcPts val="0"/>
              </a:spcAft>
              <a:buNone/>
              <a:defRPr sz="1800">
                <a:solidFill>
                  <a:schemeClr val="dk1"/>
                </a:solidFill>
                <a:latin typeface="Nunito"/>
                <a:ea typeface="Nunito"/>
                <a:cs typeface="Nunito"/>
                <a:sym typeface="Nunito"/>
              </a:defRPr>
            </a:lvl9pPr>
          </a:lstStyle>
          <a:p/>
        </p:txBody>
      </p:sp>
      <p:sp>
        <p:nvSpPr>
          <p:cNvPr id="192" name="Google Shape;192;p8"/>
          <p:cNvSpPr/>
          <p:nvPr/>
        </p:nvSpPr>
        <p:spPr>
          <a:xfrm>
            <a:off x="8119599" y="2664177"/>
            <a:ext cx="1025648" cy="1063093"/>
          </a:xfrm>
          <a:custGeom>
            <a:rect b="b" l="l" r="r" t="t"/>
            <a:pathLst>
              <a:path extrusionOk="0" h="33175" w="32004">
                <a:moveTo>
                  <a:pt x="10837" y="0"/>
                </a:moveTo>
                <a:cubicBezTo>
                  <a:pt x="8343" y="0"/>
                  <a:pt x="5972" y="932"/>
                  <a:pt x="4474" y="3782"/>
                </a:cubicBezTo>
                <a:cubicBezTo>
                  <a:pt x="0" y="12316"/>
                  <a:pt x="12035" y="21326"/>
                  <a:pt x="18477" y="26173"/>
                </a:cubicBezTo>
                <a:cubicBezTo>
                  <a:pt x="18871" y="26463"/>
                  <a:pt x="19223" y="26733"/>
                  <a:pt x="19575" y="27002"/>
                </a:cubicBezTo>
                <a:cubicBezTo>
                  <a:pt x="24049" y="30399"/>
                  <a:pt x="28275" y="32243"/>
                  <a:pt x="32003" y="33175"/>
                </a:cubicBezTo>
                <a:lnTo>
                  <a:pt x="32003" y="32553"/>
                </a:lnTo>
                <a:cubicBezTo>
                  <a:pt x="28378" y="31621"/>
                  <a:pt x="24298" y="29819"/>
                  <a:pt x="19948" y="26505"/>
                </a:cubicBezTo>
                <a:cubicBezTo>
                  <a:pt x="19596" y="26256"/>
                  <a:pt x="19243" y="25987"/>
                  <a:pt x="18850" y="25697"/>
                </a:cubicBezTo>
                <a:cubicBezTo>
                  <a:pt x="12532" y="20953"/>
                  <a:pt x="787" y="12129"/>
                  <a:pt x="5013" y="4072"/>
                </a:cubicBezTo>
                <a:cubicBezTo>
                  <a:pt x="6354" y="1513"/>
                  <a:pt x="8430" y="590"/>
                  <a:pt x="10796" y="590"/>
                </a:cubicBezTo>
                <a:cubicBezTo>
                  <a:pt x="13620" y="590"/>
                  <a:pt x="16855" y="1906"/>
                  <a:pt x="19741" y="3326"/>
                </a:cubicBezTo>
                <a:cubicBezTo>
                  <a:pt x="22185" y="4527"/>
                  <a:pt x="24733" y="5625"/>
                  <a:pt x="27177" y="6702"/>
                </a:cubicBezTo>
                <a:cubicBezTo>
                  <a:pt x="28772" y="7386"/>
                  <a:pt x="30388" y="8069"/>
                  <a:pt x="32003" y="8815"/>
                </a:cubicBezTo>
                <a:lnTo>
                  <a:pt x="32003" y="8132"/>
                </a:lnTo>
                <a:cubicBezTo>
                  <a:pt x="30470" y="7448"/>
                  <a:pt x="28938" y="6785"/>
                  <a:pt x="27426" y="6143"/>
                </a:cubicBezTo>
                <a:cubicBezTo>
                  <a:pt x="24981" y="5066"/>
                  <a:pt x="22433" y="3968"/>
                  <a:pt x="20010" y="2787"/>
                </a:cubicBezTo>
                <a:cubicBezTo>
                  <a:pt x="18097" y="1843"/>
                  <a:pt x="14345" y="0"/>
                  <a:pt x="1083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8"/>
          <p:cNvSpPr/>
          <p:nvPr/>
        </p:nvSpPr>
        <p:spPr>
          <a:xfrm>
            <a:off x="1832424" y="591571"/>
            <a:ext cx="94957" cy="91873"/>
          </a:xfrm>
          <a:custGeom>
            <a:rect b="b" l="l" r="r" t="t"/>
            <a:pathLst>
              <a:path extrusionOk="0" h="2867" w="2963">
                <a:moveTo>
                  <a:pt x="1254" y="0"/>
                </a:moveTo>
                <a:cubicBezTo>
                  <a:pt x="1047" y="0"/>
                  <a:pt x="845" y="50"/>
                  <a:pt x="663" y="165"/>
                </a:cubicBezTo>
                <a:cubicBezTo>
                  <a:pt x="436" y="310"/>
                  <a:pt x="291" y="559"/>
                  <a:pt x="208" y="808"/>
                </a:cubicBezTo>
                <a:cubicBezTo>
                  <a:pt x="1" y="1553"/>
                  <a:pt x="332" y="2651"/>
                  <a:pt x="1181" y="2838"/>
                </a:cubicBezTo>
                <a:cubicBezTo>
                  <a:pt x="1254" y="2857"/>
                  <a:pt x="1329" y="2867"/>
                  <a:pt x="1405" y="2867"/>
                </a:cubicBezTo>
                <a:cubicBezTo>
                  <a:pt x="1564" y="2867"/>
                  <a:pt x="1724" y="2825"/>
                  <a:pt x="1865" y="2755"/>
                </a:cubicBezTo>
                <a:cubicBezTo>
                  <a:pt x="1927" y="2734"/>
                  <a:pt x="1968" y="2713"/>
                  <a:pt x="2031" y="2672"/>
                </a:cubicBezTo>
                <a:cubicBezTo>
                  <a:pt x="2279" y="2527"/>
                  <a:pt x="2486" y="2299"/>
                  <a:pt x="2652" y="2071"/>
                </a:cubicBezTo>
                <a:cubicBezTo>
                  <a:pt x="2818" y="1864"/>
                  <a:pt x="2963" y="1636"/>
                  <a:pt x="2963" y="1367"/>
                </a:cubicBezTo>
                <a:cubicBezTo>
                  <a:pt x="2963" y="1160"/>
                  <a:pt x="2880" y="953"/>
                  <a:pt x="2756" y="808"/>
                </a:cubicBezTo>
                <a:cubicBezTo>
                  <a:pt x="2436" y="382"/>
                  <a:pt x="1826" y="0"/>
                  <a:pt x="1254" y="0"/>
                </a:cubicBezTo>
                <a:close/>
              </a:path>
            </a:pathLst>
          </a:custGeom>
          <a:solidFill>
            <a:srgbClr val="EEEEE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8"/>
          <p:cNvSpPr/>
          <p:nvPr/>
        </p:nvSpPr>
        <p:spPr>
          <a:xfrm>
            <a:off x="968776" y="3800269"/>
            <a:ext cx="161359" cy="144138"/>
          </a:xfrm>
          <a:custGeom>
            <a:rect b="b" l="l" r="r" t="t"/>
            <a:pathLst>
              <a:path extrusionOk="0" h="4498" w="5035">
                <a:moveTo>
                  <a:pt x="2570" y="1"/>
                </a:moveTo>
                <a:cubicBezTo>
                  <a:pt x="1501" y="1"/>
                  <a:pt x="317" y="575"/>
                  <a:pt x="83" y="1657"/>
                </a:cubicBezTo>
                <a:cubicBezTo>
                  <a:pt x="1" y="2010"/>
                  <a:pt x="63" y="2403"/>
                  <a:pt x="208" y="2755"/>
                </a:cubicBezTo>
                <a:cubicBezTo>
                  <a:pt x="249" y="2838"/>
                  <a:pt x="291" y="2921"/>
                  <a:pt x="332" y="3004"/>
                </a:cubicBezTo>
                <a:cubicBezTo>
                  <a:pt x="581" y="3397"/>
                  <a:pt x="933" y="3729"/>
                  <a:pt x="1306" y="4019"/>
                </a:cubicBezTo>
                <a:cubicBezTo>
                  <a:pt x="1637" y="4267"/>
                  <a:pt x="2010" y="4495"/>
                  <a:pt x="2424" y="4495"/>
                </a:cubicBezTo>
                <a:cubicBezTo>
                  <a:pt x="2445" y="4497"/>
                  <a:pt x="2466" y="4497"/>
                  <a:pt x="2487" y="4497"/>
                </a:cubicBezTo>
                <a:cubicBezTo>
                  <a:pt x="2795" y="4497"/>
                  <a:pt x="3083" y="4358"/>
                  <a:pt x="3336" y="4164"/>
                </a:cubicBezTo>
                <a:cubicBezTo>
                  <a:pt x="4226" y="3460"/>
                  <a:pt x="5034" y="1906"/>
                  <a:pt x="4330" y="829"/>
                </a:cubicBezTo>
                <a:cubicBezTo>
                  <a:pt x="4102" y="477"/>
                  <a:pt x="3729" y="228"/>
                  <a:pt x="3315" y="104"/>
                </a:cubicBezTo>
                <a:cubicBezTo>
                  <a:pt x="3084" y="35"/>
                  <a:pt x="2830" y="1"/>
                  <a:pt x="257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8"/>
          <p:cNvSpPr/>
          <p:nvPr/>
        </p:nvSpPr>
        <p:spPr>
          <a:xfrm>
            <a:off x="3407687" y="1462"/>
            <a:ext cx="1152460" cy="988043"/>
          </a:xfrm>
          <a:custGeom>
            <a:rect b="b" l="l" r="r" t="t"/>
            <a:pathLst>
              <a:path extrusionOk="0" h="30833" w="35961">
                <a:moveTo>
                  <a:pt x="1" y="0"/>
                </a:moveTo>
                <a:cubicBezTo>
                  <a:pt x="2859" y="11683"/>
                  <a:pt x="10089" y="23034"/>
                  <a:pt x="19079" y="28896"/>
                </a:cubicBezTo>
                <a:cubicBezTo>
                  <a:pt x="19824" y="29372"/>
                  <a:pt x="20632" y="29787"/>
                  <a:pt x="21481" y="30118"/>
                </a:cubicBezTo>
                <a:cubicBezTo>
                  <a:pt x="22673" y="30571"/>
                  <a:pt x="23935" y="30832"/>
                  <a:pt x="25172" y="30832"/>
                </a:cubicBezTo>
                <a:cubicBezTo>
                  <a:pt x="26536" y="30832"/>
                  <a:pt x="27869" y="30515"/>
                  <a:pt x="29042" y="29787"/>
                </a:cubicBezTo>
                <a:cubicBezTo>
                  <a:pt x="31569" y="28212"/>
                  <a:pt x="32708" y="25147"/>
                  <a:pt x="33475" y="22268"/>
                </a:cubicBezTo>
                <a:cubicBezTo>
                  <a:pt x="35381" y="15018"/>
                  <a:pt x="35961" y="7416"/>
                  <a:pt x="3511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8"/>
          <p:cNvSpPr/>
          <p:nvPr/>
        </p:nvSpPr>
        <p:spPr>
          <a:xfrm>
            <a:off x="6730853" y="4226051"/>
            <a:ext cx="1998162" cy="919051"/>
          </a:xfrm>
          <a:custGeom>
            <a:rect b="b" l="l" r="r" t="t"/>
            <a:pathLst>
              <a:path extrusionOk="0" h="28680" w="62350">
                <a:moveTo>
                  <a:pt x="41636" y="0"/>
                </a:moveTo>
                <a:cubicBezTo>
                  <a:pt x="26782" y="0"/>
                  <a:pt x="9821" y="8724"/>
                  <a:pt x="2175" y="20436"/>
                </a:cubicBezTo>
                <a:cubicBezTo>
                  <a:pt x="1699" y="21181"/>
                  <a:pt x="1285" y="21989"/>
                  <a:pt x="953" y="22839"/>
                </a:cubicBezTo>
                <a:cubicBezTo>
                  <a:pt x="228" y="24724"/>
                  <a:pt x="0" y="26795"/>
                  <a:pt x="518" y="28680"/>
                </a:cubicBezTo>
                <a:lnTo>
                  <a:pt x="53318" y="28680"/>
                </a:lnTo>
                <a:cubicBezTo>
                  <a:pt x="55265" y="27396"/>
                  <a:pt x="57068" y="25925"/>
                  <a:pt x="58559" y="24164"/>
                </a:cubicBezTo>
                <a:cubicBezTo>
                  <a:pt x="60734" y="21616"/>
                  <a:pt x="62225" y="18426"/>
                  <a:pt x="62267" y="15071"/>
                </a:cubicBezTo>
                <a:cubicBezTo>
                  <a:pt x="62350" y="8339"/>
                  <a:pt x="56405" y="2705"/>
                  <a:pt x="49880" y="1006"/>
                </a:cubicBezTo>
                <a:cubicBezTo>
                  <a:pt x="47263" y="322"/>
                  <a:pt x="44488" y="0"/>
                  <a:pt x="41636"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8"/>
          <p:cNvSpPr/>
          <p:nvPr/>
        </p:nvSpPr>
        <p:spPr>
          <a:xfrm>
            <a:off x="7929077" y="1462"/>
            <a:ext cx="1216171" cy="1961474"/>
          </a:xfrm>
          <a:custGeom>
            <a:rect b="b" l="l" r="r" t="t"/>
            <a:pathLst>
              <a:path extrusionOk="0" h="61210" w="37949">
                <a:moveTo>
                  <a:pt x="0" y="0"/>
                </a:moveTo>
                <a:cubicBezTo>
                  <a:pt x="414" y="1077"/>
                  <a:pt x="870" y="2134"/>
                  <a:pt x="1305" y="3128"/>
                </a:cubicBezTo>
                <a:cubicBezTo>
                  <a:pt x="6442" y="14686"/>
                  <a:pt x="12449" y="25023"/>
                  <a:pt x="18415" y="35297"/>
                </a:cubicBezTo>
                <a:cubicBezTo>
                  <a:pt x="22641" y="42547"/>
                  <a:pt x="26908" y="49859"/>
                  <a:pt x="31817" y="55410"/>
                </a:cubicBezTo>
                <a:cubicBezTo>
                  <a:pt x="33785" y="57626"/>
                  <a:pt x="35835" y="59532"/>
                  <a:pt x="37948" y="61210"/>
                </a:cubicBezTo>
                <a:lnTo>
                  <a:pt x="37948"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DDACB"/>
              </a:solidFill>
            </a:endParaRPr>
          </a:p>
        </p:txBody>
      </p:sp>
      <p:sp>
        <p:nvSpPr>
          <p:cNvPr id="198" name="Google Shape;198;p8"/>
          <p:cNvSpPr/>
          <p:nvPr/>
        </p:nvSpPr>
        <p:spPr>
          <a:xfrm>
            <a:off x="910" y="4049835"/>
            <a:ext cx="1382786" cy="1095266"/>
          </a:xfrm>
          <a:custGeom>
            <a:rect b="b" l="l" r="r" t="t"/>
            <a:pathLst>
              <a:path extrusionOk="0" h="34179" w="43148">
                <a:moveTo>
                  <a:pt x="1" y="1"/>
                </a:moveTo>
                <a:lnTo>
                  <a:pt x="1" y="34179"/>
                </a:lnTo>
                <a:lnTo>
                  <a:pt x="43148" y="34179"/>
                </a:lnTo>
                <a:cubicBezTo>
                  <a:pt x="40952" y="30782"/>
                  <a:pt x="38591" y="27468"/>
                  <a:pt x="36250" y="24195"/>
                </a:cubicBezTo>
                <a:cubicBezTo>
                  <a:pt x="33164" y="19886"/>
                  <a:pt x="30057" y="15536"/>
                  <a:pt x="26017" y="12098"/>
                </a:cubicBezTo>
                <a:cubicBezTo>
                  <a:pt x="20756" y="7603"/>
                  <a:pt x="14210" y="4910"/>
                  <a:pt x="7685" y="2590"/>
                </a:cubicBezTo>
                <a:cubicBezTo>
                  <a:pt x="5138" y="1679"/>
                  <a:pt x="2569" y="829"/>
                  <a:pt x="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8"/>
          <p:cNvSpPr/>
          <p:nvPr/>
        </p:nvSpPr>
        <p:spPr>
          <a:xfrm>
            <a:off x="-5957" y="-5405"/>
            <a:ext cx="1301161" cy="1600391"/>
          </a:xfrm>
          <a:custGeom>
            <a:rect b="b" l="l" r="r" t="t"/>
            <a:pathLst>
              <a:path extrusionOk="0" h="49942" w="40601">
                <a:moveTo>
                  <a:pt x="34904" y="0"/>
                </a:moveTo>
                <a:cubicBezTo>
                  <a:pt x="37369" y="2216"/>
                  <a:pt x="38674" y="4557"/>
                  <a:pt x="38881" y="7167"/>
                </a:cubicBezTo>
                <a:cubicBezTo>
                  <a:pt x="39357" y="13029"/>
                  <a:pt x="33930" y="19202"/>
                  <a:pt x="29580" y="24173"/>
                </a:cubicBezTo>
                <a:lnTo>
                  <a:pt x="29352" y="24422"/>
                </a:lnTo>
                <a:cubicBezTo>
                  <a:pt x="24174" y="30325"/>
                  <a:pt x="18809" y="35504"/>
                  <a:pt x="13382" y="39792"/>
                </a:cubicBezTo>
                <a:cubicBezTo>
                  <a:pt x="8970" y="43313"/>
                  <a:pt x="4475" y="46254"/>
                  <a:pt x="1" y="48595"/>
                </a:cubicBezTo>
                <a:lnTo>
                  <a:pt x="1" y="49941"/>
                </a:lnTo>
                <a:cubicBezTo>
                  <a:pt x="4744" y="47518"/>
                  <a:pt x="9467" y="44452"/>
                  <a:pt x="14128" y="40744"/>
                </a:cubicBezTo>
                <a:cubicBezTo>
                  <a:pt x="19617" y="36415"/>
                  <a:pt x="25044" y="31175"/>
                  <a:pt x="30264" y="25230"/>
                </a:cubicBezTo>
                <a:lnTo>
                  <a:pt x="30492" y="24960"/>
                </a:lnTo>
                <a:cubicBezTo>
                  <a:pt x="34987" y="19823"/>
                  <a:pt x="40600" y="13443"/>
                  <a:pt x="40082" y="7063"/>
                </a:cubicBezTo>
                <a:cubicBezTo>
                  <a:pt x="39896" y="4536"/>
                  <a:pt x="38736" y="2175"/>
                  <a:pt x="3664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8"/>
          <p:cNvSpPr/>
          <p:nvPr/>
        </p:nvSpPr>
        <p:spPr>
          <a:xfrm>
            <a:off x="4155163" y="4859329"/>
            <a:ext cx="250291" cy="201114"/>
          </a:xfrm>
          <a:custGeom>
            <a:rect b="b" l="l" r="r" t="t"/>
            <a:pathLst>
              <a:path extrusionOk="0" h="6276" w="7810">
                <a:moveTo>
                  <a:pt x="4062" y="1"/>
                </a:moveTo>
                <a:cubicBezTo>
                  <a:pt x="3994" y="1"/>
                  <a:pt x="3924" y="3"/>
                  <a:pt x="3854" y="9"/>
                </a:cubicBezTo>
                <a:cubicBezTo>
                  <a:pt x="2797" y="112"/>
                  <a:pt x="1202" y="1086"/>
                  <a:pt x="622" y="2101"/>
                </a:cubicBezTo>
                <a:cubicBezTo>
                  <a:pt x="1" y="3137"/>
                  <a:pt x="581" y="3696"/>
                  <a:pt x="1306" y="4504"/>
                </a:cubicBezTo>
                <a:cubicBezTo>
                  <a:pt x="2123" y="5429"/>
                  <a:pt x="3146" y="6276"/>
                  <a:pt x="4265" y="6276"/>
                </a:cubicBezTo>
                <a:cubicBezTo>
                  <a:pt x="4423" y="6276"/>
                  <a:pt x="4583" y="6259"/>
                  <a:pt x="4744" y="6223"/>
                </a:cubicBezTo>
                <a:cubicBezTo>
                  <a:pt x="5014" y="6161"/>
                  <a:pt x="5304" y="6057"/>
                  <a:pt x="5594" y="5871"/>
                </a:cubicBezTo>
                <a:cubicBezTo>
                  <a:pt x="7064" y="4918"/>
                  <a:pt x="7810" y="3385"/>
                  <a:pt x="6733" y="1811"/>
                </a:cubicBezTo>
                <a:cubicBezTo>
                  <a:pt x="6066" y="850"/>
                  <a:pt x="5269" y="1"/>
                  <a:pt x="406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8"/>
          <p:cNvSpPr/>
          <p:nvPr/>
        </p:nvSpPr>
        <p:spPr>
          <a:xfrm>
            <a:off x="3945540" y="4606526"/>
            <a:ext cx="178473" cy="163750"/>
          </a:xfrm>
          <a:custGeom>
            <a:rect b="b" l="l" r="r" t="t"/>
            <a:pathLst>
              <a:path extrusionOk="0" h="5110" w="5569">
                <a:moveTo>
                  <a:pt x="3008" y="0"/>
                </a:moveTo>
                <a:cubicBezTo>
                  <a:pt x="2704" y="0"/>
                  <a:pt x="2356" y="130"/>
                  <a:pt x="1902" y="420"/>
                </a:cubicBezTo>
                <a:cubicBezTo>
                  <a:pt x="1073" y="938"/>
                  <a:pt x="162" y="1642"/>
                  <a:pt x="100" y="2595"/>
                </a:cubicBezTo>
                <a:cubicBezTo>
                  <a:pt x="0" y="3786"/>
                  <a:pt x="1650" y="5109"/>
                  <a:pt x="2827" y="5109"/>
                </a:cubicBezTo>
                <a:cubicBezTo>
                  <a:pt x="2879" y="5109"/>
                  <a:pt x="2929" y="5107"/>
                  <a:pt x="2979" y="5101"/>
                </a:cubicBezTo>
                <a:cubicBezTo>
                  <a:pt x="3207" y="5060"/>
                  <a:pt x="3414" y="5019"/>
                  <a:pt x="3600" y="4936"/>
                </a:cubicBezTo>
                <a:cubicBezTo>
                  <a:pt x="5154" y="4314"/>
                  <a:pt x="5568" y="2119"/>
                  <a:pt x="4429" y="917"/>
                </a:cubicBezTo>
                <a:cubicBezTo>
                  <a:pt x="3888" y="351"/>
                  <a:pt x="3507" y="0"/>
                  <a:pt x="300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8"/>
          <p:cNvSpPr/>
          <p:nvPr/>
        </p:nvSpPr>
        <p:spPr>
          <a:xfrm>
            <a:off x="4362959" y="4644435"/>
            <a:ext cx="197188" cy="98378"/>
          </a:xfrm>
          <a:custGeom>
            <a:rect b="b" l="l" r="r" t="t"/>
            <a:pathLst>
              <a:path extrusionOk="0" h="3070" w="6153">
                <a:moveTo>
                  <a:pt x="3130" y="1"/>
                </a:moveTo>
                <a:cubicBezTo>
                  <a:pt x="2769" y="1"/>
                  <a:pt x="2391" y="156"/>
                  <a:pt x="1989" y="542"/>
                </a:cubicBezTo>
                <a:cubicBezTo>
                  <a:pt x="0" y="2448"/>
                  <a:pt x="3149" y="2883"/>
                  <a:pt x="4764" y="3069"/>
                </a:cubicBezTo>
                <a:cubicBezTo>
                  <a:pt x="6152" y="2779"/>
                  <a:pt x="5386" y="1412"/>
                  <a:pt x="4744" y="853"/>
                </a:cubicBezTo>
                <a:cubicBezTo>
                  <a:pt x="4225" y="384"/>
                  <a:pt x="3698" y="1"/>
                  <a:pt x="313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8"/>
          <p:cNvSpPr/>
          <p:nvPr/>
        </p:nvSpPr>
        <p:spPr>
          <a:xfrm>
            <a:off x="3708998" y="4424639"/>
            <a:ext cx="156776" cy="99788"/>
          </a:xfrm>
          <a:custGeom>
            <a:rect b="b" l="l" r="r" t="t"/>
            <a:pathLst>
              <a:path extrusionOk="0" h="3114" w="4892">
                <a:moveTo>
                  <a:pt x="3093" y="1"/>
                </a:moveTo>
                <a:cubicBezTo>
                  <a:pt x="2807" y="1"/>
                  <a:pt x="2492" y="57"/>
                  <a:pt x="2157" y="151"/>
                </a:cubicBezTo>
                <a:cubicBezTo>
                  <a:pt x="1" y="747"/>
                  <a:pt x="1693" y="3114"/>
                  <a:pt x="3519" y="3114"/>
                </a:cubicBezTo>
                <a:cubicBezTo>
                  <a:pt x="3534" y="3114"/>
                  <a:pt x="3550" y="3114"/>
                  <a:pt x="3566" y="3113"/>
                </a:cubicBezTo>
                <a:cubicBezTo>
                  <a:pt x="4539" y="2347"/>
                  <a:pt x="4891" y="2119"/>
                  <a:pt x="4436" y="938"/>
                </a:cubicBezTo>
                <a:cubicBezTo>
                  <a:pt x="4169" y="251"/>
                  <a:pt x="3694" y="1"/>
                  <a:pt x="309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8"/>
          <p:cNvSpPr/>
          <p:nvPr/>
        </p:nvSpPr>
        <p:spPr>
          <a:xfrm>
            <a:off x="3796039" y="4851062"/>
            <a:ext cx="95630" cy="86233"/>
          </a:xfrm>
          <a:custGeom>
            <a:rect b="b" l="l" r="r" t="t"/>
            <a:pathLst>
              <a:path extrusionOk="0" h="2691" w="2984">
                <a:moveTo>
                  <a:pt x="1169" y="1"/>
                </a:moveTo>
                <a:cubicBezTo>
                  <a:pt x="1105" y="1"/>
                  <a:pt x="1040" y="6"/>
                  <a:pt x="974" y="18"/>
                </a:cubicBezTo>
                <a:cubicBezTo>
                  <a:pt x="0" y="184"/>
                  <a:pt x="83" y="2421"/>
                  <a:pt x="912" y="2545"/>
                </a:cubicBezTo>
                <a:lnTo>
                  <a:pt x="1181" y="2690"/>
                </a:lnTo>
                <a:cubicBezTo>
                  <a:pt x="2155" y="2380"/>
                  <a:pt x="2983" y="1675"/>
                  <a:pt x="2362" y="743"/>
                </a:cubicBezTo>
                <a:cubicBezTo>
                  <a:pt x="2087" y="339"/>
                  <a:pt x="1665" y="1"/>
                  <a:pt x="116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8"/>
          <p:cNvSpPr/>
          <p:nvPr/>
        </p:nvSpPr>
        <p:spPr>
          <a:xfrm>
            <a:off x="129709" y="2134505"/>
            <a:ext cx="331275" cy="330256"/>
          </a:xfrm>
          <a:custGeom>
            <a:rect b="b" l="l" r="r" t="t"/>
            <a:pathLst>
              <a:path extrusionOk="0" h="10306" w="10337">
                <a:moveTo>
                  <a:pt x="6170" y="345"/>
                </a:moveTo>
                <a:cubicBezTo>
                  <a:pt x="6905" y="345"/>
                  <a:pt x="7629" y="496"/>
                  <a:pt x="8244" y="798"/>
                </a:cubicBezTo>
                <a:cubicBezTo>
                  <a:pt x="9239" y="1274"/>
                  <a:pt x="9819" y="2372"/>
                  <a:pt x="9901" y="3926"/>
                </a:cubicBezTo>
                <a:cubicBezTo>
                  <a:pt x="10026" y="6515"/>
                  <a:pt x="8514" y="8359"/>
                  <a:pt x="7064" y="9229"/>
                </a:cubicBezTo>
                <a:cubicBezTo>
                  <a:pt x="6241" y="9715"/>
                  <a:pt x="5361" y="9962"/>
                  <a:pt x="4534" y="9962"/>
                </a:cubicBezTo>
                <a:cubicBezTo>
                  <a:pt x="3882" y="9962"/>
                  <a:pt x="3264" y="9808"/>
                  <a:pt x="2734" y="9498"/>
                </a:cubicBezTo>
                <a:cubicBezTo>
                  <a:pt x="932" y="8400"/>
                  <a:pt x="352" y="6929"/>
                  <a:pt x="829" y="4547"/>
                </a:cubicBezTo>
                <a:cubicBezTo>
                  <a:pt x="1284" y="2144"/>
                  <a:pt x="3314" y="1088"/>
                  <a:pt x="4164" y="736"/>
                </a:cubicBezTo>
                <a:cubicBezTo>
                  <a:pt x="4226" y="715"/>
                  <a:pt x="4267" y="694"/>
                  <a:pt x="4329" y="674"/>
                </a:cubicBezTo>
                <a:cubicBezTo>
                  <a:pt x="4911" y="455"/>
                  <a:pt x="5544" y="345"/>
                  <a:pt x="6170" y="345"/>
                </a:cubicBezTo>
                <a:close/>
                <a:moveTo>
                  <a:pt x="6161" y="0"/>
                </a:moveTo>
                <a:cubicBezTo>
                  <a:pt x="5493" y="0"/>
                  <a:pt x="4821" y="115"/>
                  <a:pt x="4205" y="342"/>
                </a:cubicBezTo>
                <a:cubicBezTo>
                  <a:pt x="4143" y="363"/>
                  <a:pt x="4101" y="384"/>
                  <a:pt x="4039" y="404"/>
                </a:cubicBezTo>
                <a:cubicBezTo>
                  <a:pt x="3128" y="777"/>
                  <a:pt x="974" y="1917"/>
                  <a:pt x="477" y="4485"/>
                </a:cubicBezTo>
                <a:cubicBezTo>
                  <a:pt x="0" y="6991"/>
                  <a:pt x="642" y="8628"/>
                  <a:pt x="2569" y="9788"/>
                </a:cubicBezTo>
                <a:cubicBezTo>
                  <a:pt x="3149" y="10140"/>
                  <a:pt x="3832" y="10306"/>
                  <a:pt x="4557" y="10306"/>
                </a:cubicBezTo>
                <a:cubicBezTo>
                  <a:pt x="5427" y="10306"/>
                  <a:pt x="6380" y="10036"/>
                  <a:pt x="7250" y="9519"/>
                </a:cubicBezTo>
                <a:cubicBezTo>
                  <a:pt x="9197" y="8359"/>
                  <a:pt x="10336" y="6204"/>
                  <a:pt x="10233" y="3905"/>
                </a:cubicBezTo>
                <a:cubicBezTo>
                  <a:pt x="10171" y="2248"/>
                  <a:pt x="9487" y="1005"/>
                  <a:pt x="8410" y="487"/>
                </a:cubicBezTo>
                <a:cubicBezTo>
                  <a:pt x="7736" y="161"/>
                  <a:pt x="6952" y="0"/>
                  <a:pt x="616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bg>
      <p:bgPr>
        <a:solidFill>
          <a:schemeClr val="accent4"/>
        </a:solidFill>
      </p:bgPr>
    </p:bg>
    <p:spTree>
      <p:nvGrpSpPr>
        <p:cNvPr id="206" name="Shape 206"/>
        <p:cNvGrpSpPr/>
        <p:nvPr/>
      </p:nvGrpSpPr>
      <p:grpSpPr>
        <a:xfrm>
          <a:off x="0" y="0"/>
          <a:ext cx="0" cy="0"/>
          <a:chOff x="0" y="0"/>
          <a:chExt cx="0" cy="0"/>
        </a:xfrm>
      </p:grpSpPr>
      <p:sp>
        <p:nvSpPr>
          <p:cNvPr id="207" name="Google Shape;207;p9"/>
          <p:cNvSpPr txBox="1"/>
          <p:nvPr>
            <p:ph type="title"/>
          </p:nvPr>
        </p:nvSpPr>
        <p:spPr>
          <a:xfrm>
            <a:off x="1021325" y="418374"/>
            <a:ext cx="6997500" cy="576000"/>
          </a:xfrm>
          <a:prstGeom prst="rect">
            <a:avLst/>
          </a:prstGeom>
        </p:spPr>
        <p:txBody>
          <a:bodyPr anchorCtr="0" anchor="t" bIns="91425" lIns="91425" spcFirstLastPara="1" rIns="91425" wrap="square" tIns="91425">
            <a:noAutofit/>
          </a:bodyPr>
          <a:lstStyle>
            <a:lvl1pPr lvl="0" rtl="0" algn="ctr">
              <a:spcBef>
                <a:spcPts val="0"/>
              </a:spcBef>
              <a:spcAft>
                <a:spcPts val="0"/>
              </a:spcAft>
              <a:buNone/>
              <a:defRPr/>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p:txBody>
      </p:sp>
      <p:sp>
        <p:nvSpPr>
          <p:cNvPr id="208" name="Google Shape;208;p9"/>
          <p:cNvSpPr txBox="1"/>
          <p:nvPr>
            <p:ph idx="1" type="subTitle"/>
          </p:nvPr>
        </p:nvSpPr>
        <p:spPr>
          <a:xfrm>
            <a:off x="625725" y="1149825"/>
            <a:ext cx="7892700" cy="35286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sz="1200">
                <a:solidFill>
                  <a:schemeClr val="dk1"/>
                </a:solidFill>
                <a:latin typeface="Nunito"/>
                <a:ea typeface="Nunito"/>
                <a:cs typeface="Nunito"/>
                <a:sym typeface="Nunito"/>
              </a:defRPr>
            </a:lvl1pPr>
            <a:lvl2pPr lvl="1" rtl="0">
              <a:spcBef>
                <a:spcPts val="0"/>
              </a:spcBef>
              <a:spcAft>
                <a:spcPts val="0"/>
              </a:spcAft>
              <a:buNone/>
              <a:defRPr sz="1200">
                <a:solidFill>
                  <a:schemeClr val="dk1"/>
                </a:solidFill>
                <a:latin typeface="Nunito"/>
                <a:ea typeface="Nunito"/>
                <a:cs typeface="Nunito"/>
                <a:sym typeface="Nunito"/>
              </a:defRPr>
            </a:lvl2pPr>
            <a:lvl3pPr lvl="2" rtl="0">
              <a:spcBef>
                <a:spcPts val="0"/>
              </a:spcBef>
              <a:spcAft>
                <a:spcPts val="0"/>
              </a:spcAft>
              <a:buNone/>
              <a:defRPr sz="1200">
                <a:solidFill>
                  <a:schemeClr val="dk1"/>
                </a:solidFill>
                <a:latin typeface="Nunito"/>
                <a:ea typeface="Nunito"/>
                <a:cs typeface="Nunito"/>
                <a:sym typeface="Nunito"/>
              </a:defRPr>
            </a:lvl3pPr>
            <a:lvl4pPr lvl="3" rtl="0">
              <a:spcBef>
                <a:spcPts val="0"/>
              </a:spcBef>
              <a:spcAft>
                <a:spcPts val="0"/>
              </a:spcAft>
              <a:buNone/>
              <a:defRPr sz="1200">
                <a:solidFill>
                  <a:schemeClr val="dk1"/>
                </a:solidFill>
                <a:latin typeface="Nunito"/>
                <a:ea typeface="Nunito"/>
                <a:cs typeface="Nunito"/>
                <a:sym typeface="Nunito"/>
              </a:defRPr>
            </a:lvl4pPr>
            <a:lvl5pPr lvl="4" rtl="0">
              <a:spcBef>
                <a:spcPts val="0"/>
              </a:spcBef>
              <a:spcAft>
                <a:spcPts val="0"/>
              </a:spcAft>
              <a:buNone/>
              <a:defRPr sz="1200">
                <a:solidFill>
                  <a:schemeClr val="dk1"/>
                </a:solidFill>
                <a:latin typeface="Nunito"/>
                <a:ea typeface="Nunito"/>
                <a:cs typeface="Nunito"/>
                <a:sym typeface="Nunito"/>
              </a:defRPr>
            </a:lvl5pPr>
            <a:lvl6pPr lvl="5" rtl="0">
              <a:spcBef>
                <a:spcPts val="0"/>
              </a:spcBef>
              <a:spcAft>
                <a:spcPts val="0"/>
              </a:spcAft>
              <a:buNone/>
              <a:defRPr sz="1200">
                <a:solidFill>
                  <a:schemeClr val="dk1"/>
                </a:solidFill>
                <a:latin typeface="Nunito"/>
                <a:ea typeface="Nunito"/>
                <a:cs typeface="Nunito"/>
                <a:sym typeface="Nunito"/>
              </a:defRPr>
            </a:lvl6pPr>
            <a:lvl7pPr lvl="6" rtl="0">
              <a:spcBef>
                <a:spcPts val="0"/>
              </a:spcBef>
              <a:spcAft>
                <a:spcPts val="0"/>
              </a:spcAft>
              <a:buNone/>
              <a:defRPr sz="1200">
                <a:solidFill>
                  <a:schemeClr val="dk1"/>
                </a:solidFill>
                <a:latin typeface="Nunito"/>
                <a:ea typeface="Nunito"/>
                <a:cs typeface="Nunito"/>
                <a:sym typeface="Nunito"/>
              </a:defRPr>
            </a:lvl7pPr>
            <a:lvl8pPr lvl="7" rtl="0">
              <a:spcBef>
                <a:spcPts val="0"/>
              </a:spcBef>
              <a:spcAft>
                <a:spcPts val="0"/>
              </a:spcAft>
              <a:buNone/>
              <a:defRPr sz="1200">
                <a:solidFill>
                  <a:schemeClr val="dk1"/>
                </a:solidFill>
                <a:latin typeface="Nunito"/>
                <a:ea typeface="Nunito"/>
                <a:cs typeface="Nunito"/>
                <a:sym typeface="Nunito"/>
              </a:defRPr>
            </a:lvl8pPr>
            <a:lvl9pPr lvl="8" rtl="0">
              <a:spcBef>
                <a:spcPts val="0"/>
              </a:spcBef>
              <a:spcAft>
                <a:spcPts val="0"/>
              </a:spcAft>
              <a:buNone/>
              <a:defRPr sz="1200">
                <a:solidFill>
                  <a:schemeClr val="dk1"/>
                </a:solidFill>
                <a:latin typeface="Nunito"/>
                <a:ea typeface="Nunito"/>
                <a:cs typeface="Nunito"/>
                <a:sym typeface="Nunito"/>
              </a:defRPr>
            </a:lvl9pPr>
          </a:lstStyle>
          <a:p/>
        </p:txBody>
      </p:sp>
      <p:sp>
        <p:nvSpPr>
          <p:cNvPr id="209" name="Google Shape;209;p9"/>
          <p:cNvSpPr/>
          <p:nvPr/>
        </p:nvSpPr>
        <p:spPr>
          <a:xfrm rot="5400000">
            <a:off x="8203294" y="2117903"/>
            <a:ext cx="1310270" cy="571148"/>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9"/>
          <p:cNvSpPr/>
          <p:nvPr/>
        </p:nvSpPr>
        <p:spPr>
          <a:xfrm>
            <a:off x="-352" y="-7961"/>
            <a:ext cx="846632" cy="1041291"/>
          </a:xfrm>
          <a:custGeom>
            <a:rect b="b" l="l" r="r" t="t"/>
            <a:pathLst>
              <a:path extrusionOk="0" h="49942" w="40601">
                <a:moveTo>
                  <a:pt x="34904" y="0"/>
                </a:moveTo>
                <a:cubicBezTo>
                  <a:pt x="37369" y="2216"/>
                  <a:pt x="38674" y="4557"/>
                  <a:pt x="38881" y="7167"/>
                </a:cubicBezTo>
                <a:cubicBezTo>
                  <a:pt x="39357" y="13029"/>
                  <a:pt x="33930" y="19202"/>
                  <a:pt x="29580" y="24173"/>
                </a:cubicBezTo>
                <a:lnTo>
                  <a:pt x="29352" y="24422"/>
                </a:lnTo>
                <a:cubicBezTo>
                  <a:pt x="24174" y="30325"/>
                  <a:pt x="18809" y="35504"/>
                  <a:pt x="13382" y="39792"/>
                </a:cubicBezTo>
                <a:cubicBezTo>
                  <a:pt x="8970" y="43313"/>
                  <a:pt x="4475" y="46254"/>
                  <a:pt x="1" y="48595"/>
                </a:cubicBezTo>
                <a:lnTo>
                  <a:pt x="1" y="49941"/>
                </a:lnTo>
                <a:cubicBezTo>
                  <a:pt x="4744" y="47518"/>
                  <a:pt x="9467" y="44452"/>
                  <a:pt x="14128" y="40744"/>
                </a:cubicBezTo>
                <a:cubicBezTo>
                  <a:pt x="19617" y="36415"/>
                  <a:pt x="25044" y="31175"/>
                  <a:pt x="30264" y="25230"/>
                </a:cubicBezTo>
                <a:lnTo>
                  <a:pt x="30492" y="24960"/>
                </a:lnTo>
                <a:cubicBezTo>
                  <a:pt x="34987" y="19823"/>
                  <a:pt x="40600" y="13443"/>
                  <a:pt x="40082" y="7063"/>
                </a:cubicBezTo>
                <a:cubicBezTo>
                  <a:pt x="39896" y="4536"/>
                  <a:pt x="38736" y="2175"/>
                  <a:pt x="3664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1" name="Google Shape;211;p9"/>
          <p:cNvGrpSpPr/>
          <p:nvPr/>
        </p:nvGrpSpPr>
        <p:grpSpPr>
          <a:xfrm rot="-7199998">
            <a:off x="8314692" y="2703201"/>
            <a:ext cx="626176" cy="572692"/>
            <a:chOff x="5177300" y="2314950"/>
            <a:chExt cx="341575" cy="312400"/>
          </a:xfrm>
        </p:grpSpPr>
        <p:sp>
          <p:nvSpPr>
            <p:cNvPr id="212" name="Google Shape;212;p9"/>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9"/>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9"/>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9"/>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9"/>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7" name="Google Shape;217;p9"/>
          <p:cNvSpPr/>
          <p:nvPr/>
        </p:nvSpPr>
        <p:spPr>
          <a:xfrm rot="10800000">
            <a:off x="-358" y="3196916"/>
            <a:ext cx="623145" cy="1178536"/>
          </a:xfrm>
          <a:custGeom>
            <a:rect b="b" l="l" r="r" t="t"/>
            <a:pathLst>
              <a:path extrusionOk="0" h="36789" w="19452">
                <a:moveTo>
                  <a:pt x="19451" y="0"/>
                </a:moveTo>
                <a:cubicBezTo>
                  <a:pt x="16945" y="63"/>
                  <a:pt x="14687" y="643"/>
                  <a:pt x="13154" y="1160"/>
                </a:cubicBezTo>
                <a:cubicBezTo>
                  <a:pt x="7044" y="3170"/>
                  <a:pt x="1" y="8555"/>
                  <a:pt x="249" y="17131"/>
                </a:cubicBezTo>
                <a:cubicBezTo>
                  <a:pt x="415" y="22931"/>
                  <a:pt x="4661" y="29166"/>
                  <a:pt x="8535" y="32501"/>
                </a:cubicBezTo>
                <a:cubicBezTo>
                  <a:pt x="11994" y="35504"/>
                  <a:pt x="15060" y="36789"/>
                  <a:pt x="19120" y="36789"/>
                </a:cubicBezTo>
                <a:lnTo>
                  <a:pt x="19451" y="36789"/>
                </a:lnTo>
                <a:lnTo>
                  <a:pt x="19451" y="36436"/>
                </a:lnTo>
                <a:cubicBezTo>
                  <a:pt x="19354" y="36438"/>
                  <a:pt x="19256" y="36439"/>
                  <a:pt x="19160" y="36439"/>
                </a:cubicBezTo>
                <a:cubicBezTo>
                  <a:pt x="15183" y="36439"/>
                  <a:pt x="12160" y="35184"/>
                  <a:pt x="8763" y="32252"/>
                </a:cubicBezTo>
                <a:cubicBezTo>
                  <a:pt x="4951" y="28959"/>
                  <a:pt x="767" y="22827"/>
                  <a:pt x="602" y="17131"/>
                </a:cubicBezTo>
                <a:cubicBezTo>
                  <a:pt x="353" y="8721"/>
                  <a:pt x="7271" y="3460"/>
                  <a:pt x="13258" y="1471"/>
                </a:cubicBezTo>
                <a:cubicBezTo>
                  <a:pt x="14770" y="974"/>
                  <a:pt x="16986" y="415"/>
                  <a:pt x="19451" y="353"/>
                </a:cubicBezTo>
                <a:lnTo>
                  <a:pt x="1945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8" name="Google Shape;218;p9"/>
          <p:cNvGrpSpPr/>
          <p:nvPr/>
        </p:nvGrpSpPr>
        <p:grpSpPr>
          <a:xfrm rot="8636073">
            <a:off x="213099" y="3135526"/>
            <a:ext cx="498749" cy="456124"/>
            <a:chOff x="5177300" y="2314950"/>
            <a:chExt cx="341575" cy="312400"/>
          </a:xfrm>
        </p:grpSpPr>
        <p:sp>
          <p:nvSpPr>
            <p:cNvPr id="219" name="Google Shape;219;p9"/>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9"/>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9"/>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9"/>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9"/>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4" name="Google Shape;224;p9"/>
          <p:cNvGrpSpPr/>
          <p:nvPr/>
        </p:nvGrpSpPr>
        <p:grpSpPr>
          <a:xfrm>
            <a:off x="7339365" y="-6012"/>
            <a:ext cx="1530964" cy="919336"/>
            <a:chOff x="2960200" y="1284875"/>
            <a:chExt cx="3360325" cy="2018300"/>
          </a:xfrm>
        </p:grpSpPr>
        <p:sp>
          <p:nvSpPr>
            <p:cNvPr id="225" name="Google Shape;225;p9"/>
            <p:cNvSpPr/>
            <p:nvPr/>
          </p:nvSpPr>
          <p:spPr>
            <a:xfrm>
              <a:off x="2960200" y="1284875"/>
              <a:ext cx="3360325" cy="2018300"/>
            </a:xfrm>
            <a:custGeom>
              <a:rect b="b" l="l" r="r" t="t"/>
              <a:pathLst>
                <a:path extrusionOk="0" h="80732" w="134413">
                  <a:moveTo>
                    <a:pt x="722" y="0"/>
                  </a:moveTo>
                  <a:cubicBezTo>
                    <a:pt x="223" y="2442"/>
                    <a:pt x="1" y="4995"/>
                    <a:pt x="56" y="7658"/>
                  </a:cubicBezTo>
                  <a:cubicBezTo>
                    <a:pt x="223" y="18203"/>
                    <a:pt x="5106" y="21976"/>
                    <a:pt x="11266" y="26693"/>
                  </a:cubicBezTo>
                  <a:cubicBezTo>
                    <a:pt x="12876" y="27914"/>
                    <a:pt x="14596" y="29246"/>
                    <a:pt x="16372" y="30745"/>
                  </a:cubicBezTo>
                  <a:cubicBezTo>
                    <a:pt x="24752" y="38015"/>
                    <a:pt x="27804" y="45618"/>
                    <a:pt x="31689" y="55218"/>
                  </a:cubicBezTo>
                  <a:cubicBezTo>
                    <a:pt x="32466" y="57161"/>
                    <a:pt x="33298" y="59159"/>
                    <a:pt x="34186" y="61212"/>
                  </a:cubicBezTo>
                  <a:cubicBezTo>
                    <a:pt x="39125" y="72866"/>
                    <a:pt x="48948" y="79969"/>
                    <a:pt x="60991" y="80635"/>
                  </a:cubicBezTo>
                  <a:cubicBezTo>
                    <a:pt x="61157" y="80691"/>
                    <a:pt x="61268" y="80691"/>
                    <a:pt x="61435" y="80691"/>
                  </a:cubicBezTo>
                  <a:cubicBezTo>
                    <a:pt x="62024" y="80718"/>
                    <a:pt x="62620" y="80731"/>
                    <a:pt x="63220" y="80731"/>
                  </a:cubicBezTo>
                  <a:cubicBezTo>
                    <a:pt x="77442" y="80731"/>
                    <a:pt x="94663" y="73319"/>
                    <a:pt x="104833" y="65652"/>
                  </a:cubicBezTo>
                  <a:cubicBezTo>
                    <a:pt x="115710" y="57383"/>
                    <a:pt x="127642" y="47282"/>
                    <a:pt x="131305" y="31522"/>
                  </a:cubicBezTo>
                  <a:cubicBezTo>
                    <a:pt x="134412" y="18147"/>
                    <a:pt x="125422" y="7825"/>
                    <a:pt x="114212" y="0"/>
                  </a:cubicBezTo>
                  <a:lnTo>
                    <a:pt x="112602" y="0"/>
                  </a:lnTo>
                  <a:cubicBezTo>
                    <a:pt x="124035" y="7769"/>
                    <a:pt x="133469" y="18036"/>
                    <a:pt x="130417" y="31300"/>
                  </a:cubicBezTo>
                  <a:cubicBezTo>
                    <a:pt x="126809" y="46783"/>
                    <a:pt x="115044" y="56772"/>
                    <a:pt x="104278" y="64875"/>
                  </a:cubicBezTo>
                  <a:cubicBezTo>
                    <a:pt x="94181" y="72540"/>
                    <a:pt x="77185" y="79802"/>
                    <a:pt x="63123" y="79802"/>
                  </a:cubicBezTo>
                  <a:cubicBezTo>
                    <a:pt x="62423" y="79802"/>
                    <a:pt x="61731" y="79784"/>
                    <a:pt x="61046" y="79747"/>
                  </a:cubicBezTo>
                  <a:cubicBezTo>
                    <a:pt x="49337" y="79082"/>
                    <a:pt x="39847" y="72200"/>
                    <a:pt x="35019" y="60879"/>
                  </a:cubicBezTo>
                  <a:cubicBezTo>
                    <a:pt x="34131" y="58770"/>
                    <a:pt x="33354" y="56772"/>
                    <a:pt x="32577" y="54885"/>
                  </a:cubicBezTo>
                  <a:cubicBezTo>
                    <a:pt x="28637" y="45118"/>
                    <a:pt x="25529" y="37460"/>
                    <a:pt x="16982" y="30079"/>
                  </a:cubicBezTo>
                  <a:cubicBezTo>
                    <a:pt x="15207" y="28525"/>
                    <a:pt x="13486" y="27193"/>
                    <a:pt x="11821" y="25917"/>
                  </a:cubicBezTo>
                  <a:cubicBezTo>
                    <a:pt x="5606" y="21199"/>
                    <a:pt x="1110" y="17759"/>
                    <a:pt x="1000" y="7658"/>
                  </a:cubicBezTo>
                  <a:cubicBezTo>
                    <a:pt x="944" y="4995"/>
                    <a:pt x="1166" y="2442"/>
                    <a:pt x="16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9"/>
            <p:cNvSpPr/>
            <p:nvPr/>
          </p:nvSpPr>
          <p:spPr>
            <a:xfrm>
              <a:off x="3366700" y="1284875"/>
              <a:ext cx="2491825" cy="1640725"/>
            </a:xfrm>
            <a:custGeom>
              <a:rect b="b" l="l" r="r" t="t"/>
              <a:pathLst>
                <a:path extrusionOk="0" h="65629" w="99673">
                  <a:moveTo>
                    <a:pt x="2942" y="0"/>
                  </a:moveTo>
                  <a:cubicBezTo>
                    <a:pt x="889" y="3885"/>
                    <a:pt x="1" y="8269"/>
                    <a:pt x="334" y="13153"/>
                  </a:cubicBezTo>
                  <a:cubicBezTo>
                    <a:pt x="389" y="14040"/>
                    <a:pt x="500" y="14873"/>
                    <a:pt x="667" y="15650"/>
                  </a:cubicBezTo>
                  <a:cubicBezTo>
                    <a:pt x="1666" y="21255"/>
                    <a:pt x="4774" y="23752"/>
                    <a:pt x="8714" y="26860"/>
                  </a:cubicBezTo>
                  <a:cubicBezTo>
                    <a:pt x="9879" y="27803"/>
                    <a:pt x="11045" y="28691"/>
                    <a:pt x="12266" y="29801"/>
                  </a:cubicBezTo>
                  <a:cubicBezTo>
                    <a:pt x="18148" y="35018"/>
                    <a:pt x="20479" y="40456"/>
                    <a:pt x="23420" y="47282"/>
                  </a:cubicBezTo>
                  <a:cubicBezTo>
                    <a:pt x="24031" y="48614"/>
                    <a:pt x="24641" y="50057"/>
                    <a:pt x="25252" y="51500"/>
                  </a:cubicBezTo>
                  <a:cubicBezTo>
                    <a:pt x="29025" y="59769"/>
                    <a:pt x="36074" y="64875"/>
                    <a:pt x="44675" y="65596"/>
                  </a:cubicBezTo>
                  <a:lnTo>
                    <a:pt x="45563" y="65596"/>
                  </a:lnTo>
                  <a:cubicBezTo>
                    <a:pt x="46018" y="65618"/>
                    <a:pt x="46477" y="65629"/>
                    <a:pt x="46941" y="65629"/>
                  </a:cubicBezTo>
                  <a:cubicBezTo>
                    <a:pt x="56955" y="65629"/>
                    <a:pt x="68991" y="60593"/>
                    <a:pt x="76364" y="55607"/>
                  </a:cubicBezTo>
                  <a:cubicBezTo>
                    <a:pt x="84577" y="50057"/>
                    <a:pt x="94345" y="42177"/>
                    <a:pt x="97175" y="29968"/>
                  </a:cubicBezTo>
                  <a:cubicBezTo>
                    <a:pt x="99672" y="19424"/>
                    <a:pt x="93013" y="9490"/>
                    <a:pt x="77418" y="444"/>
                  </a:cubicBezTo>
                  <a:cubicBezTo>
                    <a:pt x="77141" y="277"/>
                    <a:pt x="76863" y="166"/>
                    <a:pt x="76586" y="0"/>
                  </a:cubicBezTo>
                  <a:lnTo>
                    <a:pt x="74699" y="0"/>
                  </a:lnTo>
                  <a:cubicBezTo>
                    <a:pt x="75420" y="388"/>
                    <a:pt x="76197" y="832"/>
                    <a:pt x="76919" y="1276"/>
                  </a:cubicBezTo>
                  <a:cubicBezTo>
                    <a:pt x="92125" y="10045"/>
                    <a:pt x="98673" y="19646"/>
                    <a:pt x="96287" y="29801"/>
                  </a:cubicBezTo>
                  <a:cubicBezTo>
                    <a:pt x="93512" y="41622"/>
                    <a:pt x="83911" y="49391"/>
                    <a:pt x="75864" y="54830"/>
                  </a:cubicBezTo>
                  <a:cubicBezTo>
                    <a:pt x="68554" y="59755"/>
                    <a:pt x="56692" y="64728"/>
                    <a:pt x="46837" y="64728"/>
                  </a:cubicBezTo>
                  <a:cubicBezTo>
                    <a:pt x="46143" y="64728"/>
                    <a:pt x="45459" y="64704"/>
                    <a:pt x="44786" y="64653"/>
                  </a:cubicBezTo>
                  <a:cubicBezTo>
                    <a:pt x="36517" y="63987"/>
                    <a:pt x="29747" y="59048"/>
                    <a:pt x="26140" y="51112"/>
                  </a:cubicBezTo>
                  <a:cubicBezTo>
                    <a:pt x="25474" y="49669"/>
                    <a:pt x="24863" y="48281"/>
                    <a:pt x="24253" y="46894"/>
                  </a:cubicBezTo>
                  <a:cubicBezTo>
                    <a:pt x="21423" y="40234"/>
                    <a:pt x="18925" y="34463"/>
                    <a:pt x="12876" y="29080"/>
                  </a:cubicBezTo>
                  <a:cubicBezTo>
                    <a:pt x="11655" y="28025"/>
                    <a:pt x="10434" y="27082"/>
                    <a:pt x="9324" y="26139"/>
                  </a:cubicBezTo>
                  <a:cubicBezTo>
                    <a:pt x="5495" y="23142"/>
                    <a:pt x="2498" y="20755"/>
                    <a:pt x="1555" y="15483"/>
                  </a:cubicBezTo>
                  <a:cubicBezTo>
                    <a:pt x="1444" y="14762"/>
                    <a:pt x="1333" y="13985"/>
                    <a:pt x="1277" y="13097"/>
                  </a:cubicBezTo>
                  <a:cubicBezTo>
                    <a:pt x="944" y="8213"/>
                    <a:pt x="1888" y="3829"/>
                    <a:pt x="399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9"/>
            <p:cNvSpPr/>
            <p:nvPr/>
          </p:nvSpPr>
          <p:spPr>
            <a:xfrm>
              <a:off x="3771825" y="1284875"/>
              <a:ext cx="1623300" cy="1265775"/>
            </a:xfrm>
            <a:custGeom>
              <a:rect b="b" l="l" r="r" t="t"/>
              <a:pathLst>
                <a:path extrusionOk="0" h="50631" w="64932">
                  <a:moveTo>
                    <a:pt x="8436" y="0"/>
                  </a:moveTo>
                  <a:cubicBezTo>
                    <a:pt x="5772" y="2775"/>
                    <a:pt x="2998" y="6049"/>
                    <a:pt x="1499" y="9268"/>
                  </a:cubicBezTo>
                  <a:cubicBezTo>
                    <a:pt x="223" y="11932"/>
                    <a:pt x="1" y="15039"/>
                    <a:pt x="722" y="18702"/>
                  </a:cubicBezTo>
                  <a:cubicBezTo>
                    <a:pt x="778" y="19202"/>
                    <a:pt x="889" y="19701"/>
                    <a:pt x="1055" y="20145"/>
                  </a:cubicBezTo>
                  <a:cubicBezTo>
                    <a:pt x="1999" y="23419"/>
                    <a:pt x="3941" y="25084"/>
                    <a:pt x="6216" y="27026"/>
                  </a:cubicBezTo>
                  <a:cubicBezTo>
                    <a:pt x="6827" y="27581"/>
                    <a:pt x="7548" y="28192"/>
                    <a:pt x="8214" y="28802"/>
                  </a:cubicBezTo>
                  <a:cubicBezTo>
                    <a:pt x="11600" y="31966"/>
                    <a:pt x="13209" y="35240"/>
                    <a:pt x="15096" y="39069"/>
                  </a:cubicBezTo>
                  <a:cubicBezTo>
                    <a:pt x="15484" y="39957"/>
                    <a:pt x="15928" y="40845"/>
                    <a:pt x="16428" y="41788"/>
                  </a:cubicBezTo>
                  <a:cubicBezTo>
                    <a:pt x="18981" y="46727"/>
                    <a:pt x="23254" y="49780"/>
                    <a:pt x="28415" y="50501"/>
                  </a:cubicBezTo>
                  <a:cubicBezTo>
                    <a:pt x="28859" y="50557"/>
                    <a:pt x="29303" y="50557"/>
                    <a:pt x="29802" y="50612"/>
                  </a:cubicBezTo>
                  <a:cubicBezTo>
                    <a:pt x="30080" y="50624"/>
                    <a:pt x="30363" y="50630"/>
                    <a:pt x="30649" y="50630"/>
                  </a:cubicBezTo>
                  <a:cubicBezTo>
                    <a:pt x="35632" y="50630"/>
                    <a:pt x="41915" y="48819"/>
                    <a:pt x="47950" y="45618"/>
                  </a:cubicBezTo>
                  <a:cubicBezTo>
                    <a:pt x="56385" y="41067"/>
                    <a:pt x="61491" y="35351"/>
                    <a:pt x="63156" y="28469"/>
                  </a:cubicBezTo>
                  <a:cubicBezTo>
                    <a:pt x="64931" y="20922"/>
                    <a:pt x="60325" y="13097"/>
                    <a:pt x="50502" y="7048"/>
                  </a:cubicBezTo>
                  <a:cubicBezTo>
                    <a:pt x="48061" y="5550"/>
                    <a:pt x="45341" y="4218"/>
                    <a:pt x="43010" y="2997"/>
                  </a:cubicBezTo>
                  <a:lnTo>
                    <a:pt x="41845" y="2386"/>
                  </a:lnTo>
                  <a:cubicBezTo>
                    <a:pt x="40069" y="1498"/>
                    <a:pt x="38238" y="777"/>
                    <a:pt x="36406" y="55"/>
                  </a:cubicBezTo>
                  <a:lnTo>
                    <a:pt x="36295" y="0"/>
                  </a:lnTo>
                  <a:lnTo>
                    <a:pt x="33798" y="0"/>
                  </a:lnTo>
                  <a:cubicBezTo>
                    <a:pt x="34575" y="333"/>
                    <a:pt x="35296" y="610"/>
                    <a:pt x="36073" y="888"/>
                  </a:cubicBezTo>
                  <a:cubicBezTo>
                    <a:pt x="37849" y="1609"/>
                    <a:pt x="39681" y="2331"/>
                    <a:pt x="41401" y="3219"/>
                  </a:cubicBezTo>
                  <a:lnTo>
                    <a:pt x="42566" y="3829"/>
                  </a:lnTo>
                  <a:cubicBezTo>
                    <a:pt x="44953" y="4995"/>
                    <a:pt x="47617" y="6382"/>
                    <a:pt x="50058" y="7880"/>
                  </a:cubicBezTo>
                  <a:cubicBezTo>
                    <a:pt x="54498" y="10600"/>
                    <a:pt x="64654" y="18092"/>
                    <a:pt x="62212" y="28247"/>
                  </a:cubicBezTo>
                  <a:cubicBezTo>
                    <a:pt x="60658" y="34851"/>
                    <a:pt x="55719" y="40401"/>
                    <a:pt x="47561" y="44785"/>
                  </a:cubicBezTo>
                  <a:cubicBezTo>
                    <a:pt x="41681" y="47940"/>
                    <a:pt x="35595" y="49695"/>
                    <a:pt x="30757" y="49695"/>
                  </a:cubicBezTo>
                  <a:cubicBezTo>
                    <a:pt x="29979" y="49695"/>
                    <a:pt x="29233" y="49650"/>
                    <a:pt x="28526" y="49558"/>
                  </a:cubicBezTo>
                  <a:cubicBezTo>
                    <a:pt x="23642" y="48947"/>
                    <a:pt x="19647" y="46006"/>
                    <a:pt x="17260" y="41344"/>
                  </a:cubicBezTo>
                  <a:cubicBezTo>
                    <a:pt x="16761" y="40456"/>
                    <a:pt x="16317" y="39569"/>
                    <a:pt x="15928" y="38681"/>
                  </a:cubicBezTo>
                  <a:cubicBezTo>
                    <a:pt x="13986" y="34796"/>
                    <a:pt x="12321" y="31411"/>
                    <a:pt x="8825" y="28136"/>
                  </a:cubicBezTo>
                  <a:cubicBezTo>
                    <a:pt x="8159" y="27470"/>
                    <a:pt x="7493" y="26915"/>
                    <a:pt x="6827" y="26361"/>
                  </a:cubicBezTo>
                  <a:cubicBezTo>
                    <a:pt x="4552" y="24418"/>
                    <a:pt x="2776" y="22864"/>
                    <a:pt x="1943" y="19923"/>
                  </a:cubicBezTo>
                  <a:cubicBezTo>
                    <a:pt x="1832" y="19479"/>
                    <a:pt x="1721" y="19035"/>
                    <a:pt x="1610" y="18536"/>
                  </a:cubicBezTo>
                  <a:cubicBezTo>
                    <a:pt x="944" y="14984"/>
                    <a:pt x="1166" y="12209"/>
                    <a:pt x="2332" y="9656"/>
                  </a:cubicBezTo>
                  <a:cubicBezTo>
                    <a:pt x="3886" y="6327"/>
                    <a:pt x="6938" y="2830"/>
                    <a:pt x="971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9"/>
            <p:cNvSpPr/>
            <p:nvPr/>
          </p:nvSpPr>
          <p:spPr>
            <a:xfrm>
              <a:off x="4074300" y="1451350"/>
              <a:ext cx="856050" cy="734300"/>
            </a:xfrm>
            <a:custGeom>
              <a:rect b="b" l="l" r="r" t="t"/>
              <a:pathLst>
                <a:path extrusionOk="0" h="29372" w="34242">
                  <a:moveTo>
                    <a:pt x="12542" y="888"/>
                  </a:moveTo>
                  <a:cubicBezTo>
                    <a:pt x="14207" y="1388"/>
                    <a:pt x="23530" y="5106"/>
                    <a:pt x="27249" y="7770"/>
                  </a:cubicBezTo>
                  <a:cubicBezTo>
                    <a:pt x="31300" y="10711"/>
                    <a:pt x="33298" y="15262"/>
                    <a:pt x="32354" y="19646"/>
                  </a:cubicBezTo>
                  <a:cubicBezTo>
                    <a:pt x="31522" y="23808"/>
                    <a:pt x="28192" y="26971"/>
                    <a:pt x="23364" y="28026"/>
                  </a:cubicBezTo>
                  <a:cubicBezTo>
                    <a:pt x="22092" y="28315"/>
                    <a:pt x="20959" y="28448"/>
                    <a:pt x="19937" y="28448"/>
                  </a:cubicBezTo>
                  <a:cubicBezTo>
                    <a:pt x="15073" y="28448"/>
                    <a:pt x="12722" y="25424"/>
                    <a:pt x="9878" y="21755"/>
                  </a:cubicBezTo>
                  <a:cubicBezTo>
                    <a:pt x="8768" y="20367"/>
                    <a:pt x="7659" y="18925"/>
                    <a:pt x="6327" y="17482"/>
                  </a:cubicBezTo>
                  <a:cubicBezTo>
                    <a:pt x="5550" y="16705"/>
                    <a:pt x="4828" y="16039"/>
                    <a:pt x="4162" y="15539"/>
                  </a:cubicBezTo>
                  <a:cubicBezTo>
                    <a:pt x="2109" y="13763"/>
                    <a:pt x="1110" y="12931"/>
                    <a:pt x="2331" y="9324"/>
                  </a:cubicBezTo>
                  <a:cubicBezTo>
                    <a:pt x="3718" y="5439"/>
                    <a:pt x="8990" y="1055"/>
                    <a:pt x="12542" y="888"/>
                  </a:cubicBezTo>
                  <a:close/>
                  <a:moveTo>
                    <a:pt x="12598" y="0"/>
                  </a:moveTo>
                  <a:cubicBezTo>
                    <a:pt x="8657" y="111"/>
                    <a:pt x="2997" y="4773"/>
                    <a:pt x="1498" y="9046"/>
                  </a:cubicBezTo>
                  <a:cubicBezTo>
                    <a:pt x="0" y="13209"/>
                    <a:pt x="1498" y="14485"/>
                    <a:pt x="3552" y="16205"/>
                  </a:cubicBezTo>
                  <a:cubicBezTo>
                    <a:pt x="4218" y="16760"/>
                    <a:pt x="4939" y="17371"/>
                    <a:pt x="5661" y="18148"/>
                  </a:cubicBezTo>
                  <a:cubicBezTo>
                    <a:pt x="6993" y="19535"/>
                    <a:pt x="8102" y="20922"/>
                    <a:pt x="9157" y="22310"/>
                  </a:cubicBezTo>
                  <a:cubicBezTo>
                    <a:pt x="11932" y="25917"/>
                    <a:pt x="14429" y="29136"/>
                    <a:pt x="19424" y="29358"/>
                  </a:cubicBezTo>
                  <a:cubicBezTo>
                    <a:pt x="19617" y="29367"/>
                    <a:pt x="19814" y="29371"/>
                    <a:pt x="20016" y="29371"/>
                  </a:cubicBezTo>
                  <a:cubicBezTo>
                    <a:pt x="21088" y="29371"/>
                    <a:pt x="22278" y="29241"/>
                    <a:pt x="23586" y="28914"/>
                  </a:cubicBezTo>
                  <a:cubicBezTo>
                    <a:pt x="28747" y="27804"/>
                    <a:pt x="32354" y="24363"/>
                    <a:pt x="33298" y="19813"/>
                  </a:cubicBezTo>
                  <a:cubicBezTo>
                    <a:pt x="34241" y="15095"/>
                    <a:pt x="32132" y="10212"/>
                    <a:pt x="27748" y="7048"/>
                  </a:cubicBezTo>
                  <a:cubicBezTo>
                    <a:pt x="23752" y="4163"/>
                    <a:pt x="14041" y="389"/>
                    <a:pt x="127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9" name="Google Shape;229;p9"/>
          <p:cNvSpPr/>
          <p:nvPr/>
        </p:nvSpPr>
        <p:spPr>
          <a:xfrm>
            <a:off x="5633505" y="4616876"/>
            <a:ext cx="2316968" cy="528274"/>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solidFill>
          <a:schemeClr val="accent1"/>
        </a:solidFill>
      </p:bgPr>
    </p:bg>
    <p:spTree>
      <p:nvGrpSpPr>
        <p:cNvPr id="230" name="Shape 230"/>
        <p:cNvGrpSpPr/>
        <p:nvPr/>
      </p:nvGrpSpPr>
      <p:grpSpPr>
        <a:xfrm>
          <a:off x="0" y="0"/>
          <a:ext cx="0" cy="0"/>
          <a:chOff x="0" y="0"/>
          <a:chExt cx="0" cy="0"/>
        </a:xfrm>
      </p:grpSpPr>
      <p:grpSp>
        <p:nvGrpSpPr>
          <p:cNvPr id="231" name="Google Shape;231;p10"/>
          <p:cNvGrpSpPr/>
          <p:nvPr/>
        </p:nvGrpSpPr>
        <p:grpSpPr>
          <a:xfrm>
            <a:off x="-20619" y="-7694"/>
            <a:ext cx="9181207" cy="5162098"/>
            <a:chOff x="238125" y="839425"/>
            <a:chExt cx="7136023" cy="4012825"/>
          </a:xfrm>
        </p:grpSpPr>
        <p:sp>
          <p:nvSpPr>
            <p:cNvPr id="232" name="Google Shape;232;p10"/>
            <p:cNvSpPr/>
            <p:nvPr/>
          </p:nvSpPr>
          <p:spPr>
            <a:xfrm>
              <a:off x="240700" y="839425"/>
              <a:ext cx="7133425" cy="4012825"/>
            </a:xfrm>
            <a:custGeom>
              <a:rect b="b" l="l" r="r" t="t"/>
              <a:pathLst>
                <a:path extrusionOk="0" h="160513" w="285337">
                  <a:moveTo>
                    <a:pt x="1" y="0"/>
                  </a:moveTo>
                  <a:lnTo>
                    <a:pt x="1" y="160513"/>
                  </a:lnTo>
                  <a:lnTo>
                    <a:pt x="285336" y="160513"/>
                  </a:lnTo>
                  <a:lnTo>
                    <a:pt x="285336"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0"/>
            <p:cNvSpPr/>
            <p:nvPr/>
          </p:nvSpPr>
          <p:spPr>
            <a:xfrm>
              <a:off x="788600" y="1649850"/>
              <a:ext cx="145525" cy="130525"/>
            </a:xfrm>
            <a:custGeom>
              <a:rect b="b" l="l" r="r" t="t"/>
              <a:pathLst>
                <a:path extrusionOk="0" h="5221" w="5821">
                  <a:moveTo>
                    <a:pt x="3294" y="0"/>
                  </a:moveTo>
                  <a:cubicBezTo>
                    <a:pt x="3024" y="0"/>
                    <a:pt x="2734" y="83"/>
                    <a:pt x="2486" y="208"/>
                  </a:cubicBezTo>
                  <a:cubicBezTo>
                    <a:pt x="1284" y="788"/>
                    <a:pt x="0" y="2362"/>
                    <a:pt x="539" y="3770"/>
                  </a:cubicBezTo>
                  <a:cubicBezTo>
                    <a:pt x="725" y="4247"/>
                    <a:pt x="1098" y="4620"/>
                    <a:pt x="1533" y="4848"/>
                  </a:cubicBezTo>
                  <a:cubicBezTo>
                    <a:pt x="1989" y="5096"/>
                    <a:pt x="2548" y="5220"/>
                    <a:pt x="3128" y="5220"/>
                  </a:cubicBezTo>
                  <a:cubicBezTo>
                    <a:pt x="4143" y="5220"/>
                    <a:pt x="5179" y="4806"/>
                    <a:pt x="5614" y="3853"/>
                  </a:cubicBezTo>
                  <a:cubicBezTo>
                    <a:pt x="5800" y="3460"/>
                    <a:pt x="5821" y="2983"/>
                    <a:pt x="5717" y="2548"/>
                  </a:cubicBezTo>
                  <a:cubicBezTo>
                    <a:pt x="5696" y="2445"/>
                    <a:pt x="5676" y="2341"/>
                    <a:pt x="5634" y="2238"/>
                  </a:cubicBezTo>
                  <a:cubicBezTo>
                    <a:pt x="5448" y="1720"/>
                    <a:pt x="5116" y="1264"/>
                    <a:pt x="4764" y="850"/>
                  </a:cubicBezTo>
                  <a:cubicBezTo>
                    <a:pt x="4454" y="498"/>
                    <a:pt x="4081" y="125"/>
                    <a:pt x="3604" y="21"/>
                  </a:cubicBezTo>
                  <a:cubicBezTo>
                    <a:pt x="3501" y="0"/>
                    <a:pt x="3397" y="0"/>
                    <a:pt x="329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10"/>
            <p:cNvSpPr/>
            <p:nvPr/>
          </p:nvSpPr>
          <p:spPr>
            <a:xfrm>
              <a:off x="2244275" y="1026475"/>
              <a:ext cx="74575" cy="71375"/>
            </a:xfrm>
            <a:custGeom>
              <a:rect b="b" l="l" r="r" t="t"/>
              <a:pathLst>
                <a:path extrusionOk="0" h="2855" w="2983">
                  <a:moveTo>
                    <a:pt x="1613" y="1"/>
                  </a:moveTo>
                  <a:cubicBezTo>
                    <a:pt x="1436" y="1"/>
                    <a:pt x="1267" y="43"/>
                    <a:pt x="1098" y="120"/>
                  </a:cubicBezTo>
                  <a:cubicBezTo>
                    <a:pt x="1036" y="141"/>
                    <a:pt x="994" y="161"/>
                    <a:pt x="953" y="182"/>
                  </a:cubicBezTo>
                  <a:cubicBezTo>
                    <a:pt x="684" y="348"/>
                    <a:pt x="497" y="555"/>
                    <a:pt x="311" y="804"/>
                  </a:cubicBezTo>
                  <a:cubicBezTo>
                    <a:pt x="145" y="1011"/>
                    <a:pt x="0" y="1239"/>
                    <a:pt x="0" y="1508"/>
                  </a:cubicBezTo>
                  <a:cubicBezTo>
                    <a:pt x="0" y="1715"/>
                    <a:pt x="83" y="1901"/>
                    <a:pt x="228" y="2067"/>
                  </a:cubicBezTo>
                  <a:cubicBezTo>
                    <a:pt x="547" y="2477"/>
                    <a:pt x="1156" y="2854"/>
                    <a:pt x="1719" y="2854"/>
                  </a:cubicBezTo>
                  <a:cubicBezTo>
                    <a:pt x="1924" y="2854"/>
                    <a:pt x="2123" y="2804"/>
                    <a:pt x="2299" y="2689"/>
                  </a:cubicBezTo>
                  <a:cubicBezTo>
                    <a:pt x="2527" y="2544"/>
                    <a:pt x="2693" y="2316"/>
                    <a:pt x="2755" y="2046"/>
                  </a:cubicBezTo>
                  <a:cubicBezTo>
                    <a:pt x="2983" y="1301"/>
                    <a:pt x="2631" y="224"/>
                    <a:pt x="1802" y="16"/>
                  </a:cubicBezTo>
                  <a:cubicBezTo>
                    <a:pt x="1738" y="6"/>
                    <a:pt x="1675" y="1"/>
                    <a:pt x="161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10"/>
            <p:cNvSpPr/>
            <p:nvPr/>
          </p:nvSpPr>
          <p:spPr>
            <a:xfrm>
              <a:off x="5206375" y="1026350"/>
              <a:ext cx="74075" cy="71500"/>
            </a:xfrm>
            <a:custGeom>
              <a:rect b="b" l="l" r="r" t="t"/>
              <a:pathLst>
                <a:path extrusionOk="0" h="2860" w="2963">
                  <a:moveTo>
                    <a:pt x="1575" y="1"/>
                  </a:moveTo>
                  <a:cubicBezTo>
                    <a:pt x="1409" y="1"/>
                    <a:pt x="1243" y="42"/>
                    <a:pt x="1078" y="125"/>
                  </a:cubicBezTo>
                  <a:cubicBezTo>
                    <a:pt x="1036" y="146"/>
                    <a:pt x="974" y="166"/>
                    <a:pt x="933" y="187"/>
                  </a:cubicBezTo>
                  <a:cubicBezTo>
                    <a:pt x="684" y="353"/>
                    <a:pt x="477" y="560"/>
                    <a:pt x="290" y="809"/>
                  </a:cubicBezTo>
                  <a:cubicBezTo>
                    <a:pt x="145" y="1016"/>
                    <a:pt x="0" y="1244"/>
                    <a:pt x="0" y="1513"/>
                  </a:cubicBezTo>
                  <a:cubicBezTo>
                    <a:pt x="0" y="1720"/>
                    <a:pt x="83" y="1906"/>
                    <a:pt x="208" y="2072"/>
                  </a:cubicBezTo>
                  <a:cubicBezTo>
                    <a:pt x="539" y="2486"/>
                    <a:pt x="1140" y="2859"/>
                    <a:pt x="1699" y="2859"/>
                  </a:cubicBezTo>
                  <a:cubicBezTo>
                    <a:pt x="1906" y="2859"/>
                    <a:pt x="2113" y="2818"/>
                    <a:pt x="2300" y="2694"/>
                  </a:cubicBezTo>
                  <a:cubicBezTo>
                    <a:pt x="2527" y="2549"/>
                    <a:pt x="2672" y="2321"/>
                    <a:pt x="2755" y="2051"/>
                  </a:cubicBezTo>
                  <a:cubicBezTo>
                    <a:pt x="2962" y="1306"/>
                    <a:pt x="2631" y="229"/>
                    <a:pt x="1782" y="21"/>
                  </a:cubicBezTo>
                  <a:cubicBezTo>
                    <a:pt x="1720" y="21"/>
                    <a:pt x="1637" y="1"/>
                    <a:pt x="15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0"/>
            <p:cNvSpPr/>
            <p:nvPr/>
          </p:nvSpPr>
          <p:spPr>
            <a:xfrm>
              <a:off x="6738700" y="4540500"/>
              <a:ext cx="94775" cy="84950"/>
            </a:xfrm>
            <a:custGeom>
              <a:rect b="b" l="l" r="r" t="t"/>
              <a:pathLst>
                <a:path extrusionOk="0" h="3398" w="3791">
                  <a:moveTo>
                    <a:pt x="1947" y="0"/>
                  </a:moveTo>
                  <a:cubicBezTo>
                    <a:pt x="1699" y="0"/>
                    <a:pt x="1471" y="104"/>
                    <a:pt x="1284" y="269"/>
                  </a:cubicBezTo>
                  <a:cubicBezTo>
                    <a:pt x="601" y="787"/>
                    <a:pt x="0" y="1968"/>
                    <a:pt x="518" y="2776"/>
                  </a:cubicBezTo>
                  <a:cubicBezTo>
                    <a:pt x="684" y="3045"/>
                    <a:pt x="974" y="3231"/>
                    <a:pt x="1284" y="3335"/>
                  </a:cubicBezTo>
                  <a:cubicBezTo>
                    <a:pt x="1471" y="3376"/>
                    <a:pt x="1657" y="3397"/>
                    <a:pt x="1864" y="3397"/>
                  </a:cubicBezTo>
                  <a:cubicBezTo>
                    <a:pt x="2672" y="3397"/>
                    <a:pt x="3542" y="2983"/>
                    <a:pt x="3729" y="2154"/>
                  </a:cubicBezTo>
                  <a:cubicBezTo>
                    <a:pt x="3791" y="1885"/>
                    <a:pt x="3749" y="1595"/>
                    <a:pt x="3625" y="1326"/>
                  </a:cubicBezTo>
                  <a:cubicBezTo>
                    <a:pt x="3604" y="1264"/>
                    <a:pt x="3563" y="1201"/>
                    <a:pt x="3542" y="1139"/>
                  </a:cubicBezTo>
                  <a:cubicBezTo>
                    <a:pt x="3356" y="829"/>
                    <a:pt x="3087" y="580"/>
                    <a:pt x="2797" y="373"/>
                  </a:cubicBezTo>
                  <a:cubicBezTo>
                    <a:pt x="2548" y="186"/>
                    <a:pt x="2279" y="0"/>
                    <a:pt x="19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0"/>
            <p:cNvSpPr/>
            <p:nvPr/>
          </p:nvSpPr>
          <p:spPr>
            <a:xfrm>
              <a:off x="6984150" y="1877700"/>
              <a:ext cx="94800" cy="84950"/>
            </a:xfrm>
            <a:custGeom>
              <a:rect b="b" l="l" r="r" t="t"/>
              <a:pathLst>
                <a:path extrusionOk="0" h="3398" w="3792">
                  <a:moveTo>
                    <a:pt x="1948" y="1"/>
                  </a:moveTo>
                  <a:cubicBezTo>
                    <a:pt x="1699" y="1"/>
                    <a:pt x="1471" y="104"/>
                    <a:pt x="1264" y="270"/>
                  </a:cubicBezTo>
                  <a:cubicBezTo>
                    <a:pt x="601" y="788"/>
                    <a:pt x="1" y="1968"/>
                    <a:pt x="518" y="2776"/>
                  </a:cubicBezTo>
                  <a:cubicBezTo>
                    <a:pt x="684" y="3046"/>
                    <a:pt x="974" y="3232"/>
                    <a:pt x="1285" y="3336"/>
                  </a:cubicBezTo>
                  <a:cubicBezTo>
                    <a:pt x="1471" y="3377"/>
                    <a:pt x="1658" y="3398"/>
                    <a:pt x="1865" y="3398"/>
                  </a:cubicBezTo>
                  <a:cubicBezTo>
                    <a:pt x="2673" y="3398"/>
                    <a:pt x="3543" y="2983"/>
                    <a:pt x="3729" y="2155"/>
                  </a:cubicBezTo>
                  <a:cubicBezTo>
                    <a:pt x="3791" y="1886"/>
                    <a:pt x="3750" y="1575"/>
                    <a:pt x="3626" y="1326"/>
                  </a:cubicBezTo>
                  <a:cubicBezTo>
                    <a:pt x="3605" y="1264"/>
                    <a:pt x="3563" y="1202"/>
                    <a:pt x="3543" y="1140"/>
                  </a:cubicBezTo>
                  <a:cubicBezTo>
                    <a:pt x="3356" y="829"/>
                    <a:pt x="3087" y="581"/>
                    <a:pt x="2797" y="373"/>
                  </a:cubicBezTo>
                  <a:cubicBezTo>
                    <a:pt x="2548" y="187"/>
                    <a:pt x="2279" y="1"/>
                    <a:pt x="194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0"/>
            <p:cNvSpPr/>
            <p:nvPr/>
          </p:nvSpPr>
          <p:spPr>
            <a:xfrm>
              <a:off x="238125" y="1658125"/>
              <a:ext cx="2600" cy="45075"/>
            </a:xfrm>
            <a:custGeom>
              <a:rect b="b" l="l" r="r" t="t"/>
              <a:pathLst>
                <a:path extrusionOk="0" h="1803" w="104">
                  <a:moveTo>
                    <a:pt x="104" y="1"/>
                  </a:moveTo>
                  <a:cubicBezTo>
                    <a:pt x="62" y="22"/>
                    <a:pt x="41" y="42"/>
                    <a:pt x="0" y="42"/>
                  </a:cubicBezTo>
                  <a:lnTo>
                    <a:pt x="0" y="1803"/>
                  </a:lnTo>
                  <a:cubicBezTo>
                    <a:pt x="41" y="1782"/>
                    <a:pt x="62" y="1762"/>
                    <a:pt x="104" y="1762"/>
                  </a:cubicBezTo>
                  <a:lnTo>
                    <a:pt x="10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0"/>
            <p:cNvSpPr/>
            <p:nvPr/>
          </p:nvSpPr>
          <p:spPr>
            <a:xfrm>
              <a:off x="240700" y="839425"/>
              <a:ext cx="1086475" cy="862750"/>
            </a:xfrm>
            <a:custGeom>
              <a:rect b="b" l="l" r="r" t="t"/>
              <a:pathLst>
                <a:path extrusionOk="0" h="34510" w="43459">
                  <a:moveTo>
                    <a:pt x="41491" y="0"/>
                  </a:moveTo>
                  <a:cubicBezTo>
                    <a:pt x="32604" y="12159"/>
                    <a:pt x="19327" y="22827"/>
                    <a:pt x="1803" y="31858"/>
                  </a:cubicBezTo>
                  <a:cubicBezTo>
                    <a:pt x="1243" y="32127"/>
                    <a:pt x="643" y="32438"/>
                    <a:pt x="1" y="32749"/>
                  </a:cubicBezTo>
                  <a:lnTo>
                    <a:pt x="1" y="34510"/>
                  </a:lnTo>
                  <a:cubicBezTo>
                    <a:pt x="912" y="34075"/>
                    <a:pt x="1782" y="33640"/>
                    <a:pt x="2528" y="33246"/>
                  </a:cubicBezTo>
                  <a:cubicBezTo>
                    <a:pt x="20715" y="23883"/>
                    <a:pt x="34427" y="12739"/>
                    <a:pt x="4345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10"/>
            <p:cNvSpPr/>
            <p:nvPr/>
          </p:nvSpPr>
          <p:spPr>
            <a:xfrm>
              <a:off x="1804100" y="3500125"/>
              <a:ext cx="74600" cy="71375"/>
            </a:xfrm>
            <a:custGeom>
              <a:rect b="b" l="l" r="r" t="t"/>
              <a:pathLst>
                <a:path extrusionOk="0" h="2855" w="2984">
                  <a:moveTo>
                    <a:pt x="1264" y="1"/>
                  </a:moveTo>
                  <a:cubicBezTo>
                    <a:pt x="1059" y="1"/>
                    <a:pt x="860" y="50"/>
                    <a:pt x="684" y="166"/>
                  </a:cubicBezTo>
                  <a:cubicBezTo>
                    <a:pt x="456" y="311"/>
                    <a:pt x="290" y="539"/>
                    <a:pt x="228" y="808"/>
                  </a:cubicBezTo>
                  <a:cubicBezTo>
                    <a:pt x="0" y="1554"/>
                    <a:pt x="352" y="2631"/>
                    <a:pt x="1181" y="2838"/>
                  </a:cubicBezTo>
                  <a:cubicBezTo>
                    <a:pt x="1245" y="2849"/>
                    <a:pt x="1308" y="2854"/>
                    <a:pt x="1370" y="2854"/>
                  </a:cubicBezTo>
                  <a:cubicBezTo>
                    <a:pt x="1547" y="2854"/>
                    <a:pt x="1716" y="2812"/>
                    <a:pt x="1885" y="2735"/>
                  </a:cubicBezTo>
                  <a:cubicBezTo>
                    <a:pt x="1927" y="2714"/>
                    <a:pt x="1989" y="2693"/>
                    <a:pt x="2030" y="2673"/>
                  </a:cubicBezTo>
                  <a:cubicBezTo>
                    <a:pt x="2279" y="2507"/>
                    <a:pt x="2486" y="2300"/>
                    <a:pt x="2672" y="2051"/>
                  </a:cubicBezTo>
                  <a:cubicBezTo>
                    <a:pt x="2838" y="1844"/>
                    <a:pt x="2983" y="1616"/>
                    <a:pt x="2983" y="1347"/>
                  </a:cubicBezTo>
                  <a:cubicBezTo>
                    <a:pt x="2983" y="1140"/>
                    <a:pt x="2900" y="953"/>
                    <a:pt x="2755" y="788"/>
                  </a:cubicBezTo>
                  <a:cubicBezTo>
                    <a:pt x="2436" y="377"/>
                    <a:pt x="1827" y="1"/>
                    <a:pt x="126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0"/>
            <p:cNvSpPr/>
            <p:nvPr/>
          </p:nvSpPr>
          <p:spPr>
            <a:xfrm>
              <a:off x="6052916" y="1257614"/>
              <a:ext cx="1321232" cy="1222376"/>
            </a:xfrm>
            <a:custGeom>
              <a:rect b="b" l="l" r="r" t="t"/>
              <a:pathLst>
                <a:path extrusionOk="0" h="61480" w="66452">
                  <a:moveTo>
                    <a:pt x="41698" y="1"/>
                  </a:moveTo>
                  <a:cubicBezTo>
                    <a:pt x="37804" y="1"/>
                    <a:pt x="33806" y="125"/>
                    <a:pt x="29725" y="394"/>
                  </a:cubicBezTo>
                  <a:lnTo>
                    <a:pt x="29270" y="436"/>
                  </a:lnTo>
                  <a:cubicBezTo>
                    <a:pt x="20342" y="1016"/>
                    <a:pt x="9198" y="1741"/>
                    <a:pt x="3750" y="8141"/>
                  </a:cubicBezTo>
                  <a:cubicBezTo>
                    <a:pt x="1099" y="11228"/>
                    <a:pt x="1" y="15412"/>
                    <a:pt x="477" y="20591"/>
                  </a:cubicBezTo>
                  <a:cubicBezTo>
                    <a:pt x="2486" y="42299"/>
                    <a:pt x="25728" y="52014"/>
                    <a:pt x="35608" y="55183"/>
                  </a:cubicBezTo>
                  <a:cubicBezTo>
                    <a:pt x="46504" y="58663"/>
                    <a:pt x="56799" y="60755"/>
                    <a:pt x="66451" y="61480"/>
                  </a:cubicBezTo>
                  <a:lnTo>
                    <a:pt x="66451" y="59885"/>
                  </a:lnTo>
                  <a:cubicBezTo>
                    <a:pt x="56944" y="59181"/>
                    <a:pt x="46814" y="57109"/>
                    <a:pt x="36105" y="53671"/>
                  </a:cubicBezTo>
                  <a:cubicBezTo>
                    <a:pt x="30181" y="51786"/>
                    <a:pt x="19348" y="47477"/>
                    <a:pt x="11456" y="39585"/>
                  </a:cubicBezTo>
                  <a:cubicBezTo>
                    <a:pt x="6546" y="34697"/>
                    <a:pt x="2797" y="28400"/>
                    <a:pt x="2051" y="20446"/>
                  </a:cubicBezTo>
                  <a:cubicBezTo>
                    <a:pt x="1616" y="15640"/>
                    <a:pt x="2569" y="11953"/>
                    <a:pt x="4951" y="9156"/>
                  </a:cubicBezTo>
                  <a:cubicBezTo>
                    <a:pt x="9964" y="3274"/>
                    <a:pt x="20735" y="2569"/>
                    <a:pt x="29373" y="2010"/>
                  </a:cubicBezTo>
                  <a:lnTo>
                    <a:pt x="29829" y="1989"/>
                  </a:lnTo>
                  <a:cubicBezTo>
                    <a:pt x="33868" y="1720"/>
                    <a:pt x="37845" y="1596"/>
                    <a:pt x="41719" y="1596"/>
                  </a:cubicBezTo>
                  <a:cubicBezTo>
                    <a:pt x="47705" y="1596"/>
                    <a:pt x="53484" y="1906"/>
                    <a:pt x="58953" y="2528"/>
                  </a:cubicBezTo>
                  <a:cubicBezTo>
                    <a:pt x="61521" y="2839"/>
                    <a:pt x="64007" y="3191"/>
                    <a:pt x="66451" y="3626"/>
                  </a:cubicBezTo>
                  <a:lnTo>
                    <a:pt x="66451" y="2031"/>
                  </a:lnTo>
                  <a:cubicBezTo>
                    <a:pt x="64069" y="1616"/>
                    <a:pt x="61625" y="1244"/>
                    <a:pt x="59139" y="954"/>
                  </a:cubicBezTo>
                  <a:cubicBezTo>
                    <a:pt x="53588" y="332"/>
                    <a:pt x="47767" y="1"/>
                    <a:pt x="4169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0"/>
            <p:cNvSpPr/>
            <p:nvPr/>
          </p:nvSpPr>
          <p:spPr>
            <a:xfrm rot="10800000">
              <a:off x="238126" y="2927691"/>
              <a:ext cx="582600" cy="911475"/>
            </a:xfrm>
            <a:custGeom>
              <a:rect b="b" l="l" r="r" t="t"/>
              <a:pathLst>
                <a:path extrusionOk="0" h="36459" w="23304">
                  <a:moveTo>
                    <a:pt x="19829" y="0"/>
                  </a:moveTo>
                  <a:cubicBezTo>
                    <a:pt x="17493" y="0"/>
                    <a:pt x="15105" y="475"/>
                    <a:pt x="13008" y="1174"/>
                  </a:cubicBezTo>
                  <a:cubicBezTo>
                    <a:pt x="6111" y="3432"/>
                    <a:pt x="0" y="9169"/>
                    <a:pt x="228" y="16979"/>
                  </a:cubicBezTo>
                  <a:cubicBezTo>
                    <a:pt x="394" y="22509"/>
                    <a:pt x="4391" y="28723"/>
                    <a:pt x="8451" y="32224"/>
                  </a:cubicBezTo>
                  <a:cubicBezTo>
                    <a:pt x="11887" y="35200"/>
                    <a:pt x="14959" y="36459"/>
                    <a:pt x="18940" y="36459"/>
                  </a:cubicBezTo>
                  <a:cubicBezTo>
                    <a:pt x="19808" y="36459"/>
                    <a:pt x="20720" y="36399"/>
                    <a:pt x="21688" y="36284"/>
                  </a:cubicBezTo>
                  <a:cubicBezTo>
                    <a:pt x="22226" y="36222"/>
                    <a:pt x="22765" y="36139"/>
                    <a:pt x="23303" y="36035"/>
                  </a:cubicBezTo>
                  <a:lnTo>
                    <a:pt x="23303" y="407"/>
                  </a:lnTo>
                  <a:cubicBezTo>
                    <a:pt x="22392" y="179"/>
                    <a:pt x="21460" y="55"/>
                    <a:pt x="20507" y="14"/>
                  </a:cubicBezTo>
                  <a:cubicBezTo>
                    <a:pt x="20282" y="5"/>
                    <a:pt x="20056" y="0"/>
                    <a:pt x="1982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0"/>
            <p:cNvSpPr/>
            <p:nvPr/>
          </p:nvSpPr>
          <p:spPr>
            <a:xfrm rot="10800000">
              <a:off x="238126" y="3119516"/>
              <a:ext cx="486300" cy="919725"/>
            </a:xfrm>
            <a:custGeom>
              <a:rect b="b" l="l" r="r" t="t"/>
              <a:pathLst>
                <a:path extrusionOk="0" h="36789" w="19452">
                  <a:moveTo>
                    <a:pt x="19451" y="0"/>
                  </a:moveTo>
                  <a:cubicBezTo>
                    <a:pt x="16945" y="63"/>
                    <a:pt x="14687" y="643"/>
                    <a:pt x="13154" y="1160"/>
                  </a:cubicBezTo>
                  <a:cubicBezTo>
                    <a:pt x="7044" y="3170"/>
                    <a:pt x="1" y="8555"/>
                    <a:pt x="249" y="17131"/>
                  </a:cubicBezTo>
                  <a:cubicBezTo>
                    <a:pt x="415" y="22931"/>
                    <a:pt x="4661" y="29166"/>
                    <a:pt x="8535" y="32501"/>
                  </a:cubicBezTo>
                  <a:cubicBezTo>
                    <a:pt x="11994" y="35504"/>
                    <a:pt x="15060" y="36789"/>
                    <a:pt x="19120" y="36789"/>
                  </a:cubicBezTo>
                  <a:lnTo>
                    <a:pt x="19451" y="36789"/>
                  </a:lnTo>
                  <a:lnTo>
                    <a:pt x="19451" y="36436"/>
                  </a:lnTo>
                  <a:cubicBezTo>
                    <a:pt x="19354" y="36438"/>
                    <a:pt x="19256" y="36439"/>
                    <a:pt x="19160" y="36439"/>
                  </a:cubicBezTo>
                  <a:cubicBezTo>
                    <a:pt x="15183" y="36439"/>
                    <a:pt x="12160" y="35184"/>
                    <a:pt x="8763" y="32252"/>
                  </a:cubicBezTo>
                  <a:cubicBezTo>
                    <a:pt x="4951" y="28959"/>
                    <a:pt x="767" y="22827"/>
                    <a:pt x="602" y="17131"/>
                  </a:cubicBezTo>
                  <a:cubicBezTo>
                    <a:pt x="353" y="8721"/>
                    <a:pt x="7271" y="3460"/>
                    <a:pt x="13258" y="1471"/>
                  </a:cubicBezTo>
                  <a:cubicBezTo>
                    <a:pt x="14770" y="974"/>
                    <a:pt x="16986" y="415"/>
                    <a:pt x="19451" y="353"/>
                  </a:cubicBezTo>
                  <a:lnTo>
                    <a:pt x="1945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0"/>
            <p:cNvSpPr/>
            <p:nvPr/>
          </p:nvSpPr>
          <p:spPr>
            <a:xfrm>
              <a:off x="6685524" y="3235218"/>
              <a:ext cx="195250" cy="156775"/>
            </a:xfrm>
            <a:custGeom>
              <a:rect b="b" l="l" r="r" t="t"/>
              <a:pathLst>
                <a:path extrusionOk="0" h="6271" w="7810">
                  <a:moveTo>
                    <a:pt x="3540" y="1"/>
                  </a:moveTo>
                  <a:cubicBezTo>
                    <a:pt x="3370" y="1"/>
                    <a:pt x="3198" y="20"/>
                    <a:pt x="3024" y="61"/>
                  </a:cubicBezTo>
                  <a:cubicBezTo>
                    <a:pt x="2755" y="123"/>
                    <a:pt x="2465" y="248"/>
                    <a:pt x="2175" y="434"/>
                  </a:cubicBezTo>
                  <a:cubicBezTo>
                    <a:pt x="725" y="1408"/>
                    <a:pt x="0" y="2961"/>
                    <a:pt x="1119" y="4494"/>
                  </a:cubicBezTo>
                  <a:cubicBezTo>
                    <a:pt x="1772" y="5436"/>
                    <a:pt x="2568" y="6270"/>
                    <a:pt x="3738" y="6270"/>
                  </a:cubicBezTo>
                  <a:cubicBezTo>
                    <a:pt x="3829" y="6270"/>
                    <a:pt x="3923" y="6265"/>
                    <a:pt x="4019" y="6255"/>
                  </a:cubicBezTo>
                  <a:cubicBezTo>
                    <a:pt x="5075" y="6130"/>
                    <a:pt x="6649" y="5136"/>
                    <a:pt x="7229" y="4121"/>
                  </a:cubicBezTo>
                  <a:cubicBezTo>
                    <a:pt x="7809" y="3065"/>
                    <a:pt x="7229" y="2505"/>
                    <a:pt x="6484" y="1718"/>
                  </a:cubicBezTo>
                  <a:cubicBezTo>
                    <a:pt x="5658" y="821"/>
                    <a:pt x="4645" y="1"/>
                    <a:pt x="354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0"/>
            <p:cNvSpPr/>
            <p:nvPr/>
          </p:nvSpPr>
          <p:spPr>
            <a:xfrm>
              <a:off x="6909224" y="3458118"/>
              <a:ext cx="138225" cy="127725"/>
            </a:xfrm>
            <a:custGeom>
              <a:rect b="b" l="l" r="r" t="t"/>
              <a:pathLst>
                <a:path extrusionOk="0" h="5109" w="5529">
                  <a:moveTo>
                    <a:pt x="2709" y="0"/>
                  </a:moveTo>
                  <a:cubicBezTo>
                    <a:pt x="2647" y="0"/>
                    <a:pt x="2587" y="4"/>
                    <a:pt x="2528" y="11"/>
                  </a:cubicBezTo>
                  <a:cubicBezTo>
                    <a:pt x="2300" y="52"/>
                    <a:pt x="2093" y="94"/>
                    <a:pt x="1906" y="177"/>
                  </a:cubicBezTo>
                  <a:cubicBezTo>
                    <a:pt x="374" y="839"/>
                    <a:pt x="1" y="3014"/>
                    <a:pt x="1161" y="4216"/>
                  </a:cubicBezTo>
                  <a:cubicBezTo>
                    <a:pt x="1709" y="4764"/>
                    <a:pt x="2092" y="5108"/>
                    <a:pt x="2586" y="5108"/>
                  </a:cubicBezTo>
                  <a:cubicBezTo>
                    <a:pt x="2895" y="5108"/>
                    <a:pt x="3247" y="4974"/>
                    <a:pt x="3708" y="4671"/>
                  </a:cubicBezTo>
                  <a:cubicBezTo>
                    <a:pt x="4516" y="4133"/>
                    <a:pt x="5407" y="3408"/>
                    <a:pt x="5469" y="2476"/>
                  </a:cubicBezTo>
                  <a:cubicBezTo>
                    <a:pt x="5528" y="1275"/>
                    <a:pt x="3886" y="0"/>
                    <a:pt x="270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0"/>
            <p:cNvSpPr/>
            <p:nvPr/>
          </p:nvSpPr>
          <p:spPr>
            <a:xfrm>
              <a:off x="6568474" y="3486343"/>
              <a:ext cx="153825" cy="75375"/>
            </a:xfrm>
            <a:custGeom>
              <a:rect b="b" l="l" r="r" t="t"/>
              <a:pathLst>
                <a:path extrusionOk="0" h="3015" w="6153">
                  <a:moveTo>
                    <a:pt x="1368" y="0"/>
                  </a:moveTo>
                  <a:cubicBezTo>
                    <a:pt x="1" y="311"/>
                    <a:pt x="788" y="1637"/>
                    <a:pt x="1430" y="2196"/>
                  </a:cubicBezTo>
                  <a:cubicBezTo>
                    <a:pt x="1956" y="2647"/>
                    <a:pt x="2483" y="3015"/>
                    <a:pt x="3041" y="3015"/>
                  </a:cubicBezTo>
                  <a:cubicBezTo>
                    <a:pt x="3406" y="3015"/>
                    <a:pt x="3784" y="2858"/>
                    <a:pt x="4185" y="2465"/>
                  </a:cubicBezTo>
                  <a:cubicBezTo>
                    <a:pt x="6153" y="539"/>
                    <a:pt x="3004" y="145"/>
                    <a:pt x="136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0"/>
            <p:cNvSpPr/>
            <p:nvPr/>
          </p:nvSpPr>
          <p:spPr>
            <a:xfrm>
              <a:off x="7113274" y="3646818"/>
              <a:ext cx="122325" cy="77525"/>
            </a:xfrm>
            <a:custGeom>
              <a:rect b="b" l="l" r="r" t="t"/>
              <a:pathLst>
                <a:path extrusionOk="0" h="3101" w="4893">
                  <a:moveTo>
                    <a:pt x="1399" y="1"/>
                  </a:moveTo>
                  <a:cubicBezTo>
                    <a:pt x="1368" y="1"/>
                    <a:pt x="1336" y="1"/>
                    <a:pt x="1305" y="3"/>
                  </a:cubicBezTo>
                  <a:cubicBezTo>
                    <a:pt x="352" y="790"/>
                    <a:pt x="0" y="1018"/>
                    <a:pt x="476" y="2198"/>
                  </a:cubicBezTo>
                  <a:cubicBezTo>
                    <a:pt x="753" y="2861"/>
                    <a:pt x="1222" y="3101"/>
                    <a:pt x="1805" y="3101"/>
                  </a:cubicBezTo>
                  <a:cubicBezTo>
                    <a:pt x="2097" y="3101"/>
                    <a:pt x="2417" y="3041"/>
                    <a:pt x="2755" y="2944"/>
                  </a:cubicBezTo>
                  <a:cubicBezTo>
                    <a:pt x="4893" y="2313"/>
                    <a:pt x="3208" y="1"/>
                    <a:pt x="139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0"/>
            <p:cNvSpPr/>
            <p:nvPr/>
          </p:nvSpPr>
          <p:spPr>
            <a:xfrm>
              <a:off x="7087374" y="3324768"/>
              <a:ext cx="75100" cy="67775"/>
            </a:xfrm>
            <a:custGeom>
              <a:rect b="b" l="l" r="r" t="t"/>
              <a:pathLst>
                <a:path extrusionOk="0" h="2711" w="3004">
                  <a:moveTo>
                    <a:pt x="1782" y="1"/>
                  </a:moveTo>
                  <a:cubicBezTo>
                    <a:pt x="829" y="332"/>
                    <a:pt x="0" y="1057"/>
                    <a:pt x="642" y="1989"/>
                  </a:cubicBezTo>
                  <a:cubicBezTo>
                    <a:pt x="918" y="2374"/>
                    <a:pt x="1339" y="2711"/>
                    <a:pt x="1835" y="2711"/>
                  </a:cubicBezTo>
                  <a:cubicBezTo>
                    <a:pt x="1899" y="2711"/>
                    <a:pt x="1964" y="2705"/>
                    <a:pt x="2030" y="2693"/>
                  </a:cubicBezTo>
                  <a:cubicBezTo>
                    <a:pt x="3004" y="2507"/>
                    <a:pt x="2880" y="249"/>
                    <a:pt x="2051" y="146"/>
                  </a:cubicBezTo>
                  <a:lnTo>
                    <a:pt x="1782"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0"/>
            <p:cNvSpPr/>
            <p:nvPr/>
          </p:nvSpPr>
          <p:spPr>
            <a:xfrm>
              <a:off x="3254600" y="839425"/>
              <a:ext cx="1860650" cy="811175"/>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0" name="Google Shape;250;p10"/>
          <p:cNvSpPr/>
          <p:nvPr/>
        </p:nvSpPr>
        <p:spPr>
          <a:xfrm>
            <a:off x="3776924" y="4423399"/>
            <a:ext cx="2293706" cy="720150"/>
          </a:xfrm>
          <a:custGeom>
            <a:rect b="b" l="l" r="r" t="t"/>
            <a:pathLst>
              <a:path extrusionOk="0" h="71979" w="229256">
                <a:moveTo>
                  <a:pt x="81025" y="0"/>
                </a:moveTo>
                <a:cubicBezTo>
                  <a:pt x="64376" y="0"/>
                  <a:pt x="47727" y="666"/>
                  <a:pt x="31134" y="1943"/>
                </a:cubicBezTo>
                <a:cubicBezTo>
                  <a:pt x="16261" y="3108"/>
                  <a:pt x="1" y="3829"/>
                  <a:pt x="112" y="23364"/>
                </a:cubicBezTo>
                <a:cubicBezTo>
                  <a:pt x="112" y="30245"/>
                  <a:pt x="2886" y="36794"/>
                  <a:pt x="5661" y="43120"/>
                </a:cubicBezTo>
                <a:cubicBezTo>
                  <a:pt x="10046" y="52999"/>
                  <a:pt x="14707" y="62988"/>
                  <a:pt x="20645" y="71978"/>
                </a:cubicBezTo>
                <a:lnTo>
                  <a:pt x="226647" y="71978"/>
                </a:lnTo>
                <a:lnTo>
                  <a:pt x="229256" y="70813"/>
                </a:lnTo>
                <a:cubicBezTo>
                  <a:pt x="228146" y="69592"/>
                  <a:pt x="227036" y="68427"/>
                  <a:pt x="225926" y="67317"/>
                </a:cubicBezTo>
                <a:cubicBezTo>
                  <a:pt x="211608" y="53165"/>
                  <a:pt x="195125" y="41400"/>
                  <a:pt x="178698" y="29746"/>
                </a:cubicBezTo>
                <a:cubicBezTo>
                  <a:pt x="167155" y="21533"/>
                  <a:pt x="155446" y="13264"/>
                  <a:pt x="142237" y="8103"/>
                </a:cubicBezTo>
                <a:cubicBezTo>
                  <a:pt x="124978" y="1277"/>
                  <a:pt x="106054" y="222"/>
                  <a:pt x="875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0"/>
          <p:cNvSpPr/>
          <p:nvPr/>
        </p:nvSpPr>
        <p:spPr>
          <a:xfrm>
            <a:off x="358125" y="4608900"/>
            <a:ext cx="1353907" cy="536813"/>
          </a:xfrm>
          <a:custGeom>
            <a:rect b="b" l="l" r="r" t="t"/>
            <a:pathLst>
              <a:path extrusionOk="0" h="64579" w="162827">
                <a:moveTo>
                  <a:pt x="113113" y="0"/>
                </a:moveTo>
                <a:cubicBezTo>
                  <a:pt x="109831" y="0"/>
                  <a:pt x="106719" y="214"/>
                  <a:pt x="103945" y="647"/>
                </a:cubicBezTo>
                <a:cubicBezTo>
                  <a:pt x="89572" y="2922"/>
                  <a:pt x="74477" y="8139"/>
                  <a:pt x="59160" y="16075"/>
                </a:cubicBezTo>
                <a:cubicBezTo>
                  <a:pt x="47450" y="22179"/>
                  <a:pt x="35518" y="29893"/>
                  <a:pt x="23642" y="39106"/>
                </a:cubicBezTo>
                <a:lnTo>
                  <a:pt x="23143" y="39494"/>
                </a:lnTo>
                <a:cubicBezTo>
                  <a:pt x="14319" y="46320"/>
                  <a:pt x="3608" y="54644"/>
                  <a:pt x="1" y="64578"/>
                </a:cubicBezTo>
                <a:lnTo>
                  <a:pt x="2443" y="64578"/>
                </a:lnTo>
                <a:cubicBezTo>
                  <a:pt x="6105" y="55588"/>
                  <a:pt x="16206" y="47763"/>
                  <a:pt x="24530" y="41270"/>
                </a:cubicBezTo>
                <a:lnTo>
                  <a:pt x="25030" y="40881"/>
                </a:lnTo>
                <a:cubicBezTo>
                  <a:pt x="36795" y="31780"/>
                  <a:pt x="48615" y="24122"/>
                  <a:pt x="60159" y="18128"/>
                </a:cubicBezTo>
                <a:cubicBezTo>
                  <a:pt x="75309" y="10248"/>
                  <a:pt x="90127" y="5142"/>
                  <a:pt x="104278" y="2922"/>
                </a:cubicBezTo>
                <a:cubicBezTo>
                  <a:pt x="106871" y="2515"/>
                  <a:pt x="109878" y="2300"/>
                  <a:pt x="113124" y="2300"/>
                </a:cubicBezTo>
                <a:cubicBezTo>
                  <a:pt x="126688" y="2300"/>
                  <a:pt x="144423" y="6052"/>
                  <a:pt x="153559" y="15187"/>
                </a:cubicBezTo>
                <a:cubicBezTo>
                  <a:pt x="158498" y="20182"/>
                  <a:pt x="160440" y="26286"/>
                  <a:pt x="159275" y="33334"/>
                </a:cubicBezTo>
                <a:cubicBezTo>
                  <a:pt x="158331" y="39217"/>
                  <a:pt x="155002" y="44433"/>
                  <a:pt x="152171" y="48262"/>
                </a:cubicBezTo>
                <a:cubicBezTo>
                  <a:pt x="148009" y="54089"/>
                  <a:pt x="143070" y="59528"/>
                  <a:pt x="137465" y="64578"/>
                </a:cubicBezTo>
                <a:lnTo>
                  <a:pt x="140850" y="64578"/>
                </a:lnTo>
                <a:cubicBezTo>
                  <a:pt x="145789" y="59917"/>
                  <a:pt x="150229" y="54922"/>
                  <a:pt x="154058" y="49650"/>
                </a:cubicBezTo>
                <a:cubicBezTo>
                  <a:pt x="157000" y="45543"/>
                  <a:pt x="160496" y="40049"/>
                  <a:pt x="161550" y="33722"/>
                </a:cubicBezTo>
                <a:cubicBezTo>
                  <a:pt x="162827" y="25898"/>
                  <a:pt x="160662" y="19127"/>
                  <a:pt x="155168" y="13633"/>
                </a:cubicBezTo>
                <a:cubicBezTo>
                  <a:pt x="148231" y="6641"/>
                  <a:pt x="137687" y="3311"/>
                  <a:pt x="130084" y="1757"/>
                </a:cubicBezTo>
                <a:cubicBezTo>
                  <a:pt x="129751" y="1701"/>
                  <a:pt x="129418" y="1646"/>
                  <a:pt x="129085" y="1535"/>
                </a:cubicBezTo>
                <a:cubicBezTo>
                  <a:pt x="123774" y="520"/>
                  <a:pt x="118237" y="0"/>
                  <a:pt x="113113"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0"/>
          <p:cNvSpPr txBox="1"/>
          <p:nvPr>
            <p:ph type="title"/>
          </p:nvPr>
        </p:nvSpPr>
        <p:spPr>
          <a:xfrm>
            <a:off x="2524425" y="2082600"/>
            <a:ext cx="4095300" cy="978300"/>
          </a:xfrm>
          <a:prstGeom prst="rect">
            <a:avLst/>
          </a:prstGeom>
        </p:spPr>
        <p:txBody>
          <a:bodyPr anchorCtr="0" anchor="t" bIns="91425" lIns="91425" spcFirstLastPara="1" rIns="91425" wrap="square" tIns="91425">
            <a:noAutofit/>
          </a:bodyPr>
          <a:lstStyle>
            <a:lvl1pPr lvl="0" rtl="0" algn="ctr">
              <a:lnSpc>
                <a:spcPct val="80000"/>
              </a:lnSpc>
              <a:spcBef>
                <a:spcPts val="0"/>
              </a:spcBef>
              <a:spcAft>
                <a:spcPts val="0"/>
              </a:spcAft>
              <a:buClr>
                <a:schemeClr val="dk2"/>
              </a:buClr>
              <a:buSzPts val="9000"/>
              <a:buNone/>
              <a:defRPr sz="9000">
                <a:solidFill>
                  <a:schemeClr val="dk2"/>
                </a:solidFill>
              </a:defRPr>
            </a:lvl1pPr>
            <a:lvl2pPr lvl="1" rtl="0" algn="ctr">
              <a:spcBef>
                <a:spcPts val="0"/>
              </a:spcBef>
              <a:spcAft>
                <a:spcPts val="0"/>
              </a:spcAft>
              <a:buClr>
                <a:schemeClr val="dk2"/>
              </a:buClr>
              <a:buSzPts val="9000"/>
              <a:buNone/>
              <a:defRPr sz="9000">
                <a:solidFill>
                  <a:schemeClr val="dk2"/>
                </a:solidFill>
              </a:defRPr>
            </a:lvl2pPr>
            <a:lvl3pPr lvl="2" rtl="0" algn="ctr">
              <a:spcBef>
                <a:spcPts val="0"/>
              </a:spcBef>
              <a:spcAft>
                <a:spcPts val="0"/>
              </a:spcAft>
              <a:buClr>
                <a:schemeClr val="dk2"/>
              </a:buClr>
              <a:buSzPts val="9000"/>
              <a:buNone/>
              <a:defRPr sz="9000">
                <a:solidFill>
                  <a:schemeClr val="dk2"/>
                </a:solidFill>
              </a:defRPr>
            </a:lvl3pPr>
            <a:lvl4pPr lvl="3" rtl="0" algn="ctr">
              <a:spcBef>
                <a:spcPts val="0"/>
              </a:spcBef>
              <a:spcAft>
                <a:spcPts val="0"/>
              </a:spcAft>
              <a:buClr>
                <a:schemeClr val="dk2"/>
              </a:buClr>
              <a:buSzPts val="9000"/>
              <a:buNone/>
              <a:defRPr sz="9000">
                <a:solidFill>
                  <a:schemeClr val="dk2"/>
                </a:solidFill>
              </a:defRPr>
            </a:lvl4pPr>
            <a:lvl5pPr lvl="4" rtl="0" algn="ctr">
              <a:spcBef>
                <a:spcPts val="0"/>
              </a:spcBef>
              <a:spcAft>
                <a:spcPts val="0"/>
              </a:spcAft>
              <a:buClr>
                <a:schemeClr val="dk2"/>
              </a:buClr>
              <a:buSzPts val="9000"/>
              <a:buNone/>
              <a:defRPr sz="9000">
                <a:solidFill>
                  <a:schemeClr val="dk2"/>
                </a:solidFill>
              </a:defRPr>
            </a:lvl5pPr>
            <a:lvl6pPr lvl="5" rtl="0" algn="ctr">
              <a:spcBef>
                <a:spcPts val="0"/>
              </a:spcBef>
              <a:spcAft>
                <a:spcPts val="0"/>
              </a:spcAft>
              <a:buClr>
                <a:schemeClr val="dk2"/>
              </a:buClr>
              <a:buSzPts val="9000"/>
              <a:buNone/>
              <a:defRPr sz="9000">
                <a:solidFill>
                  <a:schemeClr val="dk2"/>
                </a:solidFill>
              </a:defRPr>
            </a:lvl6pPr>
            <a:lvl7pPr lvl="6" rtl="0" algn="ctr">
              <a:spcBef>
                <a:spcPts val="0"/>
              </a:spcBef>
              <a:spcAft>
                <a:spcPts val="0"/>
              </a:spcAft>
              <a:buClr>
                <a:schemeClr val="dk2"/>
              </a:buClr>
              <a:buSzPts val="9000"/>
              <a:buNone/>
              <a:defRPr sz="9000">
                <a:solidFill>
                  <a:schemeClr val="dk2"/>
                </a:solidFill>
              </a:defRPr>
            </a:lvl7pPr>
            <a:lvl8pPr lvl="7" rtl="0" algn="ctr">
              <a:spcBef>
                <a:spcPts val="0"/>
              </a:spcBef>
              <a:spcAft>
                <a:spcPts val="0"/>
              </a:spcAft>
              <a:buClr>
                <a:schemeClr val="dk2"/>
              </a:buClr>
              <a:buSzPts val="9000"/>
              <a:buNone/>
              <a:defRPr sz="9000">
                <a:solidFill>
                  <a:schemeClr val="dk2"/>
                </a:solidFill>
              </a:defRPr>
            </a:lvl8pPr>
            <a:lvl9pPr lvl="8" rtl="0" algn="ctr">
              <a:spcBef>
                <a:spcPts val="0"/>
              </a:spcBef>
              <a:spcAft>
                <a:spcPts val="0"/>
              </a:spcAft>
              <a:buClr>
                <a:schemeClr val="dk2"/>
              </a:buClr>
              <a:buSzPts val="9000"/>
              <a:buNone/>
              <a:defRPr sz="9000">
                <a:solidFill>
                  <a:schemeClr val="dk2"/>
                </a:solidFill>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1"/>
        </a:solidFill>
      </p:bgPr>
    </p:bg>
    <p:spTree>
      <p:nvGrpSpPr>
        <p:cNvPr id="253" name="Shape 253"/>
        <p:cNvGrpSpPr/>
        <p:nvPr/>
      </p:nvGrpSpPr>
      <p:grpSpPr>
        <a:xfrm>
          <a:off x="0" y="0"/>
          <a:ext cx="0" cy="0"/>
          <a:chOff x="0" y="0"/>
          <a:chExt cx="0" cy="0"/>
        </a:xfrm>
      </p:grpSpPr>
      <p:sp>
        <p:nvSpPr>
          <p:cNvPr id="254" name="Google Shape;254;p11"/>
          <p:cNvSpPr/>
          <p:nvPr/>
        </p:nvSpPr>
        <p:spPr>
          <a:xfrm>
            <a:off x="687622" y="1034837"/>
            <a:ext cx="187232" cy="167907"/>
          </a:xfrm>
          <a:custGeom>
            <a:rect b="b" l="l" r="r" t="t"/>
            <a:pathLst>
              <a:path extrusionOk="0" h="5221" w="5821">
                <a:moveTo>
                  <a:pt x="3294" y="0"/>
                </a:moveTo>
                <a:cubicBezTo>
                  <a:pt x="3024" y="0"/>
                  <a:pt x="2734" y="83"/>
                  <a:pt x="2486" y="208"/>
                </a:cubicBezTo>
                <a:cubicBezTo>
                  <a:pt x="1284" y="788"/>
                  <a:pt x="0" y="2362"/>
                  <a:pt x="539" y="3770"/>
                </a:cubicBezTo>
                <a:cubicBezTo>
                  <a:pt x="725" y="4247"/>
                  <a:pt x="1098" y="4620"/>
                  <a:pt x="1533" y="4848"/>
                </a:cubicBezTo>
                <a:cubicBezTo>
                  <a:pt x="1989" y="5096"/>
                  <a:pt x="2548" y="5220"/>
                  <a:pt x="3128" y="5220"/>
                </a:cubicBezTo>
                <a:cubicBezTo>
                  <a:pt x="4143" y="5220"/>
                  <a:pt x="5179" y="4806"/>
                  <a:pt x="5614" y="3853"/>
                </a:cubicBezTo>
                <a:cubicBezTo>
                  <a:pt x="5800" y="3460"/>
                  <a:pt x="5821" y="2983"/>
                  <a:pt x="5717" y="2548"/>
                </a:cubicBezTo>
                <a:cubicBezTo>
                  <a:pt x="5696" y="2445"/>
                  <a:pt x="5676" y="2341"/>
                  <a:pt x="5634" y="2238"/>
                </a:cubicBezTo>
                <a:cubicBezTo>
                  <a:pt x="5448" y="1720"/>
                  <a:pt x="5116" y="1264"/>
                  <a:pt x="4764" y="850"/>
                </a:cubicBezTo>
                <a:cubicBezTo>
                  <a:pt x="4454" y="498"/>
                  <a:pt x="4081" y="125"/>
                  <a:pt x="3604" y="21"/>
                </a:cubicBezTo>
                <a:cubicBezTo>
                  <a:pt x="3501" y="0"/>
                  <a:pt x="3397" y="0"/>
                  <a:pt x="329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1"/>
          <p:cNvSpPr/>
          <p:nvPr/>
        </p:nvSpPr>
        <p:spPr>
          <a:xfrm>
            <a:off x="2560494" y="232927"/>
            <a:ext cx="95948" cy="91817"/>
          </a:xfrm>
          <a:custGeom>
            <a:rect b="b" l="l" r="r" t="t"/>
            <a:pathLst>
              <a:path extrusionOk="0" h="2855" w="2983">
                <a:moveTo>
                  <a:pt x="1613" y="1"/>
                </a:moveTo>
                <a:cubicBezTo>
                  <a:pt x="1436" y="1"/>
                  <a:pt x="1267" y="43"/>
                  <a:pt x="1098" y="120"/>
                </a:cubicBezTo>
                <a:cubicBezTo>
                  <a:pt x="1036" y="141"/>
                  <a:pt x="994" y="161"/>
                  <a:pt x="953" y="182"/>
                </a:cubicBezTo>
                <a:cubicBezTo>
                  <a:pt x="684" y="348"/>
                  <a:pt x="497" y="555"/>
                  <a:pt x="311" y="804"/>
                </a:cubicBezTo>
                <a:cubicBezTo>
                  <a:pt x="145" y="1011"/>
                  <a:pt x="0" y="1239"/>
                  <a:pt x="0" y="1508"/>
                </a:cubicBezTo>
                <a:cubicBezTo>
                  <a:pt x="0" y="1715"/>
                  <a:pt x="83" y="1901"/>
                  <a:pt x="228" y="2067"/>
                </a:cubicBezTo>
                <a:cubicBezTo>
                  <a:pt x="547" y="2477"/>
                  <a:pt x="1156" y="2854"/>
                  <a:pt x="1719" y="2854"/>
                </a:cubicBezTo>
                <a:cubicBezTo>
                  <a:pt x="1924" y="2854"/>
                  <a:pt x="2123" y="2804"/>
                  <a:pt x="2299" y="2689"/>
                </a:cubicBezTo>
                <a:cubicBezTo>
                  <a:pt x="2527" y="2544"/>
                  <a:pt x="2693" y="2316"/>
                  <a:pt x="2755" y="2046"/>
                </a:cubicBezTo>
                <a:cubicBezTo>
                  <a:pt x="2983" y="1301"/>
                  <a:pt x="2631" y="224"/>
                  <a:pt x="1802" y="16"/>
                </a:cubicBezTo>
                <a:cubicBezTo>
                  <a:pt x="1738" y="6"/>
                  <a:pt x="1675" y="1"/>
                  <a:pt x="161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1"/>
          <p:cNvSpPr/>
          <p:nvPr/>
        </p:nvSpPr>
        <p:spPr>
          <a:xfrm>
            <a:off x="6371532" y="232766"/>
            <a:ext cx="95305" cy="91978"/>
          </a:xfrm>
          <a:custGeom>
            <a:rect b="b" l="l" r="r" t="t"/>
            <a:pathLst>
              <a:path extrusionOk="0" h="2860" w="2963">
                <a:moveTo>
                  <a:pt x="1575" y="1"/>
                </a:moveTo>
                <a:cubicBezTo>
                  <a:pt x="1409" y="1"/>
                  <a:pt x="1243" y="42"/>
                  <a:pt x="1078" y="125"/>
                </a:cubicBezTo>
                <a:cubicBezTo>
                  <a:pt x="1036" y="146"/>
                  <a:pt x="974" y="166"/>
                  <a:pt x="933" y="187"/>
                </a:cubicBezTo>
                <a:cubicBezTo>
                  <a:pt x="684" y="353"/>
                  <a:pt x="477" y="560"/>
                  <a:pt x="290" y="809"/>
                </a:cubicBezTo>
                <a:cubicBezTo>
                  <a:pt x="145" y="1016"/>
                  <a:pt x="0" y="1244"/>
                  <a:pt x="0" y="1513"/>
                </a:cubicBezTo>
                <a:cubicBezTo>
                  <a:pt x="0" y="1720"/>
                  <a:pt x="83" y="1906"/>
                  <a:pt x="208" y="2072"/>
                </a:cubicBezTo>
                <a:cubicBezTo>
                  <a:pt x="539" y="2486"/>
                  <a:pt x="1140" y="2859"/>
                  <a:pt x="1699" y="2859"/>
                </a:cubicBezTo>
                <a:cubicBezTo>
                  <a:pt x="1906" y="2859"/>
                  <a:pt x="2113" y="2818"/>
                  <a:pt x="2300" y="2694"/>
                </a:cubicBezTo>
                <a:cubicBezTo>
                  <a:pt x="2527" y="2549"/>
                  <a:pt x="2672" y="2321"/>
                  <a:pt x="2755" y="2051"/>
                </a:cubicBezTo>
                <a:cubicBezTo>
                  <a:pt x="2962" y="1306"/>
                  <a:pt x="2631" y="229"/>
                  <a:pt x="1782" y="21"/>
                </a:cubicBezTo>
                <a:cubicBezTo>
                  <a:pt x="1720" y="21"/>
                  <a:pt x="1637" y="1"/>
                  <a:pt x="15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1"/>
          <p:cNvSpPr/>
          <p:nvPr/>
        </p:nvSpPr>
        <p:spPr>
          <a:xfrm>
            <a:off x="8343021" y="4753369"/>
            <a:ext cx="121938" cy="109280"/>
          </a:xfrm>
          <a:custGeom>
            <a:rect b="b" l="l" r="r" t="t"/>
            <a:pathLst>
              <a:path extrusionOk="0" h="3398" w="3791">
                <a:moveTo>
                  <a:pt x="1947" y="0"/>
                </a:moveTo>
                <a:cubicBezTo>
                  <a:pt x="1699" y="0"/>
                  <a:pt x="1471" y="104"/>
                  <a:pt x="1284" y="269"/>
                </a:cubicBezTo>
                <a:cubicBezTo>
                  <a:pt x="601" y="787"/>
                  <a:pt x="0" y="1968"/>
                  <a:pt x="518" y="2776"/>
                </a:cubicBezTo>
                <a:cubicBezTo>
                  <a:pt x="684" y="3045"/>
                  <a:pt x="974" y="3231"/>
                  <a:pt x="1284" y="3335"/>
                </a:cubicBezTo>
                <a:cubicBezTo>
                  <a:pt x="1471" y="3376"/>
                  <a:pt x="1657" y="3397"/>
                  <a:pt x="1864" y="3397"/>
                </a:cubicBezTo>
                <a:cubicBezTo>
                  <a:pt x="2672" y="3397"/>
                  <a:pt x="3542" y="2983"/>
                  <a:pt x="3729" y="2154"/>
                </a:cubicBezTo>
                <a:cubicBezTo>
                  <a:pt x="3791" y="1885"/>
                  <a:pt x="3749" y="1595"/>
                  <a:pt x="3625" y="1326"/>
                </a:cubicBezTo>
                <a:cubicBezTo>
                  <a:pt x="3604" y="1264"/>
                  <a:pt x="3563" y="1201"/>
                  <a:pt x="3542" y="1139"/>
                </a:cubicBezTo>
                <a:cubicBezTo>
                  <a:pt x="3356" y="829"/>
                  <a:pt x="3087" y="580"/>
                  <a:pt x="2797" y="373"/>
                </a:cubicBezTo>
                <a:cubicBezTo>
                  <a:pt x="2548" y="186"/>
                  <a:pt x="2279" y="0"/>
                  <a:pt x="19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1"/>
          <p:cNvSpPr/>
          <p:nvPr/>
        </p:nvSpPr>
        <p:spPr>
          <a:xfrm>
            <a:off x="8658817" y="1327943"/>
            <a:ext cx="121970" cy="109280"/>
          </a:xfrm>
          <a:custGeom>
            <a:rect b="b" l="l" r="r" t="t"/>
            <a:pathLst>
              <a:path extrusionOk="0" h="3398" w="3792">
                <a:moveTo>
                  <a:pt x="1948" y="1"/>
                </a:moveTo>
                <a:cubicBezTo>
                  <a:pt x="1699" y="1"/>
                  <a:pt x="1471" y="104"/>
                  <a:pt x="1264" y="270"/>
                </a:cubicBezTo>
                <a:cubicBezTo>
                  <a:pt x="601" y="788"/>
                  <a:pt x="1" y="1968"/>
                  <a:pt x="518" y="2776"/>
                </a:cubicBezTo>
                <a:cubicBezTo>
                  <a:pt x="684" y="3046"/>
                  <a:pt x="974" y="3232"/>
                  <a:pt x="1285" y="3336"/>
                </a:cubicBezTo>
                <a:cubicBezTo>
                  <a:pt x="1471" y="3377"/>
                  <a:pt x="1658" y="3398"/>
                  <a:pt x="1865" y="3398"/>
                </a:cubicBezTo>
                <a:cubicBezTo>
                  <a:pt x="2673" y="3398"/>
                  <a:pt x="3543" y="2983"/>
                  <a:pt x="3729" y="2155"/>
                </a:cubicBezTo>
                <a:cubicBezTo>
                  <a:pt x="3791" y="1886"/>
                  <a:pt x="3750" y="1575"/>
                  <a:pt x="3626" y="1326"/>
                </a:cubicBezTo>
                <a:cubicBezTo>
                  <a:pt x="3605" y="1264"/>
                  <a:pt x="3563" y="1202"/>
                  <a:pt x="3543" y="1140"/>
                </a:cubicBezTo>
                <a:cubicBezTo>
                  <a:pt x="3356" y="829"/>
                  <a:pt x="3087" y="581"/>
                  <a:pt x="2797" y="373"/>
                </a:cubicBezTo>
                <a:cubicBezTo>
                  <a:pt x="2548" y="187"/>
                  <a:pt x="2279" y="1"/>
                  <a:pt x="194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1"/>
          <p:cNvSpPr/>
          <p:nvPr/>
        </p:nvSpPr>
        <p:spPr>
          <a:xfrm>
            <a:off x="-20619" y="1045481"/>
            <a:ext cx="3345" cy="57984"/>
          </a:xfrm>
          <a:custGeom>
            <a:rect b="b" l="l" r="r" t="t"/>
            <a:pathLst>
              <a:path extrusionOk="0" h="1803" w="104">
                <a:moveTo>
                  <a:pt x="104" y="1"/>
                </a:moveTo>
                <a:cubicBezTo>
                  <a:pt x="62" y="22"/>
                  <a:pt x="41" y="42"/>
                  <a:pt x="0" y="42"/>
                </a:cubicBezTo>
                <a:lnTo>
                  <a:pt x="0" y="1803"/>
                </a:lnTo>
                <a:cubicBezTo>
                  <a:pt x="41" y="1782"/>
                  <a:pt x="62" y="1762"/>
                  <a:pt x="104" y="1762"/>
                </a:cubicBezTo>
                <a:lnTo>
                  <a:pt x="10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1"/>
          <p:cNvSpPr/>
          <p:nvPr/>
        </p:nvSpPr>
        <p:spPr>
          <a:xfrm>
            <a:off x="-1348" y="-7694"/>
            <a:ext cx="1397859" cy="1109842"/>
          </a:xfrm>
          <a:custGeom>
            <a:rect b="b" l="l" r="r" t="t"/>
            <a:pathLst>
              <a:path extrusionOk="0" h="34510" w="43459">
                <a:moveTo>
                  <a:pt x="41491" y="0"/>
                </a:moveTo>
                <a:cubicBezTo>
                  <a:pt x="32604" y="12159"/>
                  <a:pt x="19327" y="22827"/>
                  <a:pt x="1803" y="31858"/>
                </a:cubicBezTo>
                <a:cubicBezTo>
                  <a:pt x="1243" y="32127"/>
                  <a:pt x="643" y="32438"/>
                  <a:pt x="1" y="32749"/>
                </a:cubicBezTo>
                <a:lnTo>
                  <a:pt x="1" y="34510"/>
                </a:lnTo>
                <a:cubicBezTo>
                  <a:pt x="912" y="34075"/>
                  <a:pt x="1782" y="33640"/>
                  <a:pt x="2528" y="33246"/>
                </a:cubicBezTo>
                <a:cubicBezTo>
                  <a:pt x="20715" y="23883"/>
                  <a:pt x="34427" y="12739"/>
                  <a:pt x="4345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1"/>
          <p:cNvSpPr/>
          <p:nvPr/>
        </p:nvSpPr>
        <p:spPr>
          <a:xfrm>
            <a:off x="1994165" y="3415030"/>
            <a:ext cx="95980" cy="91817"/>
          </a:xfrm>
          <a:custGeom>
            <a:rect b="b" l="l" r="r" t="t"/>
            <a:pathLst>
              <a:path extrusionOk="0" h="2855" w="2984">
                <a:moveTo>
                  <a:pt x="1264" y="1"/>
                </a:moveTo>
                <a:cubicBezTo>
                  <a:pt x="1059" y="1"/>
                  <a:pt x="860" y="50"/>
                  <a:pt x="684" y="166"/>
                </a:cubicBezTo>
                <a:cubicBezTo>
                  <a:pt x="456" y="311"/>
                  <a:pt x="290" y="539"/>
                  <a:pt x="228" y="808"/>
                </a:cubicBezTo>
                <a:cubicBezTo>
                  <a:pt x="0" y="1554"/>
                  <a:pt x="352" y="2631"/>
                  <a:pt x="1181" y="2838"/>
                </a:cubicBezTo>
                <a:cubicBezTo>
                  <a:pt x="1245" y="2849"/>
                  <a:pt x="1308" y="2854"/>
                  <a:pt x="1370" y="2854"/>
                </a:cubicBezTo>
                <a:cubicBezTo>
                  <a:pt x="1547" y="2854"/>
                  <a:pt x="1716" y="2812"/>
                  <a:pt x="1885" y="2735"/>
                </a:cubicBezTo>
                <a:cubicBezTo>
                  <a:pt x="1927" y="2714"/>
                  <a:pt x="1989" y="2693"/>
                  <a:pt x="2030" y="2673"/>
                </a:cubicBezTo>
                <a:cubicBezTo>
                  <a:pt x="2279" y="2507"/>
                  <a:pt x="2486" y="2300"/>
                  <a:pt x="2672" y="2051"/>
                </a:cubicBezTo>
                <a:cubicBezTo>
                  <a:pt x="2838" y="1844"/>
                  <a:pt x="2983" y="1616"/>
                  <a:pt x="2983" y="1347"/>
                </a:cubicBezTo>
                <a:cubicBezTo>
                  <a:pt x="2983" y="1140"/>
                  <a:pt x="2900" y="953"/>
                  <a:pt x="2755" y="788"/>
                </a:cubicBezTo>
                <a:cubicBezTo>
                  <a:pt x="2436" y="377"/>
                  <a:pt x="1827" y="1"/>
                  <a:pt x="126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1"/>
          <p:cNvSpPr/>
          <p:nvPr/>
        </p:nvSpPr>
        <p:spPr>
          <a:xfrm>
            <a:off x="7460691" y="530265"/>
            <a:ext cx="1699897" cy="1572465"/>
          </a:xfrm>
          <a:custGeom>
            <a:rect b="b" l="l" r="r" t="t"/>
            <a:pathLst>
              <a:path extrusionOk="0" h="61480" w="66452">
                <a:moveTo>
                  <a:pt x="41698" y="1"/>
                </a:moveTo>
                <a:cubicBezTo>
                  <a:pt x="37804" y="1"/>
                  <a:pt x="33806" y="125"/>
                  <a:pt x="29725" y="394"/>
                </a:cubicBezTo>
                <a:lnTo>
                  <a:pt x="29270" y="436"/>
                </a:lnTo>
                <a:cubicBezTo>
                  <a:pt x="20342" y="1016"/>
                  <a:pt x="9198" y="1741"/>
                  <a:pt x="3750" y="8141"/>
                </a:cubicBezTo>
                <a:cubicBezTo>
                  <a:pt x="1099" y="11228"/>
                  <a:pt x="1" y="15412"/>
                  <a:pt x="477" y="20591"/>
                </a:cubicBezTo>
                <a:cubicBezTo>
                  <a:pt x="2486" y="42299"/>
                  <a:pt x="25728" y="52014"/>
                  <a:pt x="35608" y="55183"/>
                </a:cubicBezTo>
                <a:cubicBezTo>
                  <a:pt x="46504" y="58663"/>
                  <a:pt x="56799" y="60755"/>
                  <a:pt x="66451" y="61480"/>
                </a:cubicBezTo>
                <a:lnTo>
                  <a:pt x="66451" y="59885"/>
                </a:lnTo>
                <a:cubicBezTo>
                  <a:pt x="56944" y="59181"/>
                  <a:pt x="46814" y="57109"/>
                  <a:pt x="36105" y="53671"/>
                </a:cubicBezTo>
                <a:cubicBezTo>
                  <a:pt x="30181" y="51786"/>
                  <a:pt x="19348" y="47477"/>
                  <a:pt x="11456" y="39585"/>
                </a:cubicBezTo>
                <a:cubicBezTo>
                  <a:pt x="6546" y="34697"/>
                  <a:pt x="2797" y="28400"/>
                  <a:pt x="2051" y="20446"/>
                </a:cubicBezTo>
                <a:cubicBezTo>
                  <a:pt x="1616" y="15640"/>
                  <a:pt x="2569" y="11953"/>
                  <a:pt x="4951" y="9156"/>
                </a:cubicBezTo>
                <a:cubicBezTo>
                  <a:pt x="9964" y="3274"/>
                  <a:pt x="20735" y="2569"/>
                  <a:pt x="29373" y="2010"/>
                </a:cubicBezTo>
                <a:lnTo>
                  <a:pt x="29829" y="1989"/>
                </a:lnTo>
                <a:cubicBezTo>
                  <a:pt x="33868" y="1720"/>
                  <a:pt x="37845" y="1596"/>
                  <a:pt x="41719" y="1596"/>
                </a:cubicBezTo>
                <a:cubicBezTo>
                  <a:pt x="47705" y="1596"/>
                  <a:pt x="53484" y="1906"/>
                  <a:pt x="58953" y="2528"/>
                </a:cubicBezTo>
                <a:cubicBezTo>
                  <a:pt x="61521" y="2839"/>
                  <a:pt x="64007" y="3191"/>
                  <a:pt x="66451" y="3626"/>
                </a:cubicBezTo>
                <a:lnTo>
                  <a:pt x="66451" y="2031"/>
                </a:lnTo>
                <a:cubicBezTo>
                  <a:pt x="64069" y="1616"/>
                  <a:pt x="61625" y="1244"/>
                  <a:pt x="59139" y="954"/>
                </a:cubicBezTo>
                <a:cubicBezTo>
                  <a:pt x="53588" y="332"/>
                  <a:pt x="47767" y="1"/>
                  <a:pt x="4169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1"/>
          <p:cNvSpPr/>
          <p:nvPr/>
        </p:nvSpPr>
        <p:spPr>
          <a:xfrm rot="10800000">
            <a:off x="-8649" y="2678651"/>
            <a:ext cx="749573" cy="1172521"/>
          </a:xfrm>
          <a:custGeom>
            <a:rect b="b" l="l" r="r" t="t"/>
            <a:pathLst>
              <a:path extrusionOk="0" h="36459" w="23304">
                <a:moveTo>
                  <a:pt x="19829" y="0"/>
                </a:moveTo>
                <a:cubicBezTo>
                  <a:pt x="17493" y="0"/>
                  <a:pt x="15105" y="475"/>
                  <a:pt x="13008" y="1174"/>
                </a:cubicBezTo>
                <a:cubicBezTo>
                  <a:pt x="6111" y="3432"/>
                  <a:pt x="0" y="9169"/>
                  <a:pt x="228" y="16979"/>
                </a:cubicBezTo>
                <a:cubicBezTo>
                  <a:pt x="394" y="22509"/>
                  <a:pt x="4391" y="28723"/>
                  <a:pt x="8451" y="32224"/>
                </a:cubicBezTo>
                <a:cubicBezTo>
                  <a:pt x="11887" y="35200"/>
                  <a:pt x="14959" y="36459"/>
                  <a:pt x="18940" y="36459"/>
                </a:cubicBezTo>
                <a:cubicBezTo>
                  <a:pt x="19808" y="36459"/>
                  <a:pt x="20720" y="36399"/>
                  <a:pt x="21688" y="36284"/>
                </a:cubicBezTo>
                <a:cubicBezTo>
                  <a:pt x="22226" y="36222"/>
                  <a:pt x="22765" y="36139"/>
                  <a:pt x="23303" y="36035"/>
                </a:cubicBezTo>
                <a:lnTo>
                  <a:pt x="23303" y="407"/>
                </a:lnTo>
                <a:cubicBezTo>
                  <a:pt x="22392" y="179"/>
                  <a:pt x="21460" y="55"/>
                  <a:pt x="20507" y="14"/>
                </a:cubicBezTo>
                <a:cubicBezTo>
                  <a:pt x="20282" y="5"/>
                  <a:pt x="20056" y="0"/>
                  <a:pt x="1982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1"/>
          <p:cNvSpPr/>
          <p:nvPr/>
        </p:nvSpPr>
        <p:spPr>
          <a:xfrm rot="10800000">
            <a:off x="-8649" y="2925415"/>
            <a:ext cx="625674" cy="1183134"/>
          </a:xfrm>
          <a:custGeom>
            <a:rect b="b" l="l" r="r" t="t"/>
            <a:pathLst>
              <a:path extrusionOk="0" h="36789" w="19452">
                <a:moveTo>
                  <a:pt x="19451" y="0"/>
                </a:moveTo>
                <a:cubicBezTo>
                  <a:pt x="16945" y="63"/>
                  <a:pt x="14687" y="643"/>
                  <a:pt x="13154" y="1160"/>
                </a:cubicBezTo>
                <a:cubicBezTo>
                  <a:pt x="7044" y="3170"/>
                  <a:pt x="1" y="8555"/>
                  <a:pt x="249" y="17131"/>
                </a:cubicBezTo>
                <a:cubicBezTo>
                  <a:pt x="415" y="22931"/>
                  <a:pt x="4661" y="29166"/>
                  <a:pt x="8535" y="32501"/>
                </a:cubicBezTo>
                <a:cubicBezTo>
                  <a:pt x="11994" y="35504"/>
                  <a:pt x="15060" y="36789"/>
                  <a:pt x="19120" y="36789"/>
                </a:cubicBezTo>
                <a:lnTo>
                  <a:pt x="19451" y="36789"/>
                </a:lnTo>
                <a:lnTo>
                  <a:pt x="19451" y="36436"/>
                </a:lnTo>
                <a:cubicBezTo>
                  <a:pt x="19354" y="36438"/>
                  <a:pt x="19256" y="36439"/>
                  <a:pt x="19160" y="36439"/>
                </a:cubicBezTo>
                <a:cubicBezTo>
                  <a:pt x="15183" y="36439"/>
                  <a:pt x="12160" y="35184"/>
                  <a:pt x="8763" y="32252"/>
                </a:cubicBezTo>
                <a:cubicBezTo>
                  <a:pt x="4951" y="28959"/>
                  <a:pt x="767" y="22827"/>
                  <a:pt x="602" y="17131"/>
                </a:cubicBezTo>
                <a:cubicBezTo>
                  <a:pt x="353" y="8721"/>
                  <a:pt x="7271" y="3460"/>
                  <a:pt x="13258" y="1471"/>
                </a:cubicBezTo>
                <a:cubicBezTo>
                  <a:pt x="14770" y="974"/>
                  <a:pt x="16986" y="415"/>
                  <a:pt x="19451" y="353"/>
                </a:cubicBezTo>
                <a:lnTo>
                  <a:pt x="1945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1"/>
          <p:cNvSpPr/>
          <p:nvPr/>
        </p:nvSpPr>
        <p:spPr>
          <a:xfrm>
            <a:off x="8274605" y="3074254"/>
            <a:ext cx="251209" cy="201675"/>
          </a:xfrm>
          <a:custGeom>
            <a:rect b="b" l="l" r="r" t="t"/>
            <a:pathLst>
              <a:path extrusionOk="0" h="6271" w="7810">
                <a:moveTo>
                  <a:pt x="3540" y="1"/>
                </a:moveTo>
                <a:cubicBezTo>
                  <a:pt x="3370" y="1"/>
                  <a:pt x="3198" y="20"/>
                  <a:pt x="3024" y="61"/>
                </a:cubicBezTo>
                <a:cubicBezTo>
                  <a:pt x="2755" y="123"/>
                  <a:pt x="2465" y="248"/>
                  <a:pt x="2175" y="434"/>
                </a:cubicBezTo>
                <a:cubicBezTo>
                  <a:pt x="725" y="1408"/>
                  <a:pt x="0" y="2961"/>
                  <a:pt x="1119" y="4494"/>
                </a:cubicBezTo>
                <a:cubicBezTo>
                  <a:pt x="1772" y="5436"/>
                  <a:pt x="2568" y="6270"/>
                  <a:pt x="3738" y="6270"/>
                </a:cubicBezTo>
                <a:cubicBezTo>
                  <a:pt x="3829" y="6270"/>
                  <a:pt x="3923" y="6265"/>
                  <a:pt x="4019" y="6255"/>
                </a:cubicBezTo>
                <a:cubicBezTo>
                  <a:pt x="5075" y="6130"/>
                  <a:pt x="6649" y="5136"/>
                  <a:pt x="7229" y="4121"/>
                </a:cubicBezTo>
                <a:cubicBezTo>
                  <a:pt x="7809" y="3065"/>
                  <a:pt x="7229" y="2505"/>
                  <a:pt x="6484" y="1718"/>
                </a:cubicBezTo>
                <a:cubicBezTo>
                  <a:pt x="5658" y="821"/>
                  <a:pt x="4645" y="1"/>
                  <a:pt x="354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1"/>
          <p:cNvSpPr/>
          <p:nvPr/>
        </p:nvSpPr>
        <p:spPr>
          <a:xfrm>
            <a:off x="8562417" y="3360992"/>
            <a:ext cx="177840" cy="164305"/>
          </a:xfrm>
          <a:custGeom>
            <a:rect b="b" l="l" r="r" t="t"/>
            <a:pathLst>
              <a:path extrusionOk="0" h="5109" w="5529">
                <a:moveTo>
                  <a:pt x="2709" y="0"/>
                </a:moveTo>
                <a:cubicBezTo>
                  <a:pt x="2647" y="0"/>
                  <a:pt x="2587" y="4"/>
                  <a:pt x="2528" y="11"/>
                </a:cubicBezTo>
                <a:cubicBezTo>
                  <a:pt x="2300" y="52"/>
                  <a:pt x="2093" y="94"/>
                  <a:pt x="1906" y="177"/>
                </a:cubicBezTo>
                <a:cubicBezTo>
                  <a:pt x="374" y="839"/>
                  <a:pt x="1" y="3014"/>
                  <a:pt x="1161" y="4216"/>
                </a:cubicBezTo>
                <a:cubicBezTo>
                  <a:pt x="1709" y="4764"/>
                  <a:pt x="2092" y="5108"/>
                  <a:pt x="2586" y="5108"/>
                </a:cubicBezTo>
                <a:cubicBezTo>
                  <a:pt x="2895" y="5108"/>
                  <a:pt x="3247" y="4974"/>
                  <a:pt x="3708" y="4671"/>
                </a:cubicBezTo>
                <a:cubicBezTo>
                  <a:pt x="4516" y="4133"/>
                  <a:pt x="5407" y="3408"/>
                  <a:pt x="5469" y="2476"/>
                </a:cubicBezTo>
                <a:cubicBezTo>
                  <a:pt x="5528" y="1275"/>
                  <a:pt x="3886" y="0"/>
                  <a:pt x="270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1"/>
          <p:cNvSpPr/>
          <p:nvPr/>
        </p:nvSpPr>
        <p:spPr>
          <a:xfrm>
            <a:off x="8124008" y="3397301"/>
            <a:ext cx="197911" cy="96962"/>
          </a:xfrm>
          <a:custGeom>
            <a:rect b="b" l="l" r="r" t="t"/>
            <a:pathLst>
              <a:path extrusionOk="0" h="3015" w="6153">
                <a:moveTo>
                  <a:pt x="1368" y="0"/>
                </a:moveTo>
                <a:cubicBezTo>
                  <a:pt x="1" y="311"/>
                  <a:pt x="788" y="1637"/>
                  <a:pt x="1430" y="2196"/>
                </a:cubicBezTo>
                <a:cubicBezTo>
                  <a:pt x="1956" y="2647"/>
                  <a:pt x="2483" y="3015"/>
                  <a:pt x="3041" y="3015"/>
                </a:cubicBezTo>
                <a:cubicBezTo>
                  <a:pt x="3406" y="3015"/>
                  <a:pt x="3784" y="2858"/>
                  <a:pt x="4185" y="2465"/>
                </a:cubicBezTo>
                <a:cubicBezTo>
                  <a:pt x="6153" y="539"/>
                  <a:pt x="3004" y="145"/>
                  <a:pt x="136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11"/>
          <p:cNvSpPr/>
          <p:nvPr/>
        </p:nvSpPr>
        <p:spPr>
          <a:xfrm>
            <a:off x="8824948" y="3603736"/>
            <a:ext cx="157383" cy="99728"/>
          </a:xfrm>
          <a:custGeom>
            <a:rect b="b" l="l" r="r" t="t"/>
            <a:pathLst>
              <a:path extrusionOk="0" h="3101" w="4893">
                <a:moveTo>
                  <a:pt x="1399" y="1"/>
                </a:moveTo>
                <a:cubicBezTo>
                  <a:pt x="1368" y="1"/>
                  <a:pt x="1336" y="1"/>
                  <a:pt x="1305" y="3"/>
                </a:cubicBezTo>
                <a:cubicBezTo>
                  <a:pt x="352" y="790"/>
                  <a:pt x="0" y="1018"/>
                  <a:pt x="476" y="2198"/>
                </a:cubicBezTo>
                <a:cubicBezTo>
                  <a:pt x="753" y="2861"/>
                  <a:pt x="1222" y="3101"/>
                  <a:pt x="1805" y="3101"/>
                </a:cubicBezTo>
                <a:cubicBezTo>
                  <a:pt x="2097" y="3101"/>
                  <a:pt x="2417" y="3041"/>
                  <a:pt x="2755" y="2944"/>
                </a:cubicBezTo>
                <a:cubicBezTo>
                  <a:pt x="4893" y="2313"/>
                  <a:pt x="3208" y="1"/>
                  <a:pt x="139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1"/>
          <p:cNvSpPr/>
          <p:nvPr/>
        </p:nvSpPr>
        <p:spPr>
          <a:xfrm>
            <a:off x="8791625" y="3189451"/>
            <a:ext cx="96624" cy="87186"/>
          </a:xfrm>
          <a:custGeom>
            <a:rect b="b" l="l" r="r" t="t"/>
            <a:pathLst>
              <a:path extrusionOk="0" h="2711" w="3004">
                <a:moveTo>
                  <a:pt x="1782" y="1"/>
                </a:moveTo>
                <a:cubicBezTo>
                  <a:pt x="829" y="332"/>
                  <a:pt x="0" y="1057"/>
                  <a:pt x="642" y="1989"/>
                </a:cubicBezTo>
                <a:cubicBezTo>
                  <a:pt x="918" y="2374"/>
                  <a:pt x="1339" y="2711"/>
                  <a:pt x="1835" y="2711"/>
                </a:cubicBezTo>
                <a:cubicBezTo>
                  <a:pt x="1899" y="2711"/>
                  <a:pt x="1964" y="2705"/>
                  <a:pt x="2030" y="2693"/>
                </a:cubicBezTo>
                <a:cubicBezTo>
                  <a:pt x="3004" y="2507"/>
                  <a:pt x="2880" y="249"/>
                  <a:pt x="2051" y="146"/>
                </a:cubicBezTo>
                <a:lnTo>
                  <a:pt x="1782"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11"/>
          <p:cNvSpPr/>
          <p:nvPr/>
        </p:nvSpPr>
        <p:spPr>
          <a:xfrm>
            <a:off x="3860378" y="-7694"/>
            <a:ext cx="2393912" cy="1043496"/>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11"/>
          <p:cNvSpPr/>
          <p:nvPr/>
        </p:nvSpPr>
        <p:spPr>
          <a:xfrm>
            <a:off x="3776924" y="4423399"/>
            <a:ext cx="2293706" cy="720150"/>
          </a:xfrm>
          <a:custGeom>
            <a:rect b="b" l="l" r="r" t="t"/>
            <a:pathLst>
              <a:path extrusionOk="0" h="71979" w="229256">
                <a:moveTo>
                  <a:pt x="81025" y="0"/>
                </a:moveTo>
                <a:cubicBezTo>
                  <a:pt x="64376" y="0"/>
                  <a:pt x="47727" y="666"/>
                  <a:pt x="31134" y="1943"/>
                </a:cubicBezTo>
                <a:cubicBezTo>
                  <a:pt x="16261" y="3108"/>
                  <a:pt x="1" y="3829"/>
                  <a:pt x="112" y="23364"/>
                </a:cubicBezTo>
                <a:cubicBezTo>
                  <a:pt x="112" y="30245"/>
                  <a:pt x="2886" y="36794"/>
                  <a:pt x="5661" y="43120"/>
                </a:cubicBezTo>
                <a:cubicBezTo>
                  <a:pt x="10046" y="52999"/>
                  <a:pt x="14707" y="62988"/>
                  <a:pt x="20645" y="71978"/>
                </a:cubicBezTo>
                <a:lnTo>
                  <a:pt x="226647" y="71978"/>
                </a:lnTo>
                <a:lnTo>
                  <a:pt x="229256" y="70813"/>
                </a:lnTo>
                <a:cubicBezTo>
                  <a:pt x="228146" y="69592"/>
                  <a:pt x="227036" y="68427"/>
                  <a:pt x="225926" y="67317"/>
                </a:cubicBezTo>
                <a:cubicBezTo>
                  <a:pt x="211608" y="53165"/>
                  <a:pt x="195125" y="41400"/>
                  <a:pt x="178698" y="29746"/>
                </a:cubicBezTo>
                <a:cubicBezTo>
                  <a:pt x="167155" y="21533"/>
                  <a:pt x="155446" y="13264"/>
                  <a:pt x="142237" y="8103"/>
                </a:cubicBezTo>
                <a:cubicBezTo>
                  <a:pt x="124978" y="1277"/>
                  <a:pt x="106054" y="222"/>
                  <a:pt x="875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11"/>
          <p:cNvSpPr/>
          <p:nvPr/>
        </p:nvSpPr>
        <p:spPr>
          <a:xfrm>
            <a:off x="358125" y="4608900"/>
            <a:ext cx="1353907" cy="536813"/>
          </a:xfrm>
          <a:custGeom>
            <a:rect b="b" l="l" r="r" t="t"/>
            <a:pathLst>
              <a:path extrusionOk="0" h="64579" w="162827">
                <a:moveTo>
                  <a:pt x="113113" y="0"/>
                </a:moveTo>
                <a:cubicBezTo>
                  <a:pt x="109831" y="0"/>
                  <a:pt x="106719" y="214"/>
                  <a:pt x="103945" y="647"/>
                </a:cubicBezTo>
                <a:cubicBezTo>
                  <a:pt x="89572" y="2922"/>
                  <a:pt x="74477" y="8139"/>
                  <a:pt x="59160" y="16075"/>
                </a:cubicBezTo>
                <a:cubicBezTo>
                  <a:pt x="47450" y="22179"/>
                  <a:pt x="35518" y="29893"/>
                  <a:pt x="23642" y="39106"/>
                </a:cubicBezTo>
                <a:lnTo>
                  <a:pt x="23143" y="39494"/>
                </a:lnTo>
                <a:cubicBezTo>
                  <a:pt x="14319" y="46320"/>
                  <a:pt x="3608" y="54644"/>
                  <a:pt x="1" y="64578"/>
                </a:cubicBezTo>
                <a:lnTo>
                  <a:pt x="2443" y="64578"/>
                </a:lnTo>
                <a:cubicBezTo>
                  <a:pt x="6105" y="55588"/>
                  <a:pt x="16206" y="47763"/>
                  <a:pt x="24530" y="41270"/>
                </a:cubicBezTo>
                <a:lnTo>
                  <a:pt x="25030" y="40881"/>
                </a:lnTo>
                <a:cubicBezTo>
                  <a:pt x="36795" y="31780"/>
                  <a:pt x="48615" y="24122"/>
                  <a:pt x="60159" y="18128"/>
                </a:cubicBezTo>
                <a:cubicBezTo>
                  <a:pt x="75309" y="10248"/>
                  <a:pt x="90127" y="5142"/>
                  <a:pt x="104278" y="2922"/>
                </a:cubicBezTo>
                <a:cubicBezTo>
                  <a:pt x="106871" y="2515"/>
                  <a:pt x="109878" y="2300"/>
                  <a:pt x="113124" y="2300"/>
                </a:cubicBezTo>
                <a:cubicBezTo>
                  <a:pt x="126688" y="2300"/>
                  <a:pt x="144423" y="6052"/>
                  <a:pt x="153559" y="15187"/>
                </a:cubicBezTo>
                <a:cubicBezTo>
                  <a:pt x="158498" y="20182"/>
                  <a:pt x="160440" y="26286"/>
                  <a:pt x="159275" y="33334"/>
                </a:cubicBezTo>
                <a:cubicBezTo>
                  <a:pt x="158331" y="39217"/>
                  <a:pt x="155002" y="44433"/>
                  <a:pt x="152171" y="48262"/>
                </a:cubicBezTo>
                <a:cubicBezTo>
                  <a:pt x="148009" y="54089"/>
                  <a:pt x="143070" y="59528"/>
                  <a:pt x="137465" y="64578"/>
                </a:cubicBezTo>
                <a:lnTo>
                  <a:pt x="140850" y="64578"/>
                </a:lnTo>
                <a:cubicBezTo>
                  <a:pt x="145789" y="59917"/>
                  <a:pt x="150229" y="54922"/>
                  <a:pt x="154058" y="49650"/>
                </a:cubicBezTo>
                <a:cubicBezTo>
                  <a:pt x="157000" y="45543"/>
                  <a:pt x="160496" y="40049"/>
                  <a:pt x="161550" y="33722"/>
                </a:cubicBezTo>
                <a:cubicBezTo>
                  <a:pt x="162827" y="25898"/>
                  <a:pt x="160662" y="19127"/>
                  <a:pt x="155168" y="13633"/>
                </a:cubicBezTo>
                <a:cubicBezTo>
                  <a:pt x="148231" y="6641"/>
                  <a:pt x="137687" y="3311"/>
                  <a:pt x="130084" y="1757"/>
                </a:cubicBezTo>
                <a:cubicBezTo>
                  <a:pt x="129751" y="1701"/>
                  <a:pt x="129418" y="1646"/>
                  <a:pt x="129085" y="1535"/>
                </a:cubicBezTo>
                <a:cubicBezTo>
                  <a:pt x="123774" y="520"/>
                  <a:pt x="118237" y="0"/>
                  <a:pt x="113113"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1"/>
          <p:cNvSpPr txBox="1"/>
          <p:nvPr>
            <p:ph hasCustomPrompt="1" type="title"/>
          </p:nvPr>
        </p:nvSpPr>
        <p:spPr>
          <a:xfrm>
            <a:off x="1389888" y="1728216"/>
            <a:ext cx="6364200" cy="12252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274" name="Google Shape;274;p11"/>
          <p:cNvSpPr txBox="1"/>
          <p:nvPr>
            <p:ph idx="1" type="subTitle"/>
          </p:nvPr>
        </p:nvSpPr>
        <p:spPr>
          <a:xfrm>
            <a:off x="1399032" y="2926080"/>
            <a:ext cx="6355200" cy="4662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sz="1600">
                <a:solidFill>
                  <a:schemeClr val="dk2"/>
                </a:solidFill>
                <a:latin typeface="Nunito"/>
                <a:ea typeface="Nunito"/>
                <a:cs typeface="Nunito"/>
                <a:sym typeface="Nunito"/>
              </a:defRPr>
            </a:lvl1pPr>
            <a:lvl2pPr lvl="1" rtl="0" algn="ctr">
              <a:spcBef>
                <a:spcPts val="0"/>
              </a:spcBef>
              <a:spcAft>
                <a:spcPts val="0"/>
              </a:spcAft>
              <a:buNone/>
              <a:defRPr sz="1600">
                <a:solidFill>
                  <a:schemeClr val="dk2"/>
                </a:solidFill>
                <a:latin typeface="Nunito"/>
                <a:ea typeface="Nunito"/>
                <a:cs typeface="Nunito"/>
                <a:sym typeface="Nunito"/>
              </a:defRPr>
            </a:lvl2pPr>
            <a:lvl3pPr lvl="2" rtl="0" algn="ctr">
              <a:spcBef>
                <a:spcPts val="0"/>
              </a:spcBef>
              <a:spcAft>
                <a:spcPts val="0"/>
              </a:spcAft>
              <a:buNone/>
              <a:defRPr sz="1600">
                <a:solidFill>
                  <a:schemeClr val="dk2"/>
                </a:solidFill>
                <a:latin typeface="Nunito"/>
                <a:ea typeface="Nunito"/>
                <a:cs typeface="Nunito"/>
                <a:sym typeface="Nunito"/>
              </a:defRPr>
            </a:lvl3pPr>
            <a:lvl4pPr lvl="3" rtl="0" algn="ctr">
              <a:spcBef>
                <a:spcPts val="0"/>
              </a:spcBef>
              <a:spcAft>
                <a:spcPts val="0"/>
              </a:spcAft>
              <a:buNone/>
              <a:defRPr sz="1600">
                <a:solidFill>
                  <a:schemeClr val="dk2"/>
                </a:solidFill>
                <a:latin typeface="Nunito"/>
                <a:ea typeface="Nunito"/>
                <a:cs typeface="Nunito"/>
                <a:sym typeface="Nunito"/>
              </a:defRPr>
            </a:lvl4pPr>
            <a:lvl5pPr lvl="4" rtl="0" algn="ctr">
              <a:spcBef>
                <a:spcPts val="0"/>
              </a:spcBef>
              <a:spcAft>
                <a:spcPts val="0"/>
              </a:spcAft>
              <a:buNone/>
              <a:defRPr sz="1600">
                <a:solidFill>
                  <a:schemeClr val="dk2"/>
                </a:solidFill>
                <a:latin typeface="Nunito"/>
                <a:ea typeface="Nunito"/>
                <a:cs typeface="Nunito"/>
                <a:sym typeface="Nunito"/>
              </a:defRPr>
            </a:lvl5pPr>
            <a:lvl6pPr lvl="5" rtl="0" algn="ctr">
              <a:spcBef>
                <a:spcPts val="0"/>
              </a:spcBef>
              <a:spcAft>
                <a:spcPts val="0"/>
              </a:spcAft>
              <a:buNone/>
              <a:defRPr sz="1600">
                <a:solidFill>
                  <a:schemeClr val="dk2"/>
                </a:solidFill>
                <a:latin typeface="Nunito"/>
                <a:ea typeface="Nunito"/>
                <a:cs typeface="Nunito"/>
                <a:sym typeface="Nunito"/>
              </a:defRPr>
            </a:lvl6pPr>
            <a:lvl7pPr lvl="6" rtl="0" algn="ctr">
              <a:spcBef>
                <a:spcPts val="0"/>
              </a:spcBef>
              <a:spcAft>
                <a:spcPts val="0"/>
              </a:spcAft>
              <a:buNone/>
              <a:defRPr sz="1600">
                <a:solidFill>
                  <a:schemeClr val="dk2"/>
                </a:solidFill>
                <a:latin typeface="Nunito"/>
                <a:ea typeface="Nunito"/>
                <a:cs typeface="Nunito"/>
                <a:sym typeface="Nunito"/>
              </a:defRPr>
            </a:lvl7pPr>
            <a:lvl8pPr lvl="7" rtl="0" algn="ctr">
              <a:spcBef>
                <a:spcPts val="0"/>
              </a:spcBef>
              <a:spcAft>
                <a:spcPts val="0"/>
              </a:spcAft>
              <a:buNone/>
              <a:defRPr sz="1600">
                <a:solidFill>
                  <a:schemeClr val="dk2"/>
                </a:solidFill>
                <a:latin typeface="Nunito"/>
                <a:ea typeface="Nunito"/>
                <a:cs typeface="Nunito"/>
                <a:sym typeface="Nunito"/>
              </a:defRPr>
            </a:lvl8pPr>
            <a:lvl9pPr lvl="8" rtl="0" algn="ctr">
              <a:spcBef>
                <a:spcPts val="0"/>
              </a:spcBef>
              <a:spcAft>
                <a:spcPts val="0"/>
              </a:spcAft>
              <a:buNone/>
              <a:defRPr sz="1600">
                <a:solidFill>
                  <a:schemeClr val="dk2"/>
                </a:solidFill>
                <a:latin typeface="Nunito"/>
                <a:ea typeface="Nunito"/>
                <a:cs typeface="Nunito"/>
                <a:sym typeface="Nunito"/>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275" name="Shape 275"/>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
    <p:bg>
      <p:bgPr>
        <a:solidFill>
          <a:schemeClr val="accent6"/>
        </a:solidFill>
      </p:bgPr>
    </p:bg>
    <p:spTree>
      <p:nvGrpSpPr>
        <p:cNvPr id="276" name="Shape 276"/>
        <p:cNvGrpSpPr/>
        <p:nvPr/>
      </p:nvGrpSpPr>
      <p:grpSpPr>
        <a:xfrm>
          <a:off x="0" y="0"/>
          <a:ext cx="0" cy="0"/>
          <a:chOff x="0" y="0"/>
          <a:chExt cx="0" cy="0"/>
        </a:xfrm>
      </p:grpSpPr>
      <p:sp>
        <p:nvSpPr>
          <p:cNvPr id="277" name="Google Shape;277;p13"/>
          <p:cNvSpPr txBox="1"/>
          <p:nvPr>
            <p:ph type="title"/>
          </p:nvPr>
        </p:nvSpPr>
        <p:spPr>
          <a:xfrm>
            <a:off x="1444100" y="420024"/>
            <a:ext cx="62556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2"/>
              </a:buClr>
              <a:buSzPts val="4400"/>
              <a:buNone/>
              <a:defRPr>
                <a:solidFill>
                  <a:schemeClr val="dk2"/>
                </a:solidFill>
              </a:defRPr>
            </a:lvl1pPr>
            <a:lvl2pPr lvl="1" rtl="0" algn="ctr">
              <a:spcBef>
                <a:spcPts val="0"/>
              </a:spcBef>
              <a:spcAft>
                <a:spcPts val="0"/>
              </a:spcAft>
              <a:buClr>
                <a:schemeClr val="dk2"/>
              </a:buClr>
              <a:buSzPts val="4400"/>
              <a:buNone/>
              <a:defRPr>
                <a:solidFill>
                  <a:schemeClr val="dk2"/>
                </a:solidFill>
              </a:defRPr>
            </a:lvl2pPr>
            <a:lvl3pPr lvl="2" rtl="0" algn="ctr">
              <a:spcBef>
                <a:spcPts val="0"/>
              </a:spcBef>
              <a:spcAft>
                <a:spcPts val="0"/>
              </a:spcAft>
              <a:buClr>
                <a:schemeClr val="dk2"/>
              </a:buClr>
              <a:buSzPts val="4400"/>
              <a:buNone/>
              <a:defRPr>
                <a:solidFill>
                  <a:schemeClr val="dk2"/>
                </a:solidFill>
              </a:defRPr>
            </a:lvl3pPr>
            <a:lvl4pPr lvl="3" rtl="0" algn="ctr">
              <a:spcBef>
                <a:spcPts val="0"/>
              </a:spcBef>
              <a:spcAft>
                <a:spcPts val="0"/>
              </a:spcAft>
              <a:buClr>
                <a:schemeClr val="dk2"/>
              </a:buClr>
              <a:buSzPts val="4400"/>
              <a:buNone/>
              <a:defRPr>
                <a:solidFill>
                  <a:schemeClr val="dk2"/>
                </a:solidFill>
              </a:defRPr>
            </a:lvl4pPr>
            <a:lvl5pPr lvl="4" rtl="0" algn="ctr">
              <a:spcBef>
                <a:spcPts val="0"/>
              </a:spcBef>
              <a:spcAft>
                <a:spcPts val="0"/>
              </a:spcAft>
              <a:buClr>
                <a:schemeClr val="dk2"/>
              </a:buClr>
              <a:buSzPts val="4400"/>
              <a:buNone/>
              <a:defRPr>
                <a:solidFill>
                  <a:schemeClr val="dk2"/>
                </a:solidFill>
              </a:defRPr>
            </a:lvl5pPr>
            <a:lvl6pPr lvl="5" rtl="0" algn="ctr">
              <a:spcBef>
                <a:spcPts val="0"/>
              </a:spcBef>
              <a:spcAft>
                <a:spcPts val="0"/>
              </a:spcAft>
              <a:buClr>
                <a:schemeClr val="dk2"/>
              </a:buClr>
              <a:buSzPts val="4400"/>
              <a:buNone/>
              <a:defRPr>
                <a:solidFill>
                  <a:schemeClr val="dk2"/>
                </a:solidFill>
              </a:defRPr>
            </a:lvl6pPr>
            <a:lvl7pPr lvl="6" rtl="0" algn="ctr">
              <a:spcBef>
                <a:spcPts val="0"/>
              </a:spcBef>
              <a:spcAft>
                <a:spcPts val="0"/>
              </a:spcAft>
              <a:buClr>
                <a:schemeClr val="dk2"/>
              </a:buClr>
              <a:buSzPts val="4400"/>
              <a:buNone/>
              <a:defRPr>
                <a:solidFill>
                  <a:schemeClr val="dk2"/>
                </a:solidFill>
              </a:defRPr>
            </a:lvl7pPr>
            <a:lvl8pPr lvl="7" rtl="0" algn="ctr">
              <a:spcBef>
                <a:spcPts val="0"/>
              </a:spcBef>
              <a:spcAft>
                <a:spcPts val="0"/>
              </a:spcAft>
              <a:buClr>
                <a:schemeClr val="dk2"/>
              </a:buClr>
              <a:buSzPts val="4400"/>
              <a:buNone/>
              <a:defRPr>
                <a:solidFill>
                  <a:schemeClr val="dk2"/>
                </a:solidFill>
              </a:defRPr>
            </a:lvl8pPr>
            <a:lvl9pPr lvl="8" rtl="0" algn="ctr">
              <a:spcBef>
                <a:spcPts val="0"/>
              </a:spcBef>
              <a:spcAft>
                <a:spcPts val="0"/>
              </a:spcAft>
              <a:buClr>
                <a:schemeClr val="dk2"/>
              </a:buClr>
              <a:buSzPts val="4400"/>
              <a:buNone/>
              <a:defRPr>
                <a:solidFill>
                  <a:schemeClr val="dk2"/>
                </a:solidFill>
              </a:defRPr>
            </a:lvl9pPr>
          </a:lstStyle>
          <a:p/>
        </p:txBody>
      </p:sp>
      <p:sp>
        <p:nvSpPr>
          <p:cNvPr id="278" name="Google Shape;278;p13"/>
          <p:cNvSpPr txBox="1"/>
          <p:nvPr>
            <p:ph idx="1" type="subTitle"/>
          </p:nvPr>
        </p:nvSpPr>
        <p:spPr>
          <a:xfrm>
            <a:off x="1124712" y="1645920"/>
            <a:ext cx="2459700" cy="356700"/>
          </a:xfrm>
          <a:prstGeom prst="rect">
            <a:avLst/>
          </a:prstGeom>
          <a:noFill/>
          <a:ln>
            <a:noFill/>
          </a:ln>
        </p:spPr>
        <p:txBody>
          <a:bodyPr anchorCtr="0" anchor="t" bIns="91425" lIns="91425" spcFirstLastPara="1" rIns="91425" wrap="square" tIns="91425">
            <a:noAutofit/>
          </a:bodyPr>
          <a:lstStyle>
            <a:lvl1pPr lvl="0" rtl="0" algn="r">
              <a:spcBef>
                <a:spcPts val="0"/>
              </a:spcBef>
              <a:spcAft>
                <a:spcPts val="0"/>
              </a:spcAft>
              <a:buNone/>
              <a:defRPr b="1" sz="1800">
                <a:solidFill>
                  <a:schemeClr val="accent3"/>
                </a:solidFill>
                <a:latin typeface="Nunito"/>
                <a:ea typeface="Nunito"/>
                <a:cs typeface="Nunito"/>
                <a:sym typeface="Nunito"/>
              </a:defRPr>
            </a:lvl1pPr>
            <a:lvl2pPr lvl="1" rtl="0" algn="r">
              <a:spcBef>
                <a:spcPts val="0"/>
              </a:spcBef>
              <a:spcAft>
                <a:spcPts val="0"/>
              </a:spcAft>
              <a:buNone/>
              <a:defRPr b="1" sz="1800">
                <a:solidFill>
                  <a:schemeClr val="accent3"/>
                </a:solidFill>
                <a:latin typeface="Nunito"/>
                <a:ea typeface="Nunito"/>
                <a:cs typeface="Nunito"/>
                <a:sym typeface="Nunito"/>
              </a:defRPr>
            </a:lvl2pPr>
            <a:lvl3pPr lvl="2" rtl="0" algn="r">
              <a:spcBef>
                <a:spcPts val="0"/>
              </a:spcBef>
              <a:spcAft>
                <a:spcPts val="0"/>
              </a:spcAft>
              <a:buNone/>
              <a:defRPr b="1" sz="1800">
                <a:solidFill>
                  <a:schemeClr val="accent3"/>
                </a:solidFill>
                <a:latin typeface="Nunito"/>
                <a:ea typeface="Nunito"/>
                <a:cs typeface="Nunito"/>
                <a:sym typeface="Nunito"/>
              </a:defRPr>
            </a:lvl3pPr>
            <a:lvl4pPr lvl="3" rtl="0" algn="r">
              <a:spcBef>
                <a:spcPts val="0"/>
              </a:spcBef>
              <a:spcAft>
                <a:spcPts val="0"/>
              </a:spcAft>
              <a:buNone/>
              <a:defRPr b="1" sz="1800">
                <a:solidFill>
                  <a:schemeClr val="accent3"/>
                </a:solidFill>
                <a:latin typeface="Nunito"/>
                <a:ea typeface="Nunito"/>
                <a:cs typeface="Nunito"/>
                <a:sym typeface="Nunito"/>
              </a:defRPr>
            </a:lvl4pPr>
            <a:lvl5pPr lvl="4" rtl="0" algn="r">
              <a:spcBef>
                <a:spcPts val="0"/>
              </a:spcBef>
              <a:spcAft>
                <a:spcPts val="0"/>
              </a:spcAft>
              <a:buNone/>
              <a:defRPr b="1" sz="1800">
                <a:solidFill>
                  <a:schemeClr val="accent3"/>
                </a:solidFill>
                <a:latin typeface="Nunito"/>
                <a:ea typeface="Nunito"/>
                <a:cs typeface="Nunito"/>
                <a:sym typeface="Nunito"/>
              </a:defRPr>
            </a:lvl5pPr>
            <a:lvl6pPr lvl="5" rtl="0" algn="r">
              <a:spcBef>
                <a:spcPts val="0"/>
              </a:spcBef>
              <a:spcAft>
                <a:spcPts val="0"/>
              </a:spcAft>
              <a:buNone/>
              <a:defRPr b="1" sz="1800">
                <a:solidFill>
                  <a:schemeClr val="accent3"/>
                </a:solidFill>
                <a:latin typeface="Nunito"/>
                <a:ea typeface="Nunito"/>
                <a:cs typeface="Nunito"/>
                <a:sym typeface="Nunito"/>
              </a:defRPr>
            </a:lvl6pPr>
            <a:lvl7pPr lvl="6" rtl="0" algn="r">
              <a:spcBef>
                <a:spcPts val="0"/>
              </a:spcBef>
              <a:spcAft>
                <a:spcPts val="0"/>
              </a:spcAft>
              <a:buNone/>
              <a:defRPr b="1" sz="1800">
                <a:solidFill>
                  <a:schemeClr val="accent3"/>
                </a:solidFill>
                <a:latin typeface="Nunito"/>
                <a:ea typeface="Nunito"/>
                <a:cs typeface="Nunito"/>
                <a:sym typeface="Nunito"/>
              </a:defRPr>
            </a:lvl7pPr>
            <a:lvl8pPr lvl="7" rtl="0" algn="r">
              <a:spcBef>
                <a:spcPts val="0"/>
              </a:spcBef>
              <a:spcAft>
                <a:spcPts val="0"/>
              </a:spcAft>
              <a:buNone/>
              <a:defRPr b="1" sz="1800">
                <a:solidFill>
                  <a:schemeClr val="accent3"/>
                </a:solidFill>
                <a:latin typeface="Nunito"/>
                <a:ea typeface="Nunito"/>
                <a:cs typeface="Nunito"/>
                <a:sym typeface="Nunito"/>
              </a:defRPr>
            </a:lvl8pPr>
            <a:lvl9pPr lvl="8" rtl="0" algn="r">
              <a:spcBef>
                <a:spcPts val="0"/>
              </a:spcBef>
              <a:spcAft>
                <a:spcPts val="0"/>
              </a:spcAft>
              <a:buNone/>
              <a:defRPr b="1" sz="1800">
                <a:solidFill>
                  <a:schemeClr val="accent3"/>
                </a:solidFill>
                <a:latin typeface="Nunito"/>
                <a:ea typeface="Nunito"/>
                <a:cs typeface="Nunito"/>
                <a:sym typeface="Nunito"/>
              </a:defRPr>
            </a:lvl9pPr>
          </a:lstStyle>
          <a:p/>
        </p:txBody>
      </p:sp>
      <p:sp>
        <p:nvSpPr>
          <p:cNvPr id="279" name="Google Shape;279;p13"/>
          <p:cNvSpPr txBox="1"/>
          <p:nvPr>
            <p:ph idx="2" type="subTitle"/>
          </p:nvPr>
        </p:nvSpPr>
        <p:spPr>
          <a:xfrm>
            <a:off x="5559552" y="1645920"/>
            <a:ext cx="2459700" cy="356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b="1" sz="1800">
                <a:solidFill>
                  <a:schemeClr val="accent3"/>
                </a:solidFill>
                <a:latin typeface="Nunito"/>
                <a:ea typeface="Nunito"/>
                <a:cs typeface="Nunito"/>
                <a:sym typeface="Nunito"/>
              </a:defRPr>
            </a:lvl1pPr>
            <a:lvl2pPr lvl="1" rtl="0">
              <a:spcBef>
                <a:spcPts val="0"/>
              </a:spcBef>
              <a:spcAft>
                <a:spcPts val="0"/>
              </a:spcAft>
              <a:buNone/>
              <a:defRPr b="1" sz="1800">
                <a:solidFill>
                  <a:schemeClr val="accent3"/>
                </a:solidFill>
                <a:latin typeface="Nunito"/>
                <a:ea typeface="Nunito"/>
                <a:cs typeface="Nunito"/>
                <a:sym typeface="Nunito"/>
              </a:defRPr>
            </a:lvl2pPr>
            <a:lvl3pPr lvl="2" rtl="0">
              <a:spcBef>
                <a:spcPts val="0"/>
              </a:spcBef>
              <a:spcAft>
                <a:spcPts val="0"/>
              </a:spcAft>
              <a:buNone/>
              <a:defRPr b="1" sz="1800">
                <a:solidFill>
                  <a:schemeClr val="accent3"/>
                </a:solidFill>
                <a:latin typeface="Nunito"/>
                <a:ea typeface="Nunito"/>
                <a:cs typeface="Nunito"/>
                <a:sym typeface="Nunito"/>
              </a:defRPr>
            </a:lvl3pPr>
            <a:lvl4pPr lvl="3" rtl="0">
              <a:spcBef>
                <a:spcPts val="0"/>
              </a:spcBef>
              <a:spcAft>
                <a:spcPts val="0"/>
              </a:spcAft>
              <a:buNone/>
              <a:defRPr b="1" sz="1800">
                <a:solidFill>
                  <a:schemeClr val="accent3"/>
                </a:solidFill>
                <a:latin typeface="Nunito"/>
                <a:ea typeface="Nunito"/>
                <a:cs typeface="Nunito"/>
                <a:sym typeface="Nunito"/>
              </a:defRPr>
            </a:lvl4pPr>
            <a:lvl5pPr lvl="4" rtl="0">
              <a:spcBef>
                <a:spcPts val="0"/>
              </a:spcBef>
              <a:spcAft>
                <a:spcPts val="0"/>
              </a:spcAft>
              <a:buNone/>
              <a:defRPr b="1" sz="1800">
                <a:solidFill>
                  <a:schemeClr val="accent3"/>
                </a:solidFill>
                <a:latin typeface="Nunito"/>
                <a:ea typeface="Nunito"/>
                <a:cs typeface="Nunito"/>
                <a:sym typeface="Nunito"/>
              </a:defRPr>
            </a:lvl5pPr>
            <a:lvl6pPr lvl="5" rtl="0">
              <a:spcBef>
                <a:spcPts val="0"/>
              </a:spcBef>
              <a:spcAft>
                <a:spcPts val="0"/>
              </a:spcAft>
              <a:buNone/>
              <a:defRPr b="1" sz="1800">
                <a:solidFill>
                  <a:schemeClr val="accent3"/>
                </a:solidFill>
                <a:latin typeface="Nunito"/>
                <a:ea typeface="Nunito"/>
                <a:cs typeface="Nunito"/>
                <a:sym typeface="Nunito"/>
              </a:defRPr>
            </a:lvl6pPr>
            <a:lvl7pPr lvl="6" rtl="0">
              <a:spcBef>
                <a:spcPts val="0"/>
              </a:spcBef>
              <a:spcAft>
                <a:spcPts val="0"/>
              </a:spcAft>
              <a:buNone/>
              <a:defRPr b="1" sz="1800">
                <a:solidFill>
                  <a:schemeClr val="accent3"/>
                </a:solidFill>
                <a:latin typeface="Nunito"/>
                <a:ea typeface="Nunito"/>
                <a:cs typeface="Nunito"/>
                <a:sym typeface="Nunito"/>
              </a:defRPr>
            </a:lvl7pPr>
            <a:lvl8pPr lvl="7" rtl="0">
              <a:spcBef>
                <a:spcPts val="0"/>
              </a:spcBef>
              <a:spcAft>
                <a:spcPts val="0"/>
              </a:spcAft>
              <a:buNone/>
              <a:defRPr b="1" sz="1800">
                <a:solidFill>
                  <a:schemeClr val="accent3"/>
                </a:solidFill>
                <a:latin typeface="Nunito"/>
                <a:ea typeface="Nunito"/>
                <a:cs typeface="Nunito"/>
                <a:sym typeface="Nunito"/>
              </a:defRPr>
            </a:lvl8pPr>
            <a:lvl9pPr lvl="8" rtl="0">
              <a:spcBef>
                <a:spcPts val="0"/>
              </a:spcBef>
              <a:spcAft>
                <a:spcPts val="0"/>
              </a:spcAft>
              <a:buNone/>
              <a:defRPr b="1" sz="1800">
                <a:solidFill>
                  <a:schemeClr val="accent3"/>
                </a:solidFill>
                <a:latin typeface="Nunito"/>
                <a:ea typeface="Nunito"/>
                <a:cs typeface="Nunito"/>
                <a:sym typeface="Nunito"/>
              </a:defRPr>
            </a:lvl9pPr>
          </a:lstStyle>
          <a:p/>
        </p:txBody>
      </p:sp>
      <p:sp>
        <p:nvSpPr>
          <p:cNvPr id="280" name="Google Shape;280;p13"/>
          <p:cNvSpPr txBox="1"/>
          <p:nvPr>
            <p:ph idx="3" type="subTitle"/>
          </p:nvPr>
        </p:nvSpPr>
        <p:spPr>
          <a:xfrm>
            <a:off x="1124712" y="2011680"/>
            <a:ext cx="2459700" cy="572700"/>
          </a:xfrm>
          <a:prstGeom prst="rect">
            <a:avLst/>
          </a:prstGeom>
          <a:noFill/>
          <a:ln>
            <a:noFill/>
          </a:ln>
        </p:spPr>
        <p:txBody>
          <a:bodyPr anchorCtr="0" anchor="t" bIns="91425" lIns="91425" spcFirstLastPara="1" rIns="91425" wrap="square" tIns="91425">
            <a:noAutofit/>
          </a:bodyPr>
          <a:lstStyle>
            <a:lvl1pPr lvl="0" rtl="0" algn="r">
              <a:spcBef>
                <a:spcPts val="0"/>
              </a:spcBef>
              <a:spcAft>
                <a:spcPts val="0"/>
              </a:spcAft>
              <a:buNone/>
              <a:defRPr sz="1600">
                <a:solidFill>
                  <a:schemeClr val="dk2"/>
                </a:solidFill>
                <a:latin typeface="Nunito"/>
                <a:ea typeface="Nunito"/>
                <a:cs typeface="Nunito"/>
                <a:sym typeface="Nunito"/>
              </a:defRPr>
            </a:lvl1pPr>
            <a:lvl2pPr lvl="1" rtl="0" algn="r">
              <a:spcBef>
                <a:spcPts val="0"/>
              </a:spcBef>
              <a:spcAft>
                <a:spcPts val="0"/>
              </a:spcAft>
              <a:buNone/>
              <a:defRPr sz="1600">
                <a:solidFill>
                  <a:schemeClr val="dk2"/>
                </a:solidFill>
                <a:latin typeface="Nunito"/>
                <a:ea typeface="Nunito"/>
                <a:cs typeface="Nunito"/>
                <a:sym typeface="Nunito"/>
              </a:defRPr>
            </a:lvl2pPr>
            <a:lvl3pPr lvl="2" rtl="0" algn="r">
              <a:spcBef>
                <a:spcPts val="0"/>
              </a:spcBef>
              <a:spcAft>
                <a:spcPts val="0"/>
              </a:spcAft>
              <a:buNone/>
              <a:defRPr sz="1600">
                <a:solidFill>
                  <a:schemeClr val="dk2"/>
                </a:solidFill>
                <a:latin typeface="Nunito"/>
                <a:ea typeface="Nunito"/>
                <a:cs typeface="Nunito"/>
                <a:sym typeface="Nunito"/>
              </a:defRPr>
            </a:lvl3pPr>
            <a:lvl4pPr lvl="3" rtl="0" algn="r">
              <a:spcBef>
                <a:spcPts val="0"/>
              </a:spcBef>
              <a:spcAft>
                <a:spcPts val="0"/>
              </a:spcAft>
              <a:buNone/>
              <a:defRPr sz="1600">
                <a:solidFill>
                  <a:schemeClr val="dk2"/>
                </a:solidFill>
                <a:latin typeface="Nunito"/>
                <a:ea typeface="Nunito"/>
                <a:cs typeface="Nunito"/>
                <a:sym typeface="Nunito"/>
              </a:defRPr>
            </a:lvl4pPr>
            <a:lvl5pPr lvl="4" rtl="0" algn="r">
              <a:spcBef>
                <a:spcPts val="0"/>
              </a:spcBef>
              <a:spcAft>
                <a:spcPts val="0"/>
              </a:spcAft>
              <a:buNone/>
              <a:defRPr sz="1600">
                <a:solidFill>
                  <a:schemeClr val="dk2"/>
                </a:solidFill>
                <a:latin typeface="Nunito"/>
                <a:ea typeface="Nunito"/>
                <a:cs typeface="Nunito"/>
                <a:sym typeface="Nunito"/>
              </a:defRPr>
            </a:lvl5pPr>
            <a:lvl6pPr lvl="5" rtl="0" algn="r">
              <a:spcBef>
                <a:spcPts val="0"/>
              </a:spcBef>
              <a:spcAft>
                <a:spcPts val="0"/>
              </a:spcAft>
              <a:buNone/>
              <a:defRPr sz="1600">
                <a:solidFill>
                  <a:schemeClr val="dk2"/>
                </a:solidFill>
                <a:latin typeface="Nunito"/>
                <a:ea typeface="Nunito"/>
                <a:cs typeface="Nunito"/>
                <a:sym typeface="Nunito"/>
              </a:defRPr>
            </a:lvl6pPr>
            <a:lvl7pPr lvl="6" rtl="0" algn="r">
              <a:spcBef>
                <a:spcPts val="0"/>
              </a:spcBef>
              <a:spcAft>
                <a:spcPts val="0"/>
              </a:spcAft>
              <a:buNone/>
              <a:defRPr sz="1600">
                <a:solidFill>
                  <a:schemeClr val="dk2"/>
                </a:solidFill>
                <a:latin typeface="Nunito"/>
                <a:ea typeface="Nunito"/>
                <a:cs typeface="Nunito"/>
                <a:sym typeface="Nunito"/>
              </a:defRPr>
            </a:lvl7pPr>
            <a:lvl8pPr lvl="7" rtl="0" algn="r">
              <a:spcBef>
                <a:spcPts val="0"/>
              </a:spcBef>
              <a:spcAft>
                <a:spcPts val="0"/>
              </a:spcAft>
              <a:buNone/>
              <a:defRPr sz="1600">
                <a:solidFill>
                  <a:schemeClr val="dk2"/>
                </a:solidFill>
                <a:latin typeface="Nunito"/>
                <a:ea typeface="Nunito"/>
                <a:cs typeface="Nunito"/>
                <a:sym typeface="Nunito"/>
              </a:defRPr>
            </a:lvl8pPr>
            <a:lvl9pPr lvl="8" rtl="0" algn="r">
              <a:spcBef>
                <a:spcPts val="0"/>
              </a:spcBef>
              <a:spcAft>
                <a:spcPts val="0"/>
              </a:spcAft>
              <a:buNone/>
              <a:defRPr sz="1600">
                <a:solidFill>
                  <a:schemeClr val="dk2"/>
                </a:solidFill>
                <a:latin typeface="Nunito"/>
                <a:ea typeface="Nunito"/>
                <a:cs typeface="Nunito"/>
                <a:sym typeface="Nunito"/>
              </a:defRPr>
            </a:lvl9pPr>
          </a:lstStyle>
          <a:p/>
        </p:txBody>
      </p:sp>
      <p:sp>
        <p:nvSpPr>
          <p:cNvPr id="281" name="Google Shape;281;p13"/>
          <p:cNvSpPr txBox="1"/>
          <p:nvPr>
            <p:ph idx="4" type="subTitle"/>
          </p:nvPr>
        </p:nvSpPr>
        <p:spPr>
          <a:xfrm>
            <a:off x="5559552" y="2011680"/>
            <a:ext cx="24597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sz="1600">
                <a:solidFill>
                  <a:schemeClr val="dk2"/>
                </a:solidFill>
                <a:latin typeface="Nunito"/>
                <a:ea typeface="Nunito"/>
                <a:cs typeface="Nunito"/>
                <a:sym typeface="Nunito"/>
              </a:defRPr>
            </a:lvl1pPr>
            <a:lvl2pPr lvl="1" rtl="0">
              <a:spcBef>
                <a:spcPts val="0"/>
              </a:spcBef>
              <a:spcAft>
                <a:spcPts val="0"/>
              </a:spcAft>
              <a:buNone/>
              <a:defRPr sz="1600">
                <a:solidFill>
                  <a:schemeClr val="dk2"/>
                </a:solidFill>
                <a:latin typeface="Nunito"/>
                <a:ea typeface="Nunito"/>
                <a:cs typeface="Nunito"/>
                <a:sym typeface="Nunito"/>
              </a:defRPr>
            </a:lvl2pPr>
            <a:lvl3pPr lvl="2" rtl="0">
              <a:spcBef>
                <a:spcPts val="0"/>
              </a:spcBef>
              <a:spcAft>
                <a:spcPts val="0"/>
              </a:spcAft>
              <a:buNone/>
              <a:defRPr sz="1600">
                <a:solidFill>
                  <a:schemeClr val="dk2"/>
                </a:solidFill>
                <a:latin typeface="Nunito"/>
                <a:ea typeface="Nunito"/>
                <a:cs typeface="Nunito"/>
                <a:sym typeface="Nunito"/>
              </a:defRPr>
            </a:lvl3pPr>
            <a:lvl4pPr lvl="3" rtl="0">
              <a:spcBef>
                <a:spcPts val="0"/>
              </a:spcBef>
              <a:spcAft>
                <a:spcPts val="0"/>
              </a:spcAft>
              <a:buNone/>
              <a:defRPr sz="1600">
                <a:solidFill>
                  <a:schemeClr val="dk2"/>
                </a:solidFill>
                <a:latin typeface="Nunito"/>
                <a:ea typeface="Nunito"/>
                <a:cs typeface="Nunito"/>
                <a:sym typeface="Nunito"/>
              </a:defRPr>
            </a:lvl4pPr>
            <a:lvl5pPr lvl="4" rtl="0">
              <a:spcBef>
                <a:spcPts val="0"/>
              </a:spcBef>
              <a:spcAft>
                <a:spcPts val="0"/>
              </a:spcAft>
              <a:buNone/>
              <a:defRPr sz="1600">
                <a:solidFill>
                  <a:schemeClr val="dk2"/>
                </a:solidFill>
                <a:latin typeface="Nunito"/>
                <a:ea typeface="Nunito"/>
                <a:cs typeface="Nunito"/>
                <a:sym typeface="Nunito"/>
              </a:defRPr>
            </a:lvl5pPr>
            <a:lvl6pPr lvl="5" rtl="0">
              <a:spcBef>
                <a:spcPts val="0"/>
              </a:spcBef>
              <a:spcAft>
                <a:spcPts val="0"/>
              </a:spcAft>
              <a:buNone/>
              <a:defRPr sz="1600">
                <a:solidFill>
                  <a:schemeClr val="dk2"/>
                </a:solidFill>
                <a:latin typeface="Nunito"/>
                <a:ea typeface="Nunito"/>
                <a:cs typeface="Nunito"/>
                <a:sym typeface="Nunito"/>
              </a:defRPr>
            </a:lvl6pPr>
            <a:lvl7pPr lvl="6" rtl="0">
              <a:spcBef>
                <a:spcPts val="0"/>
              </a:spcBef>
              <a:spcAft>
                <a:spcPts val="0"/>
              </a:spcAft>
              <a:buNone/>
              <a:defRPr sz="1600">
                <a:solidFill>
                  <a:schemeClr val="dk2"/>
                </a:solidFill>
                <a:latin typeface="Nunito"/>
                <a:ea typeface="Nunito"/>
                <a:cs typeface="Nunito"/>
                <a:sym typeface="Nunito"/>
              </a:defRPr>
            </a:lvl7pPr>
            <a:lvl8pPr lvl="7" rtl="0">
              <a:spcBef>
                <a:spcPts val="0"/>
              </a:spcBef>
              <a:spcAft>
                <a:spcPts val="0"/>
              </a:spcAft>
              <a:buNone/>
              <a:defRPr sz="1600">
                <a:solidFill>
                  <a:schemeClr val="dk2"/>
                </a:solidFill>
                <a:latin typeface="Nunito"/>
                <a:ea typeface="Nunito"/>
                <a:cs typeface="Nunito"/>
                <a:sym typeface="Nunito"/>
              </a:defRPr>
            </a:lvl8pPr>
            <a:lvl9pPr lvl="8" rtl="0">
              <a:spcBef>
                <a:spcPts val="0"/>
              </a:spcBef>
              <a:spcAft>
                <a:spcPts val="0"/>
              </a:spcAft>
              <a:buNone/>
              <a:defRPr sz="1600">
                <a:solidFill>
                  <a:schemeClr val="dk2"/>
                </a:solidFill>
                <a:latin typeface="Nunito"/>
                <a:ea typeface="Nunito"/>
                <a:cs typeface="Nunito"/>
                <a:sym typeface="Nunito"/>
              </a:defRPr>
            </a:lvl9pPr>
          </a:lstStyle>
          <a:p/>
        </p:txBody>
      </p:sp>
      <p:sp>
        <p:nvSpPr>
          <p:cNvPr id="282" name="Google Shape;282;p13"/>
          <p:cNvSpPr txBox="1"/>
          <p:nvPr>
            <p:ph idx="5" type="subTitle"/>
          </p:nvPr>
        </p:nvSpPr>
        <p:spPr>
          <a:xfrm>
            <a:off x="1124712" y="3410712"/>
            <a:ext cx="2459700" cy="356700"/>
          </a:xfrm>
          <a:prstGeom prst="rect">
            <a:avLst/>
          </a:prstGeom>
          <a:noFill/>
          <a:ln>
            <a:noFill/>
          </a:ln>
        </p:spPr>
        <p:txBody>
          <a:bodyPr anchorCtr="0" anchor="t" bIns="91425" lIns="91425" spcFirstLastPara="1" rIns="91425" wrap="square" tIns="91425">
            <a:noAutofit/>
          </a:bodyPr>
          <a:lstStyle>
            <a:lvl1pPr lvl="0" rtl="0" algn="r">
              <a:spcBef>
                <a:spcPts val="0"/>
              </a:spcBef>
              <a:spcAft>
                <a:spcPts val="0"/>
              </a:spcAft>
              <a:buNone/>
              <a:defRPr b="1" sz="1800">
                <a:solidFill>
                  <a:schemeClr val="accent3"/>
                </a:solidFill>
                <a:latin typeface="Nunito"/>
                <a:ea typeface="Nunito"/>
                <a:cs typeface="Nunito"/>
                <a:sym typeface="Nunito"/>
              </a:defRPr>
            </a:lvl1pPr>
            <a:lvl2pPr lvl="1" rtl="0" algn="r">
              <a:spcBef>
                <a:spcPts val="0"/>
              </a:spcBef>
              <a:spcAft>
                <a:spcPts val="0"/>
              </a:spcAft>
              <a:buNone/>
              <a:defRPr b="1" sz="1800">
                <a:solidFill>
                  <a:schemeClr val="accent3"/>
                </a:solidFill>
                <a:latin typeface="Nunito"/>
                <a:ea typeface="Nunito"/>
                <a:cs typeface="Nunito"/>
                <a:sym typeface="Nunito"/>
              </a:defRPr>
            </a:lvl2pPr>
            <a:lvl3pPr lvl="2" rtl="0" algn="r">
              <a:spcBef>
                <a:spcPts val="0"/>
              </a:spcBef>
              <a:spcAft>
                <a:spcPts val="0"/>
              </a:spcAft>
              <a:buNone/>
              <a:defRPr b="1" sz="1800">
                <a:solidFill>
                  <a:schemeClr val="accent3"/>
                </a:solidFill>
                <a:latin typeface="Nunito"/>
                <a:ea typeface="Nunito"/>
                <a:cs typeface="Nunito"/>
                <a:sym typeface="Nunito"/>
              </a:defRPr>
            </a:lvl3pPr>
            <a:lvl4pPr lvl="3" rtl="0" algn="r">
              <a:spcBef>
                <a:spcPts val="0"/>
              </a:spcBef>
              <a:spcAft>
                <a:spcPts val="0"/>
              </a:spcAft>
              <a:buNone/>
              <a:defRPr b="1" sz="1800">
                <a:solidFill>
                  <a:schemeClr val="accent3"/>
                </a:solidFill>
                <a:latin typeface="Nunito"/>
                <a:ea typeface="Nunito"/>
                <a:cs typeface="Nunito"/>
                <a:sym typeface="Nunito"/>
              </a:defRPr>
            </a:lvl4pPr>
            <a:lvl5pPr lvl="4" rtl="0" algn="r">
              <a:spcBef>
                <a:spcPts val="0"/>
              </a:spcBef>
              <a:spcAft>
                <a:spcPts val="0"/>
              </a:spcAft>
              <a:buNone/>
              <a:defRPr b="1" sz="1800">
                <a:solidFill>
                  <a:schemeClr val="accent3"/>
                </a:solidFill>
                <a:latin typeface="Nunito"/>
                <a:ea typeface="Nunito"/>
                <a:cs typeface="Nunito"/>
                <a:sym typeface="Nunito"/>
              </a:defRPr>
            </a:lvl5pPr>
            <a:lvl6pPr lvl="5" rtl="0" algn="r">
              <a:spcBef>
                <a:spcPts val="0"/>
              </a:spcBef>
              <a:spcAft>
                <a:spcPts val="0"/>
              </a:spcAft>
              <a:buNone/>
              <a:defRPr b="1" sz="1800">
                <a:solidFill>
                  <a:schemeClr val="accent3"/>
                </a:solidFill>
                <a:latin typeface="Nunito"/>
                <a:ea typeface="Nunito"/>
                <a:cs typeface="Nunito"/>
                <a:sym typeface="Nunito"/>
              </a:defRPr>
            </a:lvl6pPr>
            <a:lvl7pPr lvl="6" rtl="0" algn="r">
              <a:spcBef>
                <a:spcPts val="0"/>
              </a:spcBef>
              <a:spcAft>
                <a:spcPts val="0"/>
              </a:spcAft>
              <a:buNone/>
              <a:defRPr b="1" sz="1800">
                <a:solidFill>
                  <a:schemeClr val="accent3"/>
                </a:solidFill>
                <a:latin typeface="Nunito"/>
                <a:ea typeface="Nunito"/>
                <a:cs typeface="Nunito"/>
                <a:sym typeface="Nunito"/>
              </a:defRPr>
            </a:lvl7pPr>
            <a:lvl8pPr lvl="7" rtl="0" algn="r">
              <a:spcBef>
                <a:spcPts val="0"/>
              </a:spcBef>
              <a:spcAft>
                <a:spcPts val="0"/>
              </a:spcAft>
              <a:buNone/>
              <a:defRPr b="1" sz="1800">
                <a:solidFill>
                  <a:schemeClr val="accent3"/>
                </a:solidFill>
                <a:latin typeface="Nunito"/>
                <a:ea typeface="Nunito"/>
                <a:cs typeface="Nunito"/>
                <a:sym typeface="Nunito"/>
              </a:defRPr>
            </a:lvl8pPr>
            <a:lvl9pPr lvl="8" rtl="0" algn="r">
              <a:spcBef>
                <a:spcPts val="0"/>
              </a:spcBef>
              <a:spcAft>
                <a:spcPts val="0"/>
              </a:spcAft>
              <a:buNone/>
              <a:defRPr b="1" sz="1800">
                <a:solidFill>
                  <a:schemeClr val="accent3"/>
                </a:solidFill>
                <a:latin typeface="Nunito"/>
                <a:ea typeface="Nunito"/>
                <a:cs typeface="Nunito"/>
                <a:sym typeface="Nunito"/>
              </a:defRPr>
            </a:lvl9pPr>
          </a:lstStyle>
          <a:p/>
        </p:txBody>
      </p:sp>
      <p:sp>
        <p:nvSpPr>
          <p:cNvPr id="283" name="Google Shape;283;p13"/>
          <p:cNvSpPr txBox="1"/>
          <p:nvPr>
            <p:ph idx="6" type="subTitle"/>
          </p:nvPr>
        </p:nvSpPr>
        <p:spPr>
          <a:xfrm>
            <a:off x="5559552" y="3410712"/>
            <a:ext cx="2459700" cy="356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b="1" sz="1800">
                <a:solidFill>
                  <a:schemeClr val="accent3"/>
                </a:solidFill>
                <a:latin typeface="Nunito"/>
                <a:ea typeface="Nunito"/>
                <a:cs typeface="Nunito"/>
                <a:sym typeface="Nunito"/>
              </a:defRPr>
            </a:lvl1pPr>
            <a:lvl2pPr lvl="1" rtl="0">
              <a:spcBef>
                <a:spcPts val="0"/>
              </a:spcBef>
              <a:spcAft>
                <a:spcPts val="0"/>
              </a:spcAft>
              <a:buNone/>
              <a:defRPr b="1" sz="1800">
                <a:solidFill>
                  <a:schemeClr val="accent3"/>
                </a:solidFill>
                <a:latin typeface="Nunito"/>
                <a:ea typeface="Nunito"/>
                <a:cs typeface="Nunito"/>
                <a:sym typeface="Nunito"/>
              </a:defRPr>
            </a:lvl2pPr>
            <a:lvl3pPr lvl="2" rtl="0">
              <a:spcBef>
                <a:spcPts val="0"/>
              </a:spcBef>
              <a:spcAft>
                <a:spcPts val="0"/>
              </a:spcAft>
              <a:buNone/>
              <a:defRPr b="1" sz="1800">
                <a:solidFill>
                  <a:schemeClr val="accent3"/>
                </a:solidFill>
                <a:latin typeface="Nunito"/>
                <a:ea typeface="Nunito"/>
                <a:cs typeface="Nunito"/>
                <a:sym typeface="Nunito"/>
              </a:defRPr>
            </a:lvl3pPr>
            <a:lvl4pPr lvl="3" rtl="0">
              <a:spcBef>
                <a:spcPts val="0"/>
              </a:spcBef>
              <a:spcAft>
                <a:spcPts val="0"/>
              </a:spcAft>
              <a:buNone/>
              <a:defRPr b="1" sz="1800">
                <a:solidFill>
                  <a:schemeClr val="accent3"/>
                </a:solidFill>
                <a:latin typeface="Nunito"/>
                <a:ea typeface="Nunito"/>
                <a:cs typeface="Nunito"/>
                <a:sym typeface="Nunito"/>
              </a:defRPr>
            </a:lvl4pPr>
            <a:lvl5pPr lvl="4" rtl="0">
              <a:spcBef>
                <a:spcPts val="0"/>
              </a:spcBef>
              <a:spcAft>
                <a:spcPts val="0"/>
              </a:spcAft>
              <a:buNone/>
              <a:defRPr b="1" sz="1800">
                <a:solidFill>
                  <a:schemeClr val="accent3"/>
                </a:solidFill>
                <a:latin typeface="Nunito"/>
                <a:ea typeface="Nunito"/>
                <a:cs typeface="Nunito"/>
                <a:sym typeface="Nunito"/>
              </a:defRPr>
            </a:lvl5pPr>
            <a:lvl6pPr lvl="5" rtl="0">
              <a:spcBef>
                <a:spcPts val="0"/>
              </a:spcBef>
              <a:spcAft>
                <a:spcPts val="0"/>
              </a:spcAft>
              <a:buNone/>
              <a:defRPr b="1" sz="1800">
                <a:solidFill>
                  <a:schemeClr val="accent3"/>
                </a:solidFill>
                <a:latin typeface="Nunito"/>
                <a:ea typeface="Nunito"/>
                <a:cs typeface="Nunito"/>
                <a:sym typeface="Nunito"/>
              </a:defRPr>
            </a:lvl6pPr>
            <a:lvl7pPr lvl="6" rtl="0">
              <a:spcBef>
                <a:spcPts val="0"/>
              </a:spcBef>
              <a:spcAft>
                <a:spcPts val="0"/>
              </a:spcAft>
              <a:buNone/>
              <a:defRPr b="1" sz="1800">
                <a:solidFill>
                  <a:schemeClr val="accent3"/>
                </a:solidFill>
                <a:latin typeface="Nunito"/>
                <a:ea typeface="Nunito"/>
                <a:cs typeface="Nunito"/>
                <a:sym typeface="Nunito"/>
              </a:defRPr>
            </a:lvl7pPr>
            <a:lvl8pPr lvl="7" rtl="0">
              <a:spcBef>
                <a:spcPts val="0"/>
              </a:spcBef>
              <a:spcAft>
                <a:spcPts val="0"/>
              </a:spcAft>
              <a:buNone/>
              <a:defRPr b="1" sz="1800">
                <a:solidFill>
                  <a:schemeClr val="accent3"/>
                </a:solidFill>
                <a:latin typeface="Nunito"/>
                <a:ea typeface="Nunito"/>
                <a:cs typeface="Nunito"/>
                <a:sym typeface="Nunito"/>
              </a:defRPr>
            </a:lvl8pPr>
            <a:lvl9pPr lvl="8" rtl="0">
              <a:spcBef>
                <a:spcPts val="0"/>
              </a:spcBef>
              <a:spcAft>
                <a:spcPts val="0"/>
              </a:spcAft>
              <a:buNone/>
              <a:defRPr b="1" sz="1800">
                <a:solidFill>
                  <a:schemeClr val="accent3"/>
                </a:solidFill>
                <a:latin typeface="Nunito"/>
                <a:ea typeface="Nunito"/>
                <a:cs typeface="Nunito"/>
                <a:sym typeface="Nunito"/>
              </a:defRPr>
            </a:lvl9pPr>
          </a:lstStyle>
          <a:p/>
        </p:txBody>
      </p:sp>
      <p:sp>
        <p:nvSpPr>
          <p:cNvPr id="284" name="Google Shape;284;p13"/>
          <p:cNvSpPr txBox="1"/>
          <p:nvPr>
            <p:ph idx="7" type="subTitle"/>
          </p:nvPr>
        </p:nvSpPr>
        <p:spPr>
          <a:xfrm>
            <a:off x="1124712" y="3785616"/>
            <a:ext cx="2459700" cy="572700"/>
          </a:xfrm>
          <a:prstGeom prst="rect">
            <a:avLst/>
          </a:prstGeom>
          <a:noFill/>
          <a:ln>
            <a:noFill/>
          </a:ln>
        </p:spPr>
        <p:txBody>
          <a:bodyPr anchorCtr="0" anchor="t" bIns="91425" lIns="91425" spcFirstLastPara="1" rIns="91425" wrap="square" tIns="91425">
            <a:noAutofit/>
          </a:bodyPr>
          <a:lstStyle>
            <a:lvl1pPr lvl="0" rtl="0" algn="r">
              <a:spcBef>
                <a:spcPts val="0"/>
              </a:spcBef>
              <a:spcAft>
                <a:spcPts val="0"/>
              </a:spcAft>
              <a:buNone/>
              <a:defRPr sz="1600">
                <a:solidFill>
                  <a:schemeClr val="dk2"/>
                </a:solidFill>
                <a:latin typeface="Nunito"/>
                <a:ea typeface="Nunito"/>
                <a:cs typeface="Nunito"/>
                <a:sym typeface="Nunito"/>
              </a:defRPr>
            </a:lvl1pPr>
            <a:lvl2pPr lvl="1" rtl="0" algn="r">
              <a:spcBef>
                <a:spcPts val="0"/>
              </a:spcBef>
              <a:spcAft>
                <a:spcPts val="0"/>
              </a:spcAft>
              <a:buNone/>
              <a:defRPr sz="1600">
                <a:solidFill>
                  <a:schemeClr val="dk2"/>
                </a:solidFill>
                <a:latin typeface="Nunito"/>
                <a:ea typeface="Nunito"/>
                <a:cs typeface="Nunito"/>
                <a:sym typeface="Nunito"/>
              </a:defRPr>
            </a:lvl2pPr>
            <a:lvl3pPr lvl="2" rtl="0" algn="r">
              <a:spcBef>
                <a:spcPts val="0"/>
              </a:spcBef>
              <a:spcAft>
                <a:spcPts val="0"/>
              </a:spcAft>
              <a:buNone/>
              <a:defRPr sz="1600">
                <a:solidFill>
                  <a:schemeClr val="dk2"/>
                </a:solidFill>
                <a:latin typeface="Nunito"/>
                <a:ea typeface="Nunito"/>
                <a:cs typeface="Nunito"/>
                <a:sym typeface="Nunito"/>
              </a:defRPr>
            </a:lvl3pPr>
            <a:lvl4pPr lvl="3" rtl="0" algn="r">
              <a:spcBef>
                <a:spcPts val="0"/>
              </a:spcBef>
              <a:spcAft>
                <a:spcPts val="0"/>
              </a:spcAft>
              <a:buNone/>
              <a:defRPr sz="1600">
                <a:solidFill>
                  <a:schemeClr val="dk2"/>
                </a:solidFill>
                <a:latin typeface="Nunito"/>
                <a:ea typeface="Nunito"/>
                <a:cs typeface="Nunito"/>
                <a:sym typeface="Nunito"/>
              </a:defRPr>
            </a:lvl4pPr>
            <a:lvl5pPr lvl="4" rtl="0" algn="r">
              <a:spcBef>
                <a:spcPts val="0"/>
              </a:spcBef>
              <a:spcAft>
                <a:spcPts val="0"/>
              </a:spcAft>
              <a:buNone/>
              <a:defRPr sz="1600">
                <a:solidFill>
                  <a:schemeClr val="dk2"/>
                </a:solidFill>
                <a:latin typeface="Nunito"/>
                <a:ea typeface="Nunito"/>
                <a:cs typeface="Nunito"/>
                <a:sym typeface="Nunito"/>
              </a:defRPr>
            </a:lvl5pPr>
            <a:lvl6pPr lvl="5" rtl="0" algn="r">
              <a:spcBef>
                <a:spcPts val="0"/>
              </a:spcBef>
              <a:spcAft>
                <a:spcPts val="0"/>
              </a:spcAft>
              <a:buNone/>
              <a:defRPr sz="1600">
                <a:solidFill>
                  <a:schemeClr val="dk2"/>
                </a:solidFill>
                <a:latin typeface="Nunito"/>
                <a:ea typeface="Nunito"/>
                <a:cs typeface="Nunito"/>
                <a:sym typeface="Nunito"/>
              </a:defRPr>
            </a:lvl6pPr>
            <a:lvl7pPr lvl="6" rtl="0" algn="r">
              <a:spcBef>
                <a:spcPts val="0"/>
              </a:spcBef>
              <a:spcAft>
                <a:spcPts val="0"/>
              </a:spcAft>
              <a:buNone/>
              <a:defRPr sz="1600">
                <a:solidFill>
                  <a:schemeClr val="dk2"/>
                </a:solidFill>
                <a:latin typeface="Nunito"/>
                <a:ea typeface="Nunito"/>
                <a:cs typeface="Nunito"/>
                <a:sym typeface="Nunito"/>
              </a:defRPr>
            </a:lvl7pPr>
            <a:lvl8pPr lvl="7" rtl="0" algn="r">
              <a:spcBef>
                <a:spcPts val="0"/>
              </a:spcBef>
              <a:spcAft>
                <a:spcPts val="0"/>
              </a:spcAft>
              <a:buNone/>
              <a:defRPr sz="1600">
                <a:solidFill>
                  <a:schemeClr val="dk2"/>
                </a:solidFill>
                <a:latin typeface="Nunito"/>
                <a:ea typeface="Nunito"/>
                <a:cs typeface="Nunito"/>
                <a:sym typeface="Nunito"/>
              </a:defRPr>
            </a:lvl8pPr>
            <a:lvl9pPr lvl="8" rtl="0" algn="r">
              <a:spcBef>
                <a:spcPts val="0"/>
              </a:spcBef>
              <a:spcAft>
                <a:spcPts val="0"/>
              </a:spcAft>
              <a:buNone/>
              <a:defRPr sz="1600">
                <a:solidFill>
                  <a:schemeClr val="dk2"/>
                </a:solidFill>
                <a:latin typeface="Nunito"/>
                <a:ea typeface="Nunito"/>
                <a:cs typeface="Nunito"/>
                <a:sym typeface="Nunito"/>
              </a:defRPr>
            </a:lvl9pPr>
          </a:lstStyle>
          <a:p/>
        </p:txBody>
      </p:sp>
      <p:sp>
        <p:nvSpPr>
          <p:cNvPr id="285" name="Google Shape;285;p13"/>
          <p:cNvSpPr txBox="1"/>
          <p:nvPr>
            <p:ph idx="8" type="subTitle"/>
          </p:nvPr>
        </p:nvSpPr>
        <p:spPr>
          <a:xfrm>
            <a:off x="5559552" y="3785616"/>
            <a:ext cx="2459700" cy="576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sz="1600">
                <a:solidFill>
                  <a:schemeClr val="dk2"/>
                </a:solidFill>
                <a:latin typeface="Nunito"/>
                <a:ea typeface="Nunito"/>
                <a:cs typeface="Nunito"/>
                <a:sym typeface="Nunito"/>
              </a:defRPr>
            </a:lvl1pPr>
            <a:lvl2pPr lvl="1" rtl="0">
              <a:spcBef>
                <a:spcPts val="0"/>
              </a:spcBef>
              <a:spcAft>
                <a:spcPts val="0"/>
              </a:spcAft>
              <a:buNone/>
              <a:defRPr sz="1600">
                <a:solidFill>
                  <a:schemeClr val="dk2"/>
                </a:solidFill>
                <a:latin typeface="Nunito"/>
                <a:ea typeface="Nunito"/>
                <a:cs typeface="Nunito"/>
                <a:sym typeface="Nunito"/>
              </a:defRPr>
            </a:lvl2pPr>
            <a:lvl3pPr lvl="2" rtl="0">
              <a:spcBef>
                <a:spcPts val="0"/>
              </a:spcBef>
              <a:spcAft>
                <a:spcPts val="0"/>
              </a:spcAft>
              <a:buNone/>
              <a:defRPr sz="1600">
                <a:solidFill>
                  <a:schemeClr val="dk2"/>
                </a:solidFill>
                <a:latin typeface="Nunito"/>
                <a:ea typeface="Nunito"/>
                <a:cs typeface="Nunito"/>
                <a:sym typeface="Nunito"/>
              </a:defRPr>
            </a:lvl3pPr>
            <a:lvl4pPr lvl="3" rtl="0">
              <a:spcBef>
                <a:spcPts val="0"/>
              </a:spcBef>
              <a:spcAft>
                <a:spcPts val="0"/>
              </a:spcAft>
              <a:buNone/>
              <a:defRPr sz="1600">
                <a:solidFill>
                  <a:schemeClr val="dk2"/>
                </a:solidFill>
                <a:latin typeface="Nunito"/>
                <a:ea typeface="Nunito"/>
                <a:cs typeface="Nunito"/>
                <a:sym typeface="Nunito"/>
              </a:defRPr>
            </a:lvl4pPr>
            <a:lvl5pPr lvl="4" rtl="0">
              <a:spcBef>
                <a:spcPts val="0"/>
              </a:spcBef>
              <a:spcAft>
                <a:spcPts val="0"/>
              </a:spcAft>
              <a:buNone/>
              <a:defRPr sz="1600">
                <a:solidFill>
                  <a:schemeClr val="dk2"/>
                </a:solidFill>
                <a:latin typeface="Nunito"/>
                <a:ea typeface="Nunito"/>
                <a:cs typeface="Nunito"/>
                <a:sym typeface="Nunito"/>
              </a:defRPr>
            </a:lvl5pPr>
            <a:lvl6pPr lvl="5" rtl="0">
              <a:spcBef>
                <a:spcPts val="0"/>
              </a:spcBef>
              <a:spcAft>
                <a:spcPts val="0"/>
              </a:spcAft>
              <a:buNone/>
              <a:defRPr sz="1600">
                <a:solidFill>
                  <a:schemeClr val="dk2"/>
                </a:solidFill>
                <a:latin typeface="Nunito"/>
                <a:ea typeface="Nunito"/>
                <a:cs typeface="Nunito"/>
                <a:sym typeface="Nunito"/>
              </a:defRPr>
            </a:lvl6pPr>
            <a:lvl7pPr lvl="6" rtl="0">
              <a:spcBef>
                <a:spcPts val="0"/>
              </a:spcBef>
              <a:spcAft>
                <a:spcPts val="0"/>
              </a:spcAft>
              <a:buNone/>
              <a:defRPr sz="1600">
                <a:solidFill>
                  <a:schemeClr val="dk2"/>
                </a:solidFill>
                <a:latin typeface="Nunito"/>
                <a:ea typeface="Nunito"/>
                <a:cs typeface="Nunito"/>
                <a:sym typeface="Nunito"/>
              </a:defRPr>
            </a:lvl7pPr>
            <a:lvl8pPr lvl="7" rtl="0">
              <a:spcBef>
                <a:spcPts val="0"/>
              </a:spcBef>
              <a:spcAft>
                <a:spcPts val="0"/>
              </a:spcAft>
              <a:buNone/>
              <a:defRPr sz="1600">
                <a:solidFill>
                  <a:schemeClr val="dk2"/>
                </a:solidFill>
                <a:latin typeface="Nunito"/>
                <a:ea typeface="Nunito"/>
                <a:cs typeface="Nunito"/>
                <a:sym typeface="Nunito"/>
              </a:defRPr>
            </a:lvl8pPr>
            <a:lvl9pPr lvl="8" rtl="0">
              <a:spcBef>
                <a:spcPts val="0"/>
              </a:spcBef>
              <a:spcAft>
                <a:spcPts val="0"/>
              </a:spcAft>
              <a:buNone/>
              <a:defRPr sz="1600">
                <a:solidFill>
                  <a:schemeClr val="dk2"/>
                </a:solidFill>
                <a:latin typeface="Nunito"/>
                <a:ea typeface="Nunito"/>
                <a:cs typeface="Nunito"/>
                <a:sym typeface="Nunito"/>
              </a:defRPr>
            </a:lvl9pPr>
          </a:lstStyle>
          <a:p/>
        </p:txBody>
      </p:sp>
      <p:sp>
        <p:nvSpPr>
          <p:cNvPr id="286" name="Google Shape;286;p13"/>
          <p:cNvSpPr/>
          <p:nvPr/>
        </p:nvSpPr>
        <p:spPr>
          <a:xfrm>
            <a:off x="0" y="4203174"/>
            <a:ext cx="793699" cy="940326"/>
          </a:xfrm>
          <a:custGeom>
            <a:rect b="b" l="l" r="r" t="t"/>
            <a:pathLst>
              <a:path extrusionOk="0" h="54686" w="46152">
                <a:moveTo>
                  <a:pt x="19120" y="0"/>
                </a:moveTo>
                <a:cubicBezTo>
                  <a:pt x="12615" y="0"/>
                  <a:pt x="6670" y="1368"/>
                  <a:pt x="3066" y="2424"/>
                </a:cubicBezTo>
                <a:cubicBezTo>
                  <a:pt x="2031" y="2735"/>
                  <a:pt x="995" y="3045"/>
                  <a:pt x="1" y="3356"/>
                </a:cubicBezTo>
                <a:lnTo>
                  <a:pt x="1" y="4703"/>
                </a:lnTo>
                <a:cubicBezTo>
                  <a:pt x="1119" y="4350"/>
                  <a:pt x="2258" y="3998"/>
                  <a:pt x="3418" y="3646"/>
                </a:cubicBezTo>
                <a:cubicBezTo>
                  <a:pt x="6940" y="2631"/>
                  <a:pt x="12781" y="1264"/>
                  <a:pt x="19120" y="1264"/>
                </a:cubicBezTo>
                <a:cubicBezTo>
                  <a:pt x="21481" y="1264"/>
                  <a:pt x="23925" y="1471"/>
                  <a:pt x="26349" y="1927"/>
                </a:cubicBezTo>
                <a:cubicBezTo>
                  <a:pt x="31859" y="3004"/>
                  <a:pt x="37244" y="5510"/>
                  <a:pt x="41346" y="10523"/>
                </a:cubicBezTo>
                <a:cubicBezTo>
                  <a:pt x="43811" y="13547"/>
                  <a:pt x="44846" y="16447"/>
                  <a:pt x="44515" y="19409"/>
                </a:cubicBezTo>
                <a:cubicBezTo>
                  <a:pt x="43811" y="25644"/>
                  <a:pt x="36892" y="30989"/>
                  <a:pt x="31341" y="35297"/>
                </a:cubicBezTo>
                <a:lnTo>
                  <a:pt x="31051" y="35504"/>
                </a:lnTo>
                <a:cubicBezTo>
                  <a:pt x="24443" y="40641"/>
                  <a:pt x="17794" y="44950"/>
                  <a:pt x="11248" y="48347"/>
                </a:cubicBezTo>
                <a:cubicBezTo>
                  <a:pt x="7458" y="50315"/>
                  <a:pt x="3708" y="51972"/>
                  <a:pt x="1" y="53339"/>
                </a:cubicBezTo>
                <a:lnTo>
                  <a:pt x="1" y="54685"/>
                </a:lnTo>
                <a:cubicBezTo>
                  <a:pt x="3895" y="53298"/>
                  <a:pt x="7851" y="51558"/>
                  <a:pt x="11849" y="49486"/>
                </a:cubicBezTo>
                <a:cubicBezTo>
                  <a:pt x="18436" y="46048"/>
                  <a:pt x="25168" y="41698"/>
                  <a:pt x="31838" y="36519"/>
                </a:cubicBezTo>
                <a:lnTo>
                  <a:pt x="32128" y="36312"/>
                </a:lnTo>
                <a:cubicBezTo>
                  <a:pt x="37887" y="31859"/>
                  <a:pt x="45012" y="26328"/>
                  <a:pt x="45779" y="19554"/>
                </a:cubicBezTo>
                <a:cubicBezTo>
                  <a:pt x="46151" y="16282"/>
                  <a:pt x="44991" y="12967"/>
                  <a:pt x="42319" y="9715"/>
                </a:cubicBezTo>
                <a:cubicBezTo>
                  <a:pt x="36126" y="2134"/>
                  <a:pt x="27198" y="0"/>
                  <a:pt x="19120"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13"/>
          <p:cNvSpPr/>
          <p:nvPr/>
        </p:nvSpPr>
        <p:spPr>
          <a:xfrm>
            <a:off x="-2" y="185404"/>
            <a:ext cx="1025437" cy="1611956"/>
          </a:xfrm>
          <a:custGeom>
            <a:rect b="b" l="l" r="r" t="t"/>
            <a:pathLst>
              <a:path extrusionOk="0" h="56794" w="36126">
                <a:moveTo>
                  <a:pt x="1" y="0"/>
                </a:moveTo>
                <a:lnTo>
                  <a:pt x="1" y="45778"/>
                </a:lnTo>
                <a:cubicBezTo>
                  <a:pt x="498" y="46006"/>
                  <a:pt x="995" y="46255"/>
                  <a:pt x="1513" y="46503"/>
                </a:cubicBezTo>
                <a:cubicBezTo>
                  <a:pt x="7830" y="49548"/>
                  <a:pt x="14293" y="52283"/>
                  <a:pt x="20880" y="54748"/>
                </a:cubicBezTo>
                <a:cubicBezTo>
                  <a:pt x="23490" y="55721"/>
                  <a:pt x="26199" y="56793"/>
                  <a:pt x="28635" y="56793"/>
                </a:cubicBezTo>
                <a:cubicBezTo>
                  <a:pt x="31072" y="56793"/>
                  <a:pt x="33236" y="55721"/>
                  <a:pt x="34759" y="52407"/>
                </a:cubicBezTo>
                <a:cubicBezTo>
                  <a:pt x="35836" y="50066"/>
                  <a:pt x="35939" y="47415"/>
                  <a:pt x="35981" y="44846"/>
                </a:cubicBezTo>
                <a:cubicBezTo>
                  <a:pt x="36126" y="37990"/>
                  <a:pt x="36043" y="30864"/>
                  <a:pt x="33184" y="24629"/>
                </a:cubicBezTo>
                <a:cubicBezTo>
                  <a:pt x="28607" y="14604"/>
                  <a:pt x="18042" y="8990"/>
                  <a:pt x="8183" y="4081"/>
                </a:cubicBezTo>
                <a:cubicBezTo>
                  <a:pt x="5448" y="2714"/>
                  <a:pt x="2714" y="1368"/>
                  <a:pt x="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3"/>
          <p:cNvSpPr/>
          <p:nvPr/>
        </p:nvSpPr>
        <p:spPr>
          <a:xfrm>
            <a:off x="7293266" y="248182"/>
            <a:ext cx="163346" cy="146382"/>
          </a:xfrm>
          <a:custGeom>
            <a:rect b="b" l="l" r="r" t="t"/>
            <a:pathLst>
              <a:path extrusionOk="0" h="4568" w="5097">
                <a:moveTo>
                  <a:pt x="2355" y="0"/>
                </a:moveTo>
                <a:cubicBezTo>
                  <a:pt x="1461" y="0"/>
                  <a:pt x="560" y="368"/>
                  <a:pt x="187" y="1179"/>
                </a:cubicBezTo>
                <a:cubicBezTo>
                  <a:pt x="22" y="1552"/>
                  <a:pt x="1" y="1945"/>
                  <a:pt x="84" y="2339"/>
                </a:cubicBezTo>
                <a:cubicBezTo>
                  <a:pt x="105" y="2422"/>
                  <a:pt x="146" y="2505"/>
                  <a:pt x="167" y="2608"/>
                </a:cubicBezTo>
                <a:cubicBezTo>
                  <a:pt x="332" y="3043"/>
                  <a:pt x="602" y="3457"/>
                  <a:pt x="933" y="3810"/>
                </a:cubicBezTo>
                <a:cubicBezTo>
                  <a:pt x="1202" y="4141"/>
                  <a:pt x="1534" y="4452"/>
                  <a:pt x="1948" y="4535"/>
                </a:cubicBezTo>
                <a:cubicBezTo>
                  <a:pt x="2039" y="4557"/>
                  <a:pt x="2129" y="4567"/>
                  <a:pt x="2219" y="4567"/>
                </a:cubicBezTo>
                <a:cubicBezTo>
                  <a:pt x="2459" y="4567"/>
                  <a:pt x="2696" y="4495"/>
                  <a:pt x="2922" y="4390"/>
                </a:cubicBezTo>
                <a:cubicBezTo>
                  <a:pt x="3957" y="3872"/>
                  <a:pt x="5097" y="2484"/>
                  <a:pt x="4620" y="1262"/>
                </a:cubicBezTo>
                <a:cubicBezTo>
                  <a:pt x="4454" y="847"/>
                  <a:pt x="4123" y="537"/>
                  <a:pt x="3750" y="330"/>
                </a:cubicBezTo>
                <a:cubicBezTo>
                  <a:pt x="3350" y="115"/>
                  <a:pt x="2854" y="0"/>
                  <a:pt x="235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13"/>
          <p:cNvSpPr/>
          <p:nvPr/>
        </p:nvSpPr>
        <p:spPr>
          <a:xfrm>
            <a:off x="8493106" y="4203170"/>
            <a:ext cx="95598" cy="91488"/>
          </a:xfrm>
          <a:custGeom>
            <a:rect b="b" l="l" r="r" t="t"/>
            <a:pathLst>
              <a:path extrusionOk="0" h="2855" w="2983">
                <a:moveTo>
                  <a:pt x="1256" y="1"/>
                </a:moveTo>
                <a:cubicBezTo>
                  <a:pt x="1048" y="1"/>
                  <a:pt x="845" y="50"/>
                  <a:pt x="663" y="166"/>
                </a:cubicBezTo>
                <a:cubicBezTo>
                  <a:pt x="435" y="311"/>
                  <a:pt x="290" y="539"/>
                  <a:pt x="207" y="809"/>
                </a:cubicBezTo>
                <a:cubicBezTo>
                  <a:pt x="0" y="1554"/>
                  <a:pt x="332" y="2631"/>
                  <a:pt x="1181" y="2839"/>
                </a:cubicBezTo>
                <a:cubicBezTo>
                  <a:pt x="1240" y="2849"/>
                  <a:pt x="1300" y="2854"/>
                  <a:pt x="1361" y="2854"/>
                </a:cubicBezTo>
                <a:cubicBezTo>
                  <a:pt x="1536" y="2854"/>
                  <a:pt x="1716" y="2812"/>
                  <a:pt x="1885" y="2735"/>
                </a:cubicBezTo>
                <a:cubicBezTo>
                  <a:pt x="1927" y="2714"/>
                  <a:pt x="1989" y="2694"/>
                  <a:pt x="2030" y="2673"/>
                </a:cubicBezTo>
                <a:cubicBezTo>
                  <a:pt x="2279" y="2507"/>
                  <a:pt x="2486" y="2279"/>
                  <a:pt x="2672" y="2051"/>
                </a:cubicBezTo>
                <a:cubicBezTo>
                  <a:pt x="2817" y="1844"/>
                  <a:pt x="2962" y="1616"/>
                  <a:pt x="2962" y="1347"/>
                </a:cubicBezTo>
                <a:cubicBezTo>
                  <a:pt x="2983" y="1140"/>
                  <a:pt x="2879" y="954"/>
                  <a:pt x="2755" y="788"/>
                </a:cubicBezTo>
                <a:cubicBezTo>
                  <a:pt x="2436" y="378"/>
                  <a:pt x="1827" y="1"/>
                  <a:pt x="125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3"/>
          <p:cNvSpPr/>
          <p:nvPr/>
        </p:nvSpPr>
        <p:spPr>
          <a:xfrm>
            <a:off x="316166" y="3692940"/>
            <a:ext cx="161359" cy="144715"/>
          </a:xfrm>
          <a:custGeom>
            <a:rect b="b" l="l" r="r" t="t"/>
            <a:pathLst>
              <a:path extrusionOk="0" h="4516" w="5035">
                <a:moveTo>
                  <a:pt x="2572" y="0"/>
                </a:moveTo>
                <a:cubicBezTo>
                  <a:pt x="1508" y="0"/>
                  <a:pt x="334" y="574"/>
                  <a:pt x="84" y="1657"/>
                </a:cubicBezTo>
                <a:cubicBezTo>
                  <a:pt x="1" y="2029"/>
                  <a:pt x="63" y="2423"/>
                  <a:pt x="229" y="2754"/>
                </a:cubicBezTo>
                <a:cubicBezTo>
                  <a:pt x="249" y="2837"/>
                  <a:pt x="291" y="2920"/>
                  <a:pt x="353" y="3003"/>
                </a:cubicBezTo>
                <a:cubicBezTo>
                  <a:pt x="581" y="3417"/>
                  <a:pt x="933" y="3728"/>
                  <a:pt x="1327" y="4018"/>
                </a:cubicBezTo>
                <a:cubicBezTo>
                  <a:pt x="1637" y="4267"/>
                  <a:pt x="2031" y="4494"/>
                  <a:pt x="2445" y="4515"/>
                </a:cubicBezTo>
                <a:cubicBezTo>
                  <a:pt x="2756" y="4515"/>
                  <a:pt x="3087" y="4370"/>
                  <a:pt x="3336" y="4163"/>
                </a:cubicBezTo>
                <a:cubicBezTo>
                  <a:pt x="4247" y="3459"/>
                  <a:pt x="5034" y="1926"/>
                  <a:pt x="4330" y="828"/>
                </a:cubicBezTo>
                <a:cubicBezTo>
                  <a:pt x="4102" y="476"/>
                  <a:pt x="3729" y="227"/>
                  <a:pt x="3315" y="103"/>
                </a:cubicBezTo>
                <a:cubicBezTo>
                  <a:pt x="3084" y="34"/>
                  <a:pt x="2831" y="0"/>
                  <a:pt x="25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3"/>
          <p:cNvSpPr/>
          <p:nvPr/>
        </p:nvSpPr>
        <p:spPr>
          <a:xfrm>
            <a:off x="8755649" y="1205424"/>
            <a:ext cx="161340" cy="144715"/>
          </a:xfrm>
          <a:custGeom>
            <a:rect b="b" l="l" r="r" t="t"/>
            <a:pathLst>
              <a:path extrusionOk="0" h="4516" w="5034">
                <a:moveTo>
                  <a:pt x="2572" y="1"/>
                </a:moveTo>
                <a:cubicBezTo>
                  <a:pt x="1507" y="1"/>
                  <a:pt x="333" y="574"/>
                  <a:pt x="83" y="1657"/>
                </a:cubicBezTo>
                <a:cubicBezTo>
                  <a:pt x="0" y="2030"/>
                  <a:pt x="63" y="2424"/>
                  <a:pt x="228" y="2755"/>
                </a:cubicBezTo>
                <a:cubicBezTo>
                  <a:pt x="249" y="2838"/>
                  <a:pt x="290" y="2921"/>
                  <a:pt x="353" y="3004"/>
                </a:cubicBezTo>
                <a:cubicBezTo>
                  <a:pt x="580" y="3418"/>
                  <a:pt x="933" y="3729"/>
                  <a:pt x="1326" y="4019"/>
                </a:cubicBezTo>
                <a:cubicBezTo>
                  <a:pt x="1637" y="4267"/>
                  <a:pt x="2030" y="4495"/>
                  <a:pt x="2445" y="4516"/>
                </a:cubicBezTo>
                <a:cubicBezTo>
                  <a:pt x="2755" y="4516"/>
                  <a:pt x="3087" y="4371"/>
                  <a:pt x="3335" y="4164"/>
                </a:cubicBezTo>
                <a:cubicBezTo>
                  <a:pt x="4247" y="3459"/>
                  <a:pt x="5034" y="1927"/>
                  <a:pt x="4330" y="829"/>
                </a:cubicBezTo>
                <a:cubicBezTo>
                  <a:pt x="4102" y="477"/>
                  <a:pt x="3729" y="228"/>
                  <a:pt x="3315" y="104"/>
                </a:cubicBezTo>
                <a:cubicBezTo>
                  <a:pt x="3084" y="35"/>
                  <a:pt x="2831" y="1"/>
                  <a:pt x="25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3"/>
          <p:cNvSpPr/>
          <p:nvPr/>
        </p:nvSpPr>
        <p:spPr>
          <a:xfrm>
            <a:off x="5633505" y="4616876"/>
            <a:ext cx="2316968" cy="528274"/>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13"/>
          <p:cNvSpPr/>
          <p:nvPr/>
        </p:nvSpPr>
        <p:spPr>
          <a:xfrm>
            <a:off x="587899" y="4651193"/>
            <a:ext cx="205809" cy="217938"/>
          </a:xfrm>
          <a:custGeom>
            <a:rect b="b" l="l" r="r" t="t"/>
            <a:pathLst>
              <a:path extrusionOk="0" h="6801" w="6422">
                <a:moveTo>
                  <a:pt x="3816" y="1"/>
                </a:moveTo>
                <a:cubicBezTo>
                  <a:pt x="3309" y="1"/>
                  <a:pt x="2838" y="338"/>
                  <a:pt x="2258" y="733"/>
                </a:cubicBezTo>
                <a:cubicBezTo>
                  <a:pt x="1119" y="1521"/>
                  <a:pt x="0" y="2577"/>
                  <a:pt x="104" y="3903"/>
                </a:cubicBezTo>
                <a:cubicBezTo>
                  <a:pt x="124" y="4193"/>
                  <a:pt x="207" y="4483"/>
                  <a:pt x="352" y="4793"/>
                </a:cubicBezTo>
                <a:cubicBezTo>
                  <a:pt x="888" y="5973"/>
                  <a:pt x="1809" y="6801"/>
                  <a:pt x="2939" y="6801"/>
                </a:cubicBezTo>
                <a:cubicBezTo>
                  <a:pt x="3338" y="6801"/>
                  <a:pt x="3762" y="6698"/>
                  <a:pt x="4205" y="6471"/>
                </a:cubicBezTo>
                <a:cubicBezTo>
                  <a:pt x="5303" y="5933"/>
                  <a:pt x="6318" y="5208"/>
                  <a:pt x="6380" y="3882"/>
                </a:cubicBezTo>
                <a:cubicBezTo>
                  <a:pt x="6421" y="2805"/>
                  <a:pt x="5676" y="1106"/>
                  <a:pt x="4744" y="381"/>
                </a:cubicBezTo>
                <a:cubicBezTo>
                  <a:pt x="4405" y="110"/>
                  <a:pt x="4105" y="1"/>
                  <a:pt x="38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13"/>
          <p:cNvSpPr/>
          <p:nvPr/>
        </p:nvSpPr>
        <p:spPr>
          <a:xfrm>
            <a:off x="905899" y="4869115"/>
            <a:ext cx="119537" cy="130615"/>
          </a:xfrm>
          <a:custGeom>
            <a:rect b="b" l="l" r="r" t="t"/>
            <a:pathLst>
              <a:path extrusionOk="0" h="4076" w="3730">
                <a:moveTo>
                  <a:pt x="1798" y="1"/>
                </a:moveTo>
                <a:cubicBezTo>
                  <a:pt x="864" y="1"/>
                  <a:pt x="311" y="2004"/>
                  <a:pt x="1" y="3196"/>
                </a:cubicBezTo>
                <a:cubicBezTo>
                  <a:pt x="49" y="3850"/>
                  <a:pt x="387" y="4075"/>
                  <a:pt x="800" y="4075"/>
                </a:cubicBezTo>
                <a:cubicBezTo>
                  <a:pt x="1276" y="4075"/>
                  <a:pt x="1853" y="3775"/>
                  <a:pt x="2197" y="3486"/>
                </a:cubicBezTo>
                <a:cubicBezTo>
                  <a:pt x="3067" y="2740"/>
                  <a:pt x="3729" y="1933"/>
                  <a:pt x="2880" y="793"/>
                </a:cubicBezTo>
                <a:cubicBezTo>
                  <a:pt x="2472" y="229"/>
                  <a:pt x="2114" y="1"/>
                  <a:pt x="179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3"/>
          <p:cNvSpPr/>
          <p:nvPr/>
        </p:nvSpPr>
        <p:spPr>
          <a:xfrm>
            <a:off x="7968438" y="3"/>
            <a:ext cx="1034376" cy="1135386"/>
          </a:xfrm>
          <a:custGeom>
            <a:rect b="b" l="l" r="r" t="t"/>
            <a:pathLst>
              <a:path extrusionOk="0" h="45230" w="41202">
                <a:moveTo>
                  <a:pt x="13796" y="0"/>
                </a:moveTo>
                <a:cubicBezTo>
                  <a:pt x="12926" y="1015"/>
                  <a:pt x="12222" y="1968"/>
                  <a:pt x="11684" y="2734"/>
                </a:cubicBezTo>
                <a:cubicBezTo>
                  <a:pt x="3771" y="13899"/>
                  <a:pt x="1" y="24670"/>
                  <a:pt x="457" y="34696"/>
                </a:cubicBezTo>
                <a:cubicBezTo>
                  <a:pt x="539" y="36519"/>
                  <a:pt x="767" y="38859"/>
                  <a:pt x="1907" y="40889"/>
                </a:cubicBezTo>
                <a:cubicBezTo>
                  <a:pt x="3294" y="43396"/>
                  <a:pt x="5428" y="44825"/>
                  <a:pt x="8224" y="45157"/>
                </a:cubicBezTo>
                <a:cubicBezTo>
                  <a:pt x="8648" y="45206"/>
                  <a:pt x="9074" y="45230"/>
                  <a:pt x="9501" y="45230"/>
                </a:cubicBezTo>
                <a:cubicBezTo>
                  <a:pt x="12625" y="45230"/>
                  <a:pt x="15778" y="43990"/>
                  <a:pt x="18001" y="42878"/>
                </a:cubicBezTo>
                <a:cubicBezTo>
                  <a:pt x="18105" y="42816"/>
                  <a:pt x="18209" y="42754"/>
                  <a:pt x="18312" y="42712"/>
                </a:cubicBezTo>
                <a:cubicBezTo>
                  <a:pt x="21150" y="41221"/>
                  <a:pt x="23863" y="39232"/>
                  <a:pt x="25624" y="37306"/>
                </a:cubicBezTo>
                <a:cubicBezTo>
                  <a:pt x="29208" y="33432"/>
                  <a:pt x="32294" y="28565"/>
                  <a:pt x="34842" y="22868"/>
                </a:cubicBezTo>
                <a:cubicBezTo>
                  <a:pt x="36789" y="18518"/>
                  <a:pt x="38446" y="13651"/>
                  <a:pt x="39730" y="8389"/>
                </a:cubicBezTo>
                <a:lnTo>
                  <a:pt x="39793" y="8161"/>
                </a:lnTo>
                <a:cubicBezTo>
                  <a:pt x="40414" y="5613"/>
                  <a:pt x="41118" y="2714"/>
                  <a:pt x="41201" y="0"/>
                </a:cubicBezTo>
                <a:lnTo>
                  <a:pt x="40393" y="0"/>
                </a:lnTo>
                <a:cubicBezTo>
                  <a:pt x="40290" y="2610"/>
                  <a:pt x="39606" y="5469"/>
                  <a:pt x="38985" y="7975"/>
                </a:cubicBezTo>
                <a:lnTo>
                  <a:pt x="38923" y="8203"/>
                </a:lnTo>
                <a:cubicBezTo>
                  <a:pt x="37659" y="13402"/>
                  <a:pt x="36023" y="18228"/>
                  <a:pt x="34096" y="22537"/>
                </a:cubicBezTo>
                <a:cubicBezTo>
                  <a:pt x="31590" y="28150"/>
                  <a:pt x="28524" y="32935"/>
                  <a:pt x="25023" y="36747"/>
                </a:cubicBezTo>
                <a:cubicBezTo>
                  <a:pt x="21931" y="40129"/>
                  <a:pt x="15069" y="44396"/>
                  <a:pt x="9503" y="44396"/>
                </a:cubicBezTo>
                <a:cubicBezTo>
                  <a:pt x="9104" y="44396"/>
                  <a:pt x="8712" y="44374"/>
                  <a:pt x="8328" y="44328"/>
                </a:cubicBezTo>
                <a:cubicBezTo>
                  <a:pt x="5801" y="44038"/>
                  <a:pt x="3874" y="42754"/>
                  <a:pt x="2632" y="40496"/>
                </a:cubicBezTo>
                <a:cubicBezTo>
                  <a:pt x="1575" y="38611"/>
                  <a:pt x="1347" y="36395"/>
                  <a:pt x="1285" y="34675"/>
                </a:cubicBezTo>
                <a:cubicBezTo>
                  <a:pt x="829" y="24815"/>
                  <a:pt x="4558" y="14231"/>
                  <a:pt x="12346" y="3211"/>
                </a:cubicBezTo>
                <a:cubicBezTo>
                  <a:pt x="12968" y="2320"/>
                  <a:pt x="13838" y="1201"/>
                  <a:pt x="1487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6" name="Google Shape;296;p13"/>
          <p:cNvGrpSpPr/>
          <p:nvPr/>
        </p:nvGrpSpPr>
        <p:grpSpPr>
          <a:xfrm>
            <a:off x="1546774" y="88236"/>
            <a:ext cx="509835" cy="466288"/>
            <a:chOff x="5177300" y="2314950"/>
            <a:chExt cx="341575" cy="312400"/>
          </a:xfrm>
        </p:grpSpPr>
        <p:sp>
          <p:nvSpPr>
            <p:cNvPr id="297" name="Google Shape;297;p13"/>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13"/>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13"/>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3"/>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13"/>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2" name="Google Shape;302;p13"/>
          <p:cNvSpPr/>
          <p:nvPr/>
        </p:nvSpPr>
        <p:spPr>
          <a:xfrm rot="5400000">
            <a:off x="7425303" y="2050006"/>
            <a:ext cx="2393912" cy="1043496"/>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13"/>
          <p:cNvSpPr txBox="1"/>
          <p:nvPr>
            <p:ph hasCustomPrompt="1" idx="9" type="title"/>
          </p:nvPr>
        </p:nvSpPr>
        <p:spPr>
          <a:xfrm>
            <a:off x="2866213" y="1264136"/>
            <a:ext cx="722400" cy="356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200"/>
              <a:buNone/>
              <a:defRPr b="1" sz="3200"/>
            </a:lvl1pPr>
            <a:lvl2pPr lvl="1" rtl="0" algn="ctr">
              <a:spcBef>
                <a:spcPts val="0"/>
              </a:spcBef>
              <a:spcAft>
                <a:spcPts val="0"/>
              </a:spcAft>
              <a:buSzPts val="3200"/>
              <a:buNone/>
              <a:defRPr b="1" sz="3200"/>
            </a:lvl2pPr>
            <a:lvl3pPr lvl="2" rtl="0" algn="ctr">
              <a:spcBef>
                <a:spcPts val="0"/>
              </a:spcBef>
              <a:spcAft>
                <a:spcPts val="0"/>
              </a:spcAft>
              <a:buSzPts val="3200"/>
              <a:buNone/>
              <a:defRPr b="1" sz="3200"/>
            </a:lvl3pPr>
            <a:lvl4pPr lvl="3" rtl="0" algn="ctr">
              <a:spcBef>
                <a:spcPts val="0"/>
              </a:spcBef>
              <a:spcAft>
                <a:spcPts val="0"/>
              </a:spcAft>
              <a:buSzPts val="3200"/>
              <a:buNone/>
              <a:defRPr b="1" sz="3200"/>
            </a:lvl4pPr>
            <a:lvl5pPr lvl="4" rtl="0" algn="ctr">
              <a:spcBef>
                <a:spcPts val="0"/>
              </a:spcBef>
              <a:spcAft>
                <a:spcPts val="0"/>
              </a:spcAft>
              <a:buSzPts val="3200"/>
              <a:buNone/>
              <a:defRPr b="1" sz="3200"/>
            </a:lvl5pPr>
            <a:lvl6pPr lvl="5" rtl="0" algn="ctr">
              <a:spcBef>
                <a:spcPts val="0"/>
              </a:spcBef>
              <a:spcAft>
                <a:spcPts val="0"/>
              </a:spcAft>
              <a:buSzPts val="3200"/>
              <a:buNone/>
              <a:defRPr b="1" sz="3200"/>
            </a:lvl6pPr>
            <a:lvl7pPr lvl="6" rtl="0" algn="ctr">
              <a:spcBef>
                <a:spcPts val="0"/>
              </a:spcBef>
              <a:spcAft>
                <a:spcPts val="0"/>
              </a:spcAft>
              <a:buSzPts val="3200"/>
              <a:buNone/>
              <a:defRPr b="1" sz="3200"/>
            </a:lvl7pPr>
            <a:lvl8pPr lvl="7" rtl="0" algn="ctr">
              <a:spcBef>
                <a:spcPts val="0"/>
              </a:spcBef>
              <a:spcAft>
                <a:spcPts val="0"/>
              </a:spcAft>
              <a:buSzPts val="3200"/>
              <a:buNone/>
              <a:defRPr b="1" sz="3200"/>
            </a:lvl8pPr>
            <a:lvl9pPr lvl="8" rtl="0" algn="ctr">
              <a:spcBef>
                <a:spcPts val="0"/>
              </a:spcBef>
              <a:spcAft>
                <a:spcPts val="0"/>
              </a:spcAft>
              <a:buSzPts val="3200"/>
              <a:buNone/>
              <a:defRPr b="1" sz="3200"/>
            </a:lvl9pPr>
          </a:lstStyle>
          <a:p>
            <a:r>
              <a:t>xx%</a:t>
            </a:r>
          </a:p>
        </p:txBody>
      </p:sp>
      <p:sp>
        <p:nvSpPr>
          <p:cNvPr id="304" name="Google Shape;304;p13"/>
          <p:cNvSpPr txBox="1"/>
          <p:nvPr>
            <p:ph hasCustomPrompt="1" idx="13" type="title"/>
          </p:nvPr>
        </p:nvSpPr>
        <p:spPr>
          <a:xfrm>
            <a:off x="5555338" y="1264136"/>
            <a:ext cx="722400" cy="356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200"/>
              <a:buNone/>
              <a:defRPr b="1" sz="3200"/>
            </a:lvl1pPr>
            <a:lvl2pPr lvl="1" rtl="0" algn="ctr">
              <a:spcBef>
                <a:spcPts val="0"/>
              </a:spcBef>
              <a:spcAft>
                <a:spcPts val="0"/>
              </a:spcAft>
              <a:buSzPts val="3200"/>
              <a:buNone/>
              <a:defRPr b="1" sz="3200"/>
            </a:lvl2pPr>
            <a:lvl3pPr lvl="2" rtl="0" algn="ctr">
              <a:spcBef>
                <a:spcPts val="0"/>
              </a:spcBef>
              <a:spcAft>
                <a:spcPts val="0"/>
              </a:spcAft>
              <a:buSzPts val="3200"/>
              <a:buNone/>
              <a:defRPr b="1" sz="3200"/>
            </a:lvl3pPr>
            <a:lvl4pPr lvl="3" rtl="0" algn="ctr">
              <a:spcBef>
                <a:spcPts val="0"/>
              </a:spcBef>
              <a:spcAft>
                <a:spcPts val="0"/>
              </a:spcAft>
              <a:buSzPts val="3200"/>
              <a:buNone/>
              <a:defRPr b="1" sz="3200"/>
            </a:lvl4pPr>
            <a:lvl5pPr lvl="4" rtl="0" algn="ctr">
              <a:spcBef>
                <a:spcPts val="0"/>
              </a:spcBef>
              <a:spcAft>
                <a:spcPts val="0"/>
              </a:spcAft>
              <a:buSzPts val="3200"/>
              <a:buNone/>
              <a:defRPr b="1" sz="3200"/>
            </a:lvl5pPr>
            <a:lvl6pPr lvl="5" rtl="0" algn="ctr">
              <a:spcBef>
                <a:spcPts val="0"/>
              </a:spcBef>
              <a:spcAft>
                <a:spcPts val="0"/>
              </a:spcAft>
              <a:buSzPts val="3200"/>
              <a:buNone/>
              <a:defRPr b="1" sz="3200"/>
            </a:lvl6pPr>
            <a:lvl7pPr lvl="6" rtl="0" algn="ctr">
              <a:spcBef>
                <a:spcPts val="0"/>
              </a:spcBef>
              <a:spcAft>
                <a:spcPts val="0"/>
              </a:spcAft>
              <a:buSzPts val="3200"/>
              <a:buNone/>
              <a:defRPr b="1" sz="3200"/>
            </a:lvl7pPr>
            <a:lvl8pPr lvl="7" rtl="0" algn="ctr">
              <a:spcBef>
                <a:spcPts val="0"/>
              </a:spcBef>
              <a:spcAft>
                <a:spcPts val="0"/>
              </a:spcAft>
              <a:buSzPts val="3200"/>
              <a:buNone/>
              <a:defRPr b="1" sz="3200"/>
            </a:lvl8pPr>
            <a:lvl9pPr lvl="8" rtl="0" algn="ctr">
              <a:spcBef>
                <a:spcPts val="0"/>
              </a:spcBef>
              <a:spcAft>
                <a:spcPts val="0"/>
              </a:spcAft>
              <a:buSzPts val="3200"/>
              <a:buNone/>
              <a:defRPr b="1" sz="3200"/>
            </a:lvl9pPr>
          </a:lstStyle>
          <a:p>
            <a:r>
              <a:t>xx%</a:t>
            </a:r>
          </a:p>
        </p:txBody>
      </p:sp>
      <p:sp>
        <p:nvSpPr>
          <p:cNvPr id="305" name="Google Shape;305;p13"/>
          <p:cNvSpPr txBox="1"/>
          <p:nvPr>
            <p:ph hasCustomPrompt="1" idx="14" type="title"/>
          </p:nvPr>
        </p:nvSpPr>
        <p:spPr>
          <a:xfrm>
            <a:off x="2866213" y="3035808"/>
            <a:ext cx="722400" cy="356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200"/>
              <a:buNone/>
              <a:defRPr b="1" sz="3200"/>
            </a:lvl1pPr>
            <a:lvl2pPr lvl="1" rtl="0" algn="ctr">
              <a:spcBef>
                <a:spcPts val="0"/>
              </a:spcBef>
              <a:spcAft>
                <a:spcPts val="0"/>
              </a:spcAft>
              <a:buSzPts val="3200"/>
              <a:buNone/>
              <a:defRPr b="1" sz="3200"/>
            </a:lvl2pPr>
            <a:lvl3pPr lvl="2" rtl="0" algn="ctr">
              <a:spcBef>
                <a:spcPts val="0"/>
              </a:spcBef>
              <a:spcAft>
                <a:spcPts val="0"/>
              </a:spcAft>
              <a:buSzPts val="3200"/>
              <a:buNone/>
              <a:defRPr b="1" sz="3200"/>
            </a:lvl3pPr>
            <a:lvl4pPr lvl="3" rtl="0" algn="ctr">
              <a:spcBef>
                <a:spcPts val="0"/>
              </a:spcBef>
              <a:spcAft>
                <a:spcPts val="0"/>
              </a:spcAft>
              <a:buSzPts val="3200"/>
              <a:buNone/>
              <a:defRPr b="1" sz="3200"/>
            </a:lvl4pPr>
            <a:lvl5pPr lvl="4" rtl="0" algn="ctr">
              <a:spcBef>
                <a:spcPts val="0"/>
              </a:spcBef>
              <a:spcAft>
                <a:spcPts val="0"/>
              </a:spcAft>
              <a:buSzPts val="3200"/>
              <a:buNone/>
              <a:defRPr b="1" sz="3200"/>
            </a:lvl5pPr>
            <a:lvl6pPr lvl="5" rtl="0" algn="ctr">
              <a:spcBef>
                <a:spcPts val="0"/>
              </a:spcBef>
              <a:spcAft>
                <a:spcPts val="0"/>
              </a:spcAft>
              <a:buSzPts val="3200"/>
              <a:buNone/>
              <a:defRPr b="1" sz="3200"/>
            </a:lvl6pPr>
            <a:lvl7pPr lvl="6" rtl="0" algn="ctr">
              <a:spcBef>
                <a:spcPts val="0"/>
              </a:spcBef>
              <a:spcAft>
                <a:spcPts val="0"/>
              </a:spcAft>
              <a:buSzPts val="3200"/>
              <a:buNone/>
              <a:defRPr b="1" sz="3200"/>
            </a:lvl7pPr>
            <a:lvl8pPr lvl="7" rtl="0" algn="ctr">
              <a:spcBef>
                <a:spcPts val="0"/>
              </a:spcBef>
              <a:spcAft>
                <a:spcPts val="0"/>
              </a:spcAft>
              <a:buSzPts val="3200"/>
              <a:buNone/>
              <a:defRPr b="1" sz="3200"/>
            </a:lvl8pPr>
            <a:lvl9pPr lvl="8" rtl="0" algn="ctr">
              <a:spcBef>
                <a:spcPts val="0"/>
              </a:spcBef>
              <a:spcAft>
                <a:spcPts val="0"/>
              </a:spcAft>
              <a:buSzPts val="3200"/>
              <a:buNone/>
              <a:defRPr b="1" sz="3200"/>
            </a:lvl9pPr>
          </a:lstStyle>
          <a:p>
            <a:r>
              <a:t>xx%</a:t>
            </a:r>
          </a:p>
        </p:txBody>
      </p:sp>
      <p:sp>
        <p:nvSpPr>
          <p:cNvPr id="306" name="Google Shape;306;p13"/>
          <p:cNvSpPr txBox="1"/>
          <p:nvPr>
            <p:ph hasCustomPrompt="1" idx="15" type="title"/>
          </p:nvPr>
        </p:nvSpPr>
        <p:spPr>
          <a:xfrm>
            <a:off x="5555338" y="3035808"/>
            <a:ext cx="722400" cy="356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200"/>
              <a:buNone/>
              <a:defRPr b="1" sz="3200"/>
            </a:lvl1pPr>
            <a:lvl2pPr lvl="1" rtl="0" algn="ctr">
              <a:spcBef>
                <a:spcPts val="0"/>
              </a:spcBef>
              <a:spcAft>
                <a:spcPts val="0"/>
              </a:spcAft>
              <a:buSzPts val="3200"/>
              <a:buNone/>
              <a:defRPr b="1" sz="3200"/>
            </a:lvl2pPr>
            <a:lvl3pPr lvl="2" rtl="0" algn="ctr">
              <a:spcBef>
                <a:spcPts val="0"/>
              </a:spcBef>
              <a:spcAft>
                <a:spcPts val="0"/>
              </a:spcAft>
              <a:buSzPts val="3200"/>
              <a:buNone/>
              <a:defRPr b="1" sz="3200"/>
            </a:lvl3pPr>
            <a:lvl4pPr lvl="3" rtl="0" algn="ctr">
              <a:spcBef>
                <a:spcPts val="0"/>
              </a:spcBef>
              <a:spcAft>
                <a:spcPts val="0"/>
              </a:spcAft>
              <a:buSzPts val="3200"/>
              <a:buNone/>
              <a:defRPr b="1" sz="3200"/>
            </a:lvl4pPr>
            <a:lvl5pPr lvl="4" rtl="0" algn="ctr">
              <a:spcBef>
                <a:spcPts val="0"/>
              </a:spcBef>
              <a:spcAft>
                <a:spcPts val="0"/>
              </a:spcAft>
              <a:buSzPts val="3200"/>
              <a:buNone/>
              <a:defRPr b="1" sz="3200"/>
            </a:lvl5pPr>
            <a:lvl6pPr lvl="5" rtl="0" algn="ctr">
              <a:spcBef>
                <a:spcPts val="0"/>
              </a:spcBef>
              <a:spcAft>
                <a:spcPts val="0"/>
              </a:spcAft>
              <a:buSzPts val="3200"/>
              <a:buNone/>
              <a:defRPr b="1" sz="3200"/>
            </a:lvl6pPr>
            <a:lvl7pPr lvl="6" rtl="0" algn="ctr">
              <a:spcBef>
                <a:spcPts val="0"/>
              </a:spcBef>
              <a:spcAft>
                <a:spcPts val="0"/>
              </a:spcAft>
              <a:buSzPts val="3200"/>
              <a:buNone/>
              <a:defRPr b="1" sz="3200"/>
            </a:lvl7pPr>
            <a:lvl8pPr lvl="7" rtl="0" algn="ctr">
              <a:spcBef>
                <a:spcPts val="0"/>
              </a:spcBef>
              <a:spcAft>
                <a:spcPts val="0"/>
              </a:spcAft>
              <a:buSzPts val="3200"/>
              <a:buNone/>
              <a:defRPr b="1" sz="3200"/>
            </a:lvl8pPr>
            <a:lvl9pPr lvl="8" rtl="0" algn="ctr">
              <a:spcBef>
                <a:spcPts val="0"/>
              </a:spcBef>
              <a:spcAft>
                <a:spcPts val="0"/>
              </a:spcAft>
              <a:buSzPts val="3200"/>
              <a:buNone/>
              <a:defRPr b="1" sz="3200"/>
            </a:lvl9pPr>
          </a:lstStyle>
          <a:p>
            <a:r>
              <a:t>xx%</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bulleted list ">
  <p:cSld name="CUSTOM_1">
    <p:bg>
      <p:bgPr>
        <a:solidFill>
          <a:schemeClr val="accent4"/>
        </a:solidFill>
      </p:bgPr>
    </p:bg>
    <p:spTree>
      <p:nvGrpSpPr>
        <p:cNvPr id="307" name="Shape 307"/>
        <p:cNvGrpSpPr/>
        <p:nvPr/>
      </p:nvGrpSpPr>
      <p:grpSpPr>
        <a:xfrm>
          <a:off x="0" y="0"/>
          <a:ext cx="0" cy="0"/>
          <a:chOff x="0" y="0"/>
          <a:chExt cx="0" cy="0"/>
        </a:xfrm>
      </p:grpSpPr>
      <p:sp>
        <p:nvSpPr>
          <p:cNvPr id="308" name="Google Shape;308;p14"/>
          <p:cNvSpPr/>
          <p:nvPr/>
        </p:nvSpPr>
        <p:spPr>
          <a:xfrm>
            <a:off x="8119599" y="2664177"/>
            <a:ext cx="1025648" cy="1063093"/>
          </a:xfrm>
          <a:custGeom>
            <a:rect b="b" l="l" r="r" t="t"/>
            <a:pathLst>
              <a:path extrusionOk="0" h="33175" w="32004">
                <a:moveTo>
                  <a:pt x="10837" y="0"/>
                </a:moveTo>
                <a:cubicBezTo>
                  <a:pt x="8343" y="0"/>
                  <a:pt x="5972" y="932"/>
                  <a:pt x="4474" y="3782"/>
                </a:cubicBezTo>
                <a:cubicBezTo>
                  <a:pt x="0" y="12316"/>
                  <a:pt x="12035" y="21326"/>
                  <a:pt x="18477" y="26173"/>
                </a:cubicBezTo>
                <a:cubicBezTo>
                  <a:pt x="18871" y="26463"/>
                  <a:pt x="19223" y="26733"/>
                  <a:pt x="19575" y="27002"/>
                </a:cubicBezTo>
                <a:cubicBezTo>
                  <a:pt x="24049" y="30399"/>
                  <a:pt x="28275" y="32243"/>
                  <a:pt x="32003" y="33175"/>
                </a:cubicBezTo>
                <a:lnTo>
                  <a:pt x="32003" y="32553"/>
                </a:lnTo>
                <a:cubicBezTo>
                  <a:pt x="28378" y="31621"/>
                  <a:pt x="24298" y="29819"/>
                  <a:pt x="19948" y="26505"/>
                </a:cubicBezTo>
                <a:cubicBezTo>
                  <a:pt x="19596" y="26256"/>
                  <a:pt x="19243" y="25987"/>
                  <a:pt x="18850" y="25697"/>
                </a:cubicBezTo>
                <a:cubicBezTo>
                  <a:pt x="12532" y="20953"/>
                  <a:pt x="787" y="12129"/>
                  <a:pt x="5013" y="4072"/>
                </a:cubicBezTo>
                <a:cubicBezTo>
                  <a:pt x="6354" y="1513"/>
                  <a:pt x="8430" y="590"/>
                  <a:pt x="10796" y="590"/>
                </a:cubicBezTo>
                <a:cubicBezTo>
                  <a:pt x="13620" y="590"/>
                  <a:pt x="16855" y="1906"/>
                  <a:pt x="19741" y="3326"/>
                </a:cubicBezTo>
                <a:cubicBezTo>
                  <a:pt x="22185" y="4527"/>
                  <a:pt x="24733" y="5625"/>
                  <a:pt x="27177" y="6702"/>
                </a:cubicBezTo>
                <a:cubicBezTo>
                  <a:pt x="28772" y="7386"/>
                  <a:pt x="30388" y="8069"/>
                  <a:pt x="32003" y="8815"/>
                </a:cubicBezTo>
                <a:lnTo>
                  <a:pt x="32003" y="8132"/>
                </a:lnTo>
                <a:cubicBezTo>
                  <a:pt x="30470" y="7448"/>
                  <a:pt x="28938" y="6785"/>
                  <a:pt x="27426" y="6143"/>
                </a:cubicBezTo>
                <a:cubicBezTo>
                  <a:pt x="24981" y="5066"/>
                  <a:pt x="22433" y="3968"/>
                  <a:pt x="20010" y="2787"/>
                </a:cubicBezTo>
                <a:cubicBezTo>
                  <a:pt x="18097" y="1843"/>
                  <a:pt x="14345" y="0"/>
                  <a:pt x="1083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14"/>
          <p:cNvSpPr/>
          <p:nvPr/>
        </p:nvSpPr>
        <p:spPr>
          <a:xfrm>
            <a:off x="3653475" y="4777318"/>
            <a:ext cx="304708" cy="274562"/>
          </a:xfrm>
          <a:custGeom>
            <a:rect b="b" l="l" r="r" t="t"/>
            <a:pathLst>
              <a:path extrusionOk="0" h="8568" w="9508">
                <a:moveTo>
                  <a:pt x="4414" y="1"/>
                </a:moveTo>
                <a:cubicBezTo>
                  <a:pt x="2737" y="1"/>
                  <a:pt x="1039" y="697"/>
                  <a:pt x="332" y="2246"/>
                </a:cubicBezTo>
                <a:cubicBezTo>
                  <a:pt x="21" y="2909"/>
                  <a:pt x="0" y="3655"/>
                  <a:pt x="145" y="4380"/>
                </a:cubicBezTo>
                <a:cubicBezTo>
                  <a:pt x="187" y="4545"/>
                  <a:pt x="228" y="4711"/>
                  <a:pt x="290" y="4877"/>
                </a:cubicBezTo>
                <a:cubicBezTo>
                  <a:pt x="601" y="5726"/>
                  <a:pt x="1119" y="6472"/>
                  <a:pt x="1719" y="7155"/>
                </a:cubicBezTo>
                <a:cubicBezTo>
                  <a:pt x="2237" y="7756"/>
                  <a:pt x="2859" y="8336"/>
                  <a:pt x="3625" y="8523"/>
                </a:cubicBezTo>
                <a:cubicBezTo>
                  <a:pt x="3774" y="8553"/>
                  <a:pt x="3926" y="8568"/>
                  <a:pt x="4080" y="8568"/>
                </a:cubicBezTo>
                <a:cubicBezTo>
                  <a:pt x="4547" y="8568"/>
                  <a:pt x="5027" y="8435"/>
                  <a:pt x="5448" y="8233"/>
                </a:cubicBezTo>
                <a:cubicBezTo>
                  <a:pt x="7416" y="7259"/>
                  <a:pt x="9508" y="4670"/>
                  <a:pt x="8638" y="2371"/>
                </a:cubicBezTo>
                <a:cubicBezTo>
                  <a:pt x="8348" y="1604"/>
                  <a:pt x="7706" y="1003"/>
                  <a:pt x="7002" y="610"/>
                </a:cubicBezTo>
                <a:cubicBezTo>
                  <a:pt x="6258" y="212"/>
                  <a:pt x="5339" y="1"/>
                  <a:pt x="441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14"/>
          <p:cNvSpPr/>
          <p:nvPr/>
        </p:nvSpPr>
        <p:spPr>
          <a:xfrm>
            <a:off x="1832424" y="591571"/>
            <a:ext cx="94957" cy="91873"/>
          </a:xfrm>
          <a:custGeom>
            <a:rect b="b" l="l" r="r" t="t"/>
            <a:pathLst>
              <a:path extrusionOk="0" h="2867" w="2963">
                <a:moveTo>
                  <a:pt x="1254" y="0"/>
                </a:moveTo>
                <a:cubicBezTo>
                  <a:pt x="1047" y="0"/>
                  <a:pt x="845" y="50"/>
                  <a:pt x="663" y="165"/>
                </a:cubicBezTo>
                <a:cubicBezTo>
                  <a:pt x="436" y="310"/>
                  <a:pt x="291" y="559"/>
                  <a:pt x="208" y="808"/>
                </a:cubicBezTo>
                <a:cubicBezTo>
                  <a:pt x="1" y="1553"/>
                  <a:pt x="332" y="2651"/>
                  <a:pt x="1181" y="2838"/>
                </a:cubicBezTo>
                <a:cubicBezTo>
                  <a:pt x="1254" y="2857"/>
                  <a:pt x="1329" y="2867"/>
                  <a:pt x="1405" y="2867"/>
                </a:cubicBezTo>
                <a:cubicBezTo>
                  <a:pt x="1564" y="2867"/>
                  <a:pt x="1724" y="2825"/>
                  <a:pt x="1865" y="2755"/>
                </a:cubicBezTo>
                <a:cubicBezTo>
                  <a:pt x="1927" y="2734"/>
                  <a:pt x="1968" y="2713"/>
                  <a:pt x="2031" y="2672"/>
                </a:cubicBezTo>
                <a:cubicBezTo>
                  <a:pt x="2279" y="2527"/>
                  <a:pt x="2486" y="2299"/>
                  <a:pt x="2652" y="2071"/>
                </a:cubicBezTo>
                <a:cubicBezTo>
                  <a:pt x="2818" y="1864"/>
                  <a:pt x="2963" y="1636"/>
                  <a:pt x="2963" y="1367"/>
                </a:cubicBezTo>
                <a:cubicBezTo>
                  <a:pt x="2963" y="1160"/>
                  <a:pt x="2880" y="953"/>
                  <a:pt x="2756" y="808"/>
                </a:cubicBezTo>
                <a:cubicBezTo>
                  <a:pt x="2436" y="382"/>
                  <a:pt x="1826" y="0"/>
                  <a:pt x="1254" y="0"/>
                </a:cubicBezTo>
                <a:close/>
              </a:path>
            </a:pathLst>
          </a:custGeom>
          <a:solidFill>
            <a:srgbClr val="EEEEE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4"/>
          <p:cNvSpPr/>
          <p:nvPr/>
        </p:nvSpPr>
        <p:spPr>
          <a:xfrm>
            <a:off x="7929077" y="1462"/>
            <a:ext cx="1216171" cy="1961474"/>
          </a:xfrm>
          <a:custGeom>
            <a:rect b="b" l="l" r="r" t="t"/>
            <a:pathLst>
              <a:path extrusionOk="0" h="61210" w="37949">
                <a:moveTo>
                  <a:pt x="0" y="0"/>
                </a:moveTo>
                <a:cubicBezTo>
                  <a:pt x="414" y="1077"/>
                  <a:pt x="870" y="2134"/>
                  <a:pt x="1305" y="3128"/>
                </a:cubicBezTo>
                <a:cubicBezTo>
                  <a:pt x="6442" y="14686"/>
                  <a:pt x="12449" y="25023"/>
                  <a:pt x="18415" y="35297"/>
                </a:cubicBezTo>
                <a:cubicBezTo>
                  <a:pt x="22641" y="42547"/>
                  <a:pt x="26908" y="49859"/>
                  <a:pt x="31817" y="55410"/>
                </a:cubicBezTo>
                <a:cubicBezTo>
                  <a:pt x="33785" y="57626"/>
                  <a:pt x="35835" y="59532"/>
                  <a:pt x="37948" y="61210"/>
                </a:cubicBezTo>
                <a:lnTo>
                  <a:pt x="37948"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DDACB"/>
              </a:solidFill>
            </a:endParaRPr>
          </a:p>
        </p:txBody>
      </p:sp>
      <p:sp>
        <p:nvSpPr>
          <p:cNvPr id="312" name="Google Shape;312;p14"/>
          <p:cNvSpPr/>
          <p:nvPr/>
        </p:nvSpPr>
        <p:spPr>
          <a:xfrm>
            <a:off x="910" y="4049835"/>
            <a:ext cx="1382786" cy="1095266"/>
          </a:xfrm>
          <a:custGeom>
            <a:rect b="b" l="l" r="r" t="t"/>
            <a:pathLst>
              <a:path extrusionOk="0" h="34179" w="43148">
                <a:moveTo>
                  <a:pt x="1" y="1"/>
                </a:moveTo>
                <a:lnTo>
                  <a:pt x="1" y="34179"/>
                </a:lnTo>
                <a:lnTo>
                  <a:pt x="43148" y="34179"/>
                </a:lnTo>
                <a:cubicBezTo>
                  <a:pt x="40952" y="30782"/>
                  <a:pt x="38591" y="27468"/>
                  <a:pt x="36250" y="24195"/>
                </a:cubicBezTo>
                <a:cubicBezTo>
                  <a:pt x="33164" y="19886"/>
                  <a:pt x="30057" y="15536"/>
                  <a:pt x="26017" y="12098"/>
                </a:cubicBezTo>
                <a:cubicBezTo>
                  <a:pt x="20756" y="7603"/>
                  <a:pt x="14210" y="4910"/>
                  <a:pt x="7685" y="2590"/>
                </a:cubicBezTo>
                <a:cubicBezTo>
                  <a:pt x="5138" y="1679"/>
                  <a:pt x="2569" y="829"/>
                  <a:pt x="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14"/>
          <p:cNvSpPr/>
          <p:nvPr/>
        </p:nvSpPr>
        <p:spPr>
          <a:xfrm>
            <a:off x="910" y="1462"/>
            <a:ext cx="1301161" cy="1600391"/>
          </a:xfrm>
          <a:custGeom>
            <a:rect b="b" l="l" r="r" t="t"/>
            <a:pathLst>
              <a:path extrusionOk="0" h="49942" w="40601">
                <a:moveTo>
                  <a:pt x="34904" y="0"/>
                </a:moveTo>
                <a:cubicBezTo>
                  <a:pt x="37369" y="2216"/>
                  <a:pt x="38674" y="4557"/>
                  <a:pt x="38881" y="7167"/>
                </a:cubicBezTo>
                <a:cubicBezTo>
                  <a:pt x="39357" y="13029"/>
                  <a:pt x="33930" y="19202"/>
                  <a:pt x="29580" y="24173"/>
                </a:cubicBezTo>
                <a:lnTo>
                  <a:pt x="29352" y="24422"/>
                </a:lnTo>
                <a:cubicBezTo>
                  <a:pt x="24174" y="30325"/>
                  <a:pt x="18809" y="35504"/>
                  <a:pt x="13382" y="39792"/>
                </a:cubicBezTo>
                <a:cubicBezTo>
                  <a:pt x="8970" y="43313"/>
                  <a:pt x="4475" y="46254"/>
                  <a:pt x="1" y="48595"/>
                </a:cubicBezTo>
                <a:lnTo>
                  <a:pt x="1" y="49941"/>
                </a:lnTo>
                <a:cubicBezTo>
                  <a:pt x="4744" y="47518"/>
                  <a:pt x="9467" y="44452"/>
                  <a:pt x="14128" y="40744"/>
                </a:cubicBezTo>
                <a:cubicBezTo>
                  <a:pt x="19617" y="36415"/>
                  <a:pt x="25044" y="31175"/>
                  <a:pt x="30264" y="25230"/>
                </a:cubicBezTo>
                <a:lnTo>
                  <a:pt x="30492" y="24960"/>
                </a:lnTo>
                <a:cubicBezTo>
                  <a:pt x="34987" y="19823"/>
                  <a:pt x="40600" y="13443"/>
                  <a:pt x="40082" y="7063"/>
                </a:cubicBezTo>
                <a:cubicBezTo>
                  <a:pt x="39896" y="4536"/>
                  <a:pt x="38736" y="2175"/>
                  <a:pt x="36644" y="0"/>
                </a:cubicBezTo>
                <a:close/>
              </a:path>
            </a:pathLst>
          </a:custGeom>
          <a:solidFill>
            <a:srgbClr val="E1D0B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4"/>
          <p:cNvSpPr/>
          <p:nvPr/>
        </p:nvSpPr>
        <p:spPr>
          <a:xfrm>
            <a:off x="5916974" y="1462"/>
            <a:ext cx="1231457" cy="819134"/>
          </a:xfrm>
          <a:custGeom>
            <a:rect b="b" l="l" r="r" t="t"/>
            <a:pathLst>
              <a:path extrusionOk="0" h="25562" w="38426">
                <a:moveTo>
                  <a:pt x="3253" y="0"/>
                </a:moveTo>
                <a:cubicBezTo>
                  <a:pt x="3212" y="41"/>
                  <a:pt x="3170" y="83"/>
                  <a:pt x="3129" y="124"/>
                </a:cubicBezTo>
                <a:cubicBezTo>
                  <a:pt x="2860" y="435"/>
                  <a:pt x="2694" y="849"/>
                  <a:pt x="2570" y="1222"/>
                </a:cubicBezTo>
                <a:cubicBezTo>
                  <a:pt x="1782" y="3584"/>
                  <a:pt x="312" y="7975"/>
                  <a:pt x="125" y="11372"/>
                </a:cubicBezTo>
                <a:cubicBezTo>
                  <a:pt x="1" y="13796"/>
                  <a:pt x="726" y="16053"/>
                  <a:pt x="2321" y="18042"/>
                </a:cubicBezTo>
                <a:cubicBezTo>
                  <a:pt x="4085" y="20280"/>
                  <a:pt x="5745" y="20469"/>
                  <a:pt x="7746" y="20469"/>
                </a:cubicBezTo>
                <a:cubicBezTo>
                  <a:pt x="7930" y="20469"/>
                  <a:pt x="8117" y="20467"/>
                  <a:pt x="8307" y="20465"/>
                </a:cubicBezTo>
                <a:cubicBezTo>
                  <a:pt x="8908" y="20465"/>
                  <a:pt x="9509" y="20465"/>
                  <a:pt x="10172" y="20507"/>
                </a:cubicBezTo>
                <a:cubicBezTo>
                  <a:pt x="13258" y="20693"/>
                  <a:pt x="15267" y="21853"/>
                  <a:pt x="17794" y="23345"/>
                </a:cubicBezTo>
                <a:cubicBezTo>
                  <a:pt x="18291" y="23635"/>
                  <a:pt x="18830" y="23945"/>
                  <a:pt x="19389" y="24277"/>
                </a:cubicBezTo>
                <a:cubicBezTo>
                  <a:pt x="20922" y="25126"/>
                  <a:pt x="22517" y="25561"/>
                  <a:pt x="24091" y="25561"/>
                </a:cubicBezTo>
                <a:cubicBezTo>
                  <a:pt x="25831" y="25561"/>
                  <a:pt x="27530" y="25043"/>
                  <a:pt x="29063" y="23987"/>
                </a:cubicBezTo>
                <a:cubicBezTo>
                  <a:pt x="32543" y="21605"/>
                  <a:pt x="35401" y="16592"/>
                  <a:pt x="36437" y="12863"/>
                </a:cubicBezTo>
                <a:cubicBezTo>
                  <a:pt x="37473" y="9073"/>
                  <a:pt x="38426" y="4661"/>
                  <a:pt x="36478" y="394"/>
                </a:cubicBezTo>
                <a:cubicBezTo>
                  <a:pt x="36416" y="269"/>
                  <a:pt x="36333" y="124"/>
                  <a:pt x="36271" y="0"/>
                </a:cubicBezTo>
                <a:lnTo>
                  <a:pt x="35463" y="0"/>
                </a:lnTo>
                <a:cubicBezTo>
                  <a:pt x="35608" y="228"/>
                  <a:pt x="35733" y="435"/>
                  <a:pt x="35836" y="684"/>
                </a:cubicBezTo>
                <a:cubicBezTo>
                  <a:pt x="37701" y="4744"/>
                  <a:pt x="36768" y="9011"/>
                  <a:pt x="35774" y="12677"/>
                </a:cubicBezTo>
                <a:cubicBezTo>
                  <a:pt x="34780" y="16281"/>
                  <a:pt x="32025" y="21128"/>
                  <a:pt x="28669" y="23428"/>
                </a:cubicBezTo>
                <a:cubicBezTo>
                  <a:pt x="27255" y="24385"/>
                  <a:pt x="25687" y="24868"/>
                  <a:pt x="24084" y="24868"/>
                </a:cubicBezTo>
                <a:cubicBezTo>
                  <a:pt x="22635" y="24868"/>
                  <a:pt x="21158" y="24473"/>
                  <a:pt x="19741" y="23676"/>
                </a:cubicBezTo>
                <a:cubicBezTo>
                  <a:pt x="19182" y="23365"/>
                  <a:pt x="18644" y="23055"/>
                  <a:pt x="18126" y="22744"/>
                </a:cubicBezTo>
                <a:cubicBezTo>
                  <a:pt x="15640" y="21273"/>
                  <a:pt x="13465" y="20010"/>
                  <a:pt x="10213" y="19823"/>
                </a:cubicBezTo>
                <a:cubicBezTo>
                  <a:pt x="9674" y="19782"/>
                  <a:pt x="9177" y="19782"/>
                  <a:pt x="8701" y="19782"/>
                </a:cubicBezTo>
                <a:lnTo>
                  <a:pt x="8307" y="19782"/>
                </a:lnTo>
                <a:cubicBezTo>
                  <a:pt x="8265" y="19782"/>
                  <a:pt x="8224" y="19782"/>
                  <a:pt x="8183" y="19782"/>
                </a:cubicBezTo>
                <a:cubicBezTo>
                  <a:pt x="6014" y="19782"/>
                  <a:pt x="4547" y="19762"/>
                  <a:pt x="2860" y="17628"/>
                </a:cubicBezTo>
                <a:cubicBezTo>
                  <a:pt x="1368" y="15763"/>
                  <a:pt x="685" y="13671"/>
                  <a:pt x="809" y="11413"/>
                </a:cubicBezTo>
                <a:cubicBezTo>
                  <a:pt x="995" y="8099"/>
                  <a:pt x="2445" y="3770"/>
                  <a:pt x="3232" y="1450"/>
                </a:cubicBezTo>
                <a:cubicBezTo>
                  <a:pt x="3336" y="1139"/>
                  <a:pt x="3460" y="808"/>
                  <a:pt x="3647" y="580"/>
                </a:cubicBezTo>
                <a:cubicBezTo>
                  <a:pt x="3709" y="518"/>
                  <a:pt x="3750" y="476"/>
                  <a:pt x="3812" y="435"/>
                </a:cubicBezTo>
                <a:cubicBezTo>
                  <a:pt x="4040" y="249"/>
                  <a:pt x="4372" y="104"/>
                  <a:pt x="472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14"/>
          <p:cNvSpPr/>
          <p:nvPr/>
        </p:nvSpPr>
        <p:spPr>
          <a:xfrm>
            <a:off x="6069681" y="1462"/>
            <a:ext cx="922744" cy="694095"/>
          </a:xfrm>
          <a:custGeom>
            <a:rect b="b" l="l" r="r" t="t"/>
            <a:pathLst>
              <a:path extrusionOk="0" h="21660" w="28793">
                <a:moveTo>
                  <a:pt x="20500" y="414"/>
                </a:moveTo>
                <a:cubicBezTo>
                  <a:pt x="23140" y="414"/>
                  <a:pt x="25678" y="1050"/>
                  <a:pt x="26763" y="3418"/>
                </a:cubicBezTo>
                <a:cubicBezTo>
                  <a:pt x="28088" y="6297"/>
                  <a:pt x="27488" y="9321"/>
                  <a:pt x="26783" y="11952"/>
                </a:cubicBezTo>
                <a:cubicBezTo>
                  <a:pt x="26100" y="14541"/>
                  <a:pt x="24153" y="17897"/>
                  <a:pt x="21791" y="19637"/>
                </a:cubicBezTo>
                <a:cubicBezTo>
                  <a:pt x="20583" y="20534"/>
                  <a:pt x="19292" y="20965"/>
                  <a:pt x="17972" y="20965"/>
                </a:cubicBezTo>
                <a:cubicBezTo>
                  <a:pt x="16914" y="20965"/>
                  <a:pt x="15838" y="20689"/>
                  <a:pt x="14769" y="20155"/>
                </a:cubicBezTo>
                <a:cubicBezTo>
                  <a:pt x="14314" y="19927"/>
                  <a:pt x="13879" y="19699"/>
                  <a:pt x="13464" y="19471"/>
                </a:cubicBezTo>
                <a:cubicBezTo>
                  <a:pt x="12035" y="18705"/>
                  <a:pt x="10751" y="18000"/>
                  <a:pt x="9156" y="17628"/>
                </a:cubicBezTo>
                <a:cubicBezTo>
                  <a:pt x="8638" y="17503"/>
                  <a:pt x="8058" y="17420"/>
                  <a:pt x="7478" y="17379"/>
                </a:cubicBezTo>
                <a:cubicBezTo>
                  <a:pt x="7188" y="17379"/>
                  <a:pt x="6919" y="17358"/>
                  <a:pt x="6670" y="17358"/>
                </a:cubicBezTo>
                <a:lnTo>
                  <a:pt x="6049" y="17358"/>
                </a:lnTo>
                <a:cubicBezTo>
                  <a:pt x="4350" y="17358"/>
                  <a:pt x="3294" y="17317"/>
                  <a:pt x="2051" y="15598"/>
                </a:cubicBezTo>
                <a:cubicBezTo>
                  <a:pt x="1036" y="14231"/>
                  <a:pt x="559" y="12698"/>
                  <a:pt x="663" y="11020"/>
                </a:cubicBezTo>
                <a:cubicBezTo>
                  <a:pt x="808" y="8576"/>
                  <a:pt x="1864" y="5427"/>
                  <a:pt x="2507" y="3729"/>
                </a:cubicBezTo>
                <a:cubicBezTo>
                  <a:pt x="2589" y="3501"/>
                  <a:pt x="2672" y="3273"/>
                  <a:pt x="2817" y="3107"/>
                </a:cubicBezTo>
                <a:cubicBezTo>
                  <a:pt x="2859" y="3066"/>
                  <a:pt x="2900" y="3045"/>
                  <a:pt x="2942" y="3004"/>
                </a:cubicBezTo>
                <a:cubicBezTo>
                  <a:pt x="3522" y="2569"/>
                  <a:pt x="4806" y="2465"/>
                  <a:pt x="5800" y="2361"/>
                </a:cubicBezTo>
                <a:cubicBezTo>
                  <a:pt x="6007" y="2361"/>
                  <a:pt x="6214" y="2341"/>
                  <a:pt x="6401" y="2320"/>
                </a:cubicBezTo>
                <a:cubicBezTo>
                  <a:pt x="6716" y="2281"/>
                  <a:pt x="7040" y="2266"/>
                  <a:pt x="7366" y="2266"/>
                </a:cubicBezTo>
                <a:cubicBezTo>
                  <a:pt x="7555" y="2266"/>
                  <a:pt x="7744" y="2271"/>
                  <a:pt x="7934" y="2279"/>
                </a:cubicBezTo>
                <a:cubicBezTo>
                  <a:pt x="8493" y="2279"/>
                  <a:pt x="9073" y="2279"/>
                  <a:pt x="9632" y="2216"/>
                </a:cubicBezTo>
                <a:cubicBezTo>
                  <a:pt x="10606" y="2113"/>
                  <a:pt x="11538" y="1844"/>
                  <a:pt x="12408" y="1595"/>
                </a:cubicBezTo>
                <a:cubicBezTo>
                  <a:pt x="13071" y="1409"/>
                  <a:pt x="13713" y="1201"/>
                  <a:pt x="14376" y="1119"/>
                </a:cubicBezTo>
                <a:cubicBezTo>
                  <a:pt x="14728" y="1056"/>
                  <a:pt x="15101" y="994"/>
                  <a:pt x="15515" y="932"/>
                </a:cubicBezTo>
                <a:cubicBezTo>
                  <a:pt x="16959" y="693"/>
                  <a:pt x="18751" y="414"/>
                  <a:pt x="20500" y="414"/>
                </a:cubicBezTo>
                <a:close/>
                <a:moveTo>
                  <a:pt x="17131" y="0"/>
                </a:moveTo>
                <a:cubicBezTo>
                  <a:pt x="16551" y="83"/>
                  <a:pt x="15991" y="166"/>
                  <a:pt x="15453" y="249"/>
                </a:cubicBezTo>
                <a:cubicBezTo>
                  <a:pt x="15039" y="311"/>
                  <a:pt x="14666" y="373"/>
                  <a:pt x="14334" y="435"/>
                </a:cubicBezTo>
                <a:cubicBezTo>
                  <a:pt x="13630" y="539"/>
                  <a:pt x="12946" y="725"/>
                  <a:pt x="12263" y="932"/>
                </a:cubicBezTo>
                <a:cubicBezTo>
                  <a:pt x="11414" y="1160"/>
                  <a:pt x="10502" y="1429"/>
                  <a:pt x="9570" y="1533"/>
                </a:cubicBezTo>
                <a:cubicBezTo>
                  <a:pt x="9247" y="1570"/>
                  <a:pt x="8924" y="1578"/>
                  <a:pt x="8596" y="1578"/>
                </a:cubicBezTo>
                <a:cubicBezTo>
                  <a:pt x="8378" y="1578"/>
                  <a:pt x="8157" y="1574"/>
                  <a:pt x="7934" y="1574"/>
                </a:cubicBezTo>
                <a:cubicBezTo>
                  <a:pt x="7395" y="1574"/>
                  <a:pt x="6857" y="1574"/>
                  <a:pt x="6318" y="1636"/>
                </a:cubicBezTo>
                <a:cubicBezTo>
                  <a:pt x="6132" y="1657"/>
                  <a:pt x="5945" y="1678"/>
                  <a:pt x="5738" y="1678"/>
                </a:cubicBezTo>
                <a:cubicBezTo>
                  <a:pt x="4599" y="1781"/>
                  <a:pt x="3211" y="1926"/>
                  <a:pt x="2527" y="2444"/>
                </a:cubicBezTo>
                <a:cubicBezTo>
                  <a:pt x="2486" y="2486"/>
                  <a:pt x="2403" y="2569"/>
                  <a:pt x="2341" y="2610"/>
                </a:cubicBezTo>
                <a:cubicBezTo>
                  <a:pt x="2113" y="2859"/>
                  <a:pt x="1989" y="3169"/>
                  <a:pt x="1864" y="3459"/>
                </a:cubicBezTo>
                <a:cubicBezTo>
                  <a:pt x="1098" y="5344"/>
                  <a:pt x="21" y="8866"/>
                  <a:pt x="0" y="11476"/>
                </a:cubicBezTo>
                <a:cubicBezTo>
                  <a:pt x="0" y="11558"/>
                  <a:pt x="0" y="11621"/>
                  <a:pt x="0" y="11703"/>
                </a:cubicBezTo>
                <a:cubicBezTo>
                  <a:pt x="83" y="13692"/>
                  <a:pt x="870" y="15101"/>
                  <a:pt x="2092" y="16426"/>
                </a:cubicBezTo>
                <a:cubicBezTo>
                  <a:pt x="3294" y="17731"/>
                  <a:pt x="4329" y="18021"/>
                  <a:pt x="5572" y="18063"/>
                </a:cubicBezTo>
                <a:cubicBezTo>
                  <a:pt x="5842" y="18083"/>
                  <a:pt x="6132" y="18083"/>
                  <a:pt x="6422" y="18083"/>
                </a:cubicBezTo>
                <a:cubicBezTo>
                  <a:pt x="6836" y="18083"/>
                  <a:pt x="7271" y="18083"/>
                  <a:pt x="7727" y="18125"/>
                </a:cubicBezTo>
                <a:cubicBezTo>
                  <a:pt x="9922" y="18270"/>
                  <a:pt x="11351" y="19119"/>
                  <a:pt x="13174" y="20093"/>
                </a:cubicBezTo>
                <a:cubicBezTo>
                  <a:pt x="13609" y="20320"/>
                  <a:pt x="14044" y="20548"/>
                  <a:pt x="14500" y="20776"/>
                </a:cubicBezTo>
                <a:cubicBezTo>
                  <a:pt x="15204" y="21128"/>
                  <a:pt x="15909" y="21377"/>
                  <a:pt x="16613" y="21522"/>
                </a:cubicBezTo>
                <a:cubicBezTo>
                  <a:pt x="17069" y="21603"/>
                  <a:pt x="17512" y="21659"/>
                  <a:pt x="17963" y="21659"/>
                </a:cubicBezTo>
                <a:cubicBezTo>
                  <a:pt x="18085" y="21659"/>
                  <a:pt x="18208" y="21655"/>
                  <a:pt x="18332" y="21646"/>
                </a:cubicBezTo>
                <a:cubicBezTo>
                  <a:pt x="19679" y="21584"/>
                  <a:pt x="21004" y="21087"/>
                  <a:pt x="22226" y="20175"/>
                </a:cubicBezTo>
                <a:cubicBezTo>
                  <a:pt x="24712" y="18332"/>
                  <a:pt x="26742" y="14811"/>
                  <a:pt x="27467" y="12097"/>
                </a:cubicBezTo>
                <a:cubicBezTo>
                  <a:pt x="28192" y="9342"/>
                  <a:pt x="28793" y="6173"/>
                  <a:pt x="27384" y="3128"/>
                </a:cubicBezTo>
                <a:cubicBezTo>
                  <a:pt x="26556" y="1284"/>
                  <a:pt x="24981" y="394"/>
                  <a:pt x="2315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14"/>
          <p:cNvSpPr/>
          <p:nvPr/>
        </p:nvSpPr>
        <p:spPr>
          <a:xfrm>
            <a:off x="6213734" y="107499"/>
            <a:ext cx="622683" cy="463659"/>
          </a:xfrm>
          <a:custGeom>
            <a:rect b="b" l="l" r="r" t="t"/>
            <a:pathLst>
              <a:path extrusionOk="0" h="14469" w="19430">
                <a:moveTo>
                  <a:pt x="13198" y="657"/>
                </a:moveTo>
                <a:cubicBezTo>
                  <a:pt x="15128" y="657"/>
                  <a:pt x="17139" y="1061"/>
                  <a:pt x="17959" y="2822"/>
                </a:cubicBezTo>
                <a:cubicBezTo>
                  <a:pt x="18746" y="4521"/>
                  <a:pt x="18477" y="6323"/>
                  <a:pt x="18084" y="7918"/>
                </a:cubicBezTo>
                <a:cubicBezTo>
                  <a:pt x="17690" y="9472"/>
                  <a:pt x="16551" y="11398"/>
                  <a:pt x="15204" y="12558"/>
                </a:cubicBezTo>
                <a:cubicBezTo>
                  <a:pt x="14198" y="13415"/>
                  <a:pt x="13198" y="13788"/>
                  <a:pt x="12171" y="13788"/>
                </a:cubicBezTo>
                <a:cubicBezTo>
                  <a:pt x="11486" y="13788"/>
                  <a:pt x="10788" y="13623"/>
                  <a:pt x="10067" y="13324"/>
                </a:cubicBezTo>
                <a:cubicBezTo>
                  <a:pt x="9736" y="13179"/>
                  <a:pt x="9404" y="13055"/>
                  <a:pt x="9073" y="12910"/>
                </a:cubicBezTo>
                <a:cubicBezTo>
                  <a:pt x="8099" y="12475"/>
                  <a:pt x="7209" y="12019"/>
                  <a:pt x="6132" y="11812"/>
                </a:cubicBezTo>
                <a:cubicBezTo>
                  <a:pt x="5759" y="11729"/>
                  <a:pt x="5386" y="11667"/>
                  <a:pt x="4992" y="11647"/>
                </a:cubicBezTo>
                <a:cubicBezTo>
                  <a:pt x="4806" y="11647"/>
                  <a:pt x="4640" y="11626"/>
                  <a:pt x="4454" y="11626"/>
                </a:cubicBezTo>
                <a:lnTo>
                  <a:pt x="4039" y="11626"/>
                </a:lnTo>
                <a:cubicBezTo>
                  <a:pt x="2900" y="11605"/>
                  <a:pt x="2279" y="11522"/>
                  <a:pt x="1512" y="10279"/>
                </a:cubicBezTo>
                <a:cubicBezTo>
                  <a:pt x="953" y="9409"/>
                  <a:pt x="684" y="8394"/>
                  <a:pt x="767" y="7317"/>
                </a:cubicBezTo>
                <a:cubicBezTo>
                  <a:pt x="870" y="5722"/>
                  <a:pt x="1533" y="3775"/>
                  <a:pt x="2030" y="2698"/>
                </a:cubicBezTo>
                <a:cubicBezTo>
                  <a:pt x="2092" y="2574"/>
                  <a:pt x="2175" y="2429"/>
                  <a:pt x="2258" y="2325"/>
                </a:cubicBezTo>
                <a:cubicBezTo>
                  <a:pt x="2299" y="2304"/>
                  <a:pt x="2320" y="2284"/>
                  <a:pt x="2362" y="2263"/>
                </a:cubicBezTo>
                <a:cubicBezTo>
                  <a:pt x="2755" y="2015"/>
                  <a:pt x="3646" y="1870"/>
                  <a:pt x="4454" y="1766"/>
                </a:cubicBezTo>
                <a:cubicBezTo>
                  <a:pt x="4599" y="1745"/>
                  <a:pt x="4744" y="1725"/>
                  <a:pt x="4868" y="1704"/>
                </a:cubicBezTo>
                <a:cubicBezTo>
                  <a:pt x="5241" y="1642"/>
                  <a:pt x="5614" y="1621"/>
                  <a:pt x="5987" y="1580"/>
                </a:cubicBezTo>
                <a:cubicBezTo>
                  <a:pt x="6401" y="1559"/>
                  <a:pt x="6815" y="1538"/>
                  <a:pt x="7229" y="1476"/>
                </a:cubicBezTo>
                <a:cubicBezTo>
                  <a:pt x="7954" y="1372"/>
                  <a:pt x="8659" y="1227"/>
                  <a:pt x="9259" y="1082"/>
                </a:cubicBezTo>
                <a:cubicBezTo>
                  <a:pt x="9674" y="1000"/>
                  <a:pt x="10088" y="896"/>
                  <a:pt x="10481" y="855"/>
                </a:cubicBezTo>
                <a:cubicBezTo>
                  <a:pt x="10709" y="834"/>
                  <a:pt x="10937" y="792"/>
                  <a:pt x="11186" y="772"/>
                </a:cubicBezTo>
                <a:cubicBezTo>
                  <a:pt x="11805" y="711"/>
                  <a:pt x="12496" y="657"/>
                  <a:pt x="13198" y="657"/>
                </a:cubicBezTo>
                <a:close/>
                <a:moveTo>
                  <a:pt x="13092" y="0"/>
                </a:moveTo>
                <a:cubicBezTo>
                  <a:pt x="12437" y="0"/>
                  <a:pt x="11795" y="40"/>
                  <a:pt x="11206" y="88"/>
                </a:cubicBezTo>
                <a:cubicBezTo>
                  <a:pt x="10958" y="109"/>
                  <a:pt x="10709" y="150"/>
                  <a:pt x="10502" y="171"/>
                </a:cubicBezTo>
                <a:cubicBezTo>
                  <a:pt x="10046" y="212"/>
                  <a:pt x="9611" y="316"/>
                  <a:pt x="9176" y="399"/>
                </a:cubicBezTo>
                <a:cubicBezTo>
                  <a:pt x="8576" y="544"/>
                  <a:pt x="7892" y="689"/>
                  <a:pt x="7167" y="792"/>
                </a:cubicBezTo>
                <a:cubicBezTo>
                  <a:pt x="6774" y="855"/>
                  <a:pt x="6380" y="875"/>
                  <a:pt x="5966" y="896"/>
                </a:cubicBezTo>
                <a:cubicBezTo>
                  <a:pt x="5572" y="917"/>
                  <a:pt x="5158" y="958"/>
                  <a:pt x="4764" y="1020"/>
                </a:cubicBezTo>
                <a:cubicBezTo>
                  <a:pt x="4640" y="1041"/>
                  <a:pt x="4495" y="1062"/>
                  <a:pt x="4329" y="1082"/>
                </a:cubicBezTo>
                <a:cubicBezTo>
                  <a:pt x="3397" y="1227"/>
                  <a:pt x="2382" y="1393"/>
                  <a:pt x="1968" y="1683"/>
                </a:cubicBezTo>
                <a:lnTo>
                  <a:pt x="1823" y="1787"/>
                </a:lnTo>
                <a:cubicBezTo>
                  <a:pt x="1657" y="1973"/>
                  <a:pt x="1533" y="2180"/>
                  <a:pt x="1429" y="2387"/>
                </a:cubicBezTo>
                <a:cubicBezTo>
                  <a:pt x="684" y="3817"/>
                  <a:pt x="0" y="6447"/>
                  <a:pt x="145" y="8291"/>
                </a:cubicBezTo>
                <a:cubicBezTo>
                  <a:pt x="145" y="8332"/>
                  <a:pt x="145" y="8394"/>
                  <a:pt x="145" y="8436"/>
                </a:cubicBezTo>
                <a:cubicBezTo>
                  <a:pt x="394" y="10114"/>
                  <a:pt x="1202" y="10735"/>
                  <a:pt x="2154" y="11502"/>
                </a:cubicBezTo>
                <a:cubicBezTo>
                  <a:pt x="2921" y="12102"/>
                  <a:pt x="3522" y="12309"/>
                  <a:pt x="4288" y="12372"/>
                </a:cubicBezTo>
                <a:cubicBezTo>
                  <a:pt x="4454" y="12372"/>
                  <a:pt x="4619" y="12372"/>
                  <a:pt x="4785" y="12392"/>
                </a:cubicBezTo>
                <a:cubicBezTo>
                  <a:pt x="5034" y="12392"/>
                  <a:pt x="5303" y="12413"/>
                  <a:pt x="5572" y="12434"/>
                </a:cubicBezTo>
                <a:cubicBezTo>
                  <a:pt x="6856" y="12537"/>
                  <a:pt x="7747" y="13034"/>
                  <a:pt x="8845" y="13552"/>
                </a:cubicBezTo>
                <a:cubicBezTo>
                  <a:pt x="9176" y="13697"/>
                  <a:pt x="9529" y="13842"/>
                  <a:pt x="9901" y="13987"/>
                </a:cubicBezTo>
                <a:cubicBezTo>
                  <a:pt x="10440" y="14194"/>
                  <a:pt x="10979" y="14360"/>
                  <a:pt x="11538" y="14422"/>
                </a:cubicBezTo>
                <a:cubicBezTo>
                  <a:pt x="11755" y="14453"/>
                  <a:pt x="11968" y="14469"/>
                  <a:pt x="12180" y="14469"/>
                </a:cubicBezTo>
                <a:cubicBezTo>
                  <a:pt x="12392" y="14469"/>
                  <a:pt x="12605" y="14453"/>
                  <a:pt x="12822" y="14422"/>
                </a:cubicBezTo>
                <a:cubicBezTo>
                  <a:pt x="13796" y="14319"/>
                  <a:pt x="14749" y="13842"/>
                  <a:pt x="15681" y="13034"/>
                </a:cubicBezTo>
                <a:cubicBezTo>
                  <a:pt x="17151" y="11792"/>
                  <a:pt x="18353" y="9720"/>
                  <a:pt x="18767" y="8022"/>
                </a:cubicBezTo>
                <a:cubicBezTo>
                  <a:pt x="19181" y="6302"/>
                  <a:pt x="19430" y="4376"/>
                  <a:pt x="18581" y="2532"/>
                </a:cubicBezTo>
                <a:cubicBezTo>
                  <a:pt x="17609" y="445"/>
                  <a:pt x="15277" y="0"/>
                  <a:pt x="1309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14"/>
          <p:cNvSpPr/>
          <p:nvPr/>
        </p:nvSpPr>
        <p:spPr>
          <a:xfrm>
            <a:off x="6355128" y="209819"/>
            <a:ext cx="335249" cy="238383"/>
          </a:xfrm>
          <a:custGeom>
            <a:rect b="b" l="l" r="r" t="t"/>
            <a:pathLst>
              <a:path extrusionOk="0" h="7439" w="10461">
                <a:moveTo>
                  <a:pt x="6316" y="684"/>
                </a:moveTo>
                <a:cubicBezTo>
                  <a:pt x="7611" y="684"/>
                  <a:pt x="8737" y="1319"/>
                  <a:pt x="9239" y="2364"/>
                </a:cubicBezTo>
                <a:cubicBezTo>
                  <a:pt x="9736" y="3379"/>
                  <a:pt x="9529" y="4559"/>
                  <a:pt x="8679" y="5574"/>
                </a:cubicBezTo>
                <a:cubicBezTo>
                  <a:pt x="7932" y="6479"/>
                  <a:pt x="7262" y="6765"/>
                  <a:pt x="6521" y="6765"/>
                </a:cubicBezTo>
                <a:cubicBezTo>
                  <a:pt x="5990" y="6765"/>
                  <a:pt x="5422" y="6617"/>
                  <a:pt x="4764" y="6444"/>
                </a:cubicBezTo>
                <a:cubicBezTo>
                  <a:pt x="4267" y="6320"/>
                  <a:pt x="3749" y="6175"/>
                  <a:pt x="3190" y="6092"/>
                </a:cubicBezTo>
                <a:cubicBezTo>
                  <a:pt x="2859" y="6051"/>
                  <a:pt x="2589" y="6030"/>
                  <a:pt x="2341" y="6009"/>
                </a:cubicBezTo>
                <a:cubicBezTo>
                  <a:pt x="1595" y="5989"/>
                  <a:pt x="1347" y="5968"/>
                  <a:pt x="1057" y="5077"/>
                </a:cubicBezTo>
                <a:cubicBezTo>
                  <a:pt x="705" y="4062"/>
                  <a:pt x="1098" y="2281"/>
                  <a:pt x="1782" y="1659"/>
                </a:cubicBezTo>
                <a:cubicBezTo>
                  <a:pt x="2279" y="1494"/>
                  <a:pt x="4909" y="727"/>
                  <a:pt x="6194" y="686"/>
                </a:cubicBezTo>
                <a:cubicBezTo>
                  <a:pt x="6235" y="685"/>
                  <a:pt x="6276" y="684"/>
                  <a:pt x="6316" y="684"/>
                </a:cubicBezTo>
                <a:close/>
                <a:moveTo>
                  <a:pt x="6296" y="1"/>
                </a:moveTo>
                <a:cubicBezTo>
                  <a:pt x="6255" y="1"/>
                  <a:pt x="6214" y="1"/>
                  <a:pt x="6173" y="2"/>
                </a:cubicBezTo>
                <a:cubicBezTo>
                  <a:pt x="4744" y="44"/>
                  <a:pt x="1844" y="893"/>
                  <a:pt x="1492" y="1038"/>
                </a:cubicBezTo>
                <a:lnTo>
                  <a:pt x="1388" y="1100"/>
                </a:lnTo>
                <a:cubicBezTo>
                  <a:pt x="394" y="1908"/>
                  <a:pt x="0" y="4124"/>
                  <a:pt x="394" y="5305"/>
                </a:cubicBezTo>
                <a:cubicBezTo>
                  <a:pt x="829" y="6631"/>
                  <a:pt x="1512" y="6672"/>
                  <a:pt x="2299" y="6714"/>
                </a:cubicBezTo>
                <a:cubicBezTo>
                  <a:pt x="2527" y="6714"/>
                  <a:pt x="2797" y="6734"/>
                  <a:pt x="3087" y="6776"/>
                </a:cubicBezTo>
                <a:cubicBezTo>
                  <a:pt x="3604" y="6859"/>
                  <a:pt x="4102" y="6983"/>
                  <a:pt x="4578" y="7107"/>
                </a:cubicBezTo>
                <a:cubicBezTo>
                  <a:pt x="5241" y="7273"/>
                  <a:pt x="5883" y="7439"/>
                  <a:pt x="6525" y="7439"/>
                </a:cubicBezTo>
                <a:cubicBezTo>
                  <a:pt x="7416" y="7439"/>
                  <a:pt x="8307" y="7128"/>
                  <a:pt x="9218" y="6030"/>
                </a:cubicBezTo>
                <a:cubicBezTo>
                  <a:pt x="10233" y="4808"/>
                  <a:pt x="10461" y="3316"/>
                  <a:pt x="9860" y="2053"/>
                </a:cubicBezTo>
                <a:cubicBezTo>
                  <a:pt x="9234" y="781"/>
                  <a:pt x="7880" y="1"/>
                  <a:pt x="629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14"/>
          <p:cNvSpPr/>
          <p:nvPr/>
        </p:nvSpPr>
        <p:spPr>
          <a:xfrm>
            <a:off x="105772" y="2339933"/>
            <a:ext cx="465087" cy="463641"/>
          </a:xfrm>
          <a:custGeom>
            <a:rect b="b" l="l" r="r" t="t"/>
            <a:pathLst>
              <a:path extrusionOk="0" h="10306" w="10337">
                <a:moveTo>
                  <a:pt x="6170" y="345"/>
                </a:moveTo>
                <a:cubicBezTo>
                  <a:pt x="6905" y="345"/>
                  <a:pt x="7629" y="496"/>
                  <a:pt x="8244" y="798"/>
                </a:cubicBezTo>
                <a:cubicBezTo>
                  <a:pt x="9239" y="1274"/>
                  <a:pt x="9819" y="2372"/>
                  <a:pt x="9901" y="3926"/>
                </a:cubicBezTo>
                <a:cubicBezTo>
                  <a:pt x="10026" y="6515"/>
                  <a:pt x="8514" y="8359"/>
                  <a:pt x="7064" y="9229"/>
                </a:cubicBezTo>
                <a:cubicBezTo>
                  <a:pt x="6241" y="9715"/>
                  <a:pt x="5361" y="9962"/>
                  <a:pt x="4534" y="9962"/>
                </a:cubicBezTo>
                <a:cubicBezTo>
                  <a:pt x="3882" y="9962"/>
                  <a:pt x="3264" y="9808"/>
                  <a:pt x="2734" y="9498"/>
                </a:cubicBezTo>
                <a:cubicBezTo>
                  <a:pt x="932" y="8400"/>
                  <a:pt x="352" y="6929"/>
                  <a:pt x="829" y="4547"/>
                </a:cubicBezTo>
                <a:cubicBezTo>
                  <a:pt x="1284" y="2144"/>
                  <a:pt x="3314" y="1088"/>
                  <a:pt x="4164" y="736"/>
                </a:cubicBezTo>
                <a:cubicBezTo>
                  <a:pt x="4226" y="715"/>
                  <a:pt x="4267" y="694"/>
                  <a:pt x="4329" y="674"/>
                </a:cubicBezTo>
                <a:cubicBezTo>
                  <a:pt x="4911" y="455"/>
                  <a:pt x="5544" y="345"/>
                  <a:pt x="6170" y="345"/>
                </a:cubicBezTo>
                <a:close/>
                <a:moveTo>
                  <a:pt x="6161" y="0"/>
                </a:moveTo>
                <a:cubicBezTo>
                  <a:pt x="5493" y="0"/>
                  <a:pt x="4821" y="115"/>
                  <a:pt x="4205" y="342"/>
                </a:cubicBezTo>
                <a:cubicBezTo>
                  <a:pt x="4143" y="363"/>
                  <a:pt x="4101" y="384"/>
                  <a:pt x="4039" y="404"/>
                </a:cubicBezTo>
                <a:cubicBezTo>
                  <a:pt x="3128" y="777"/>
                  <a:pt x="974" y="1917"/>
                  <a:pt x="477" y="4485"/>
                </a:cubicBezTo>
                <a:cubicBezTo>
                  <a:pt x="0" y="6991"/>
                  <a:pt x="642" y="8628"/>
                  <a:pt x="2569" y="9788"/>
                </a:cubicBezTo>
                <a:cubicBezTo>
                  <a:pt x="3149" y="10140"/>
                  <a:pt x="3832" y="10306"/>
                  <a:pt x="4557" y="10306"/>
                </a:cubicBezTo>
                <a:cubicBezTo>
                  <a:pt x="5427" y="10306"/>
                  <a:pt x="6380" y="10036"/>
                  <a:pt x="7250" y="9519"/>
                </a:cubicBezTo>
                <a:cubicBezTo>
                  <a:pt x="9197" y="8359"/>
                  <a:pt x="10336" y="6204"/>
                  <a:pt x="10233" y="3905"/>
                </a:cubicBezTo>
                <a:cubicBezTo>
                  <a:pt x="10171" y="2248"/>
                  <a:pt x="9487" y="1005"/>
                  <a:pt x="8410" y="487"/>
                </a:cubicBezTo>
                <a:cubicBezTo>
                  <a:pt x="7736" y="161"/>
                  <a:pt x="6952" y="0"/>
                  <a:pt x="616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14"/>
          <p:cNvSpPr txBox="1"/>
          <p:nvPr>
            <p:ph type="title"/>
          </p:nvPr>
        </p:nvSpPr>
        <p:spPr>
          <a:xfrm>
            <a:off x="714300" y="418374"/>
            <a:ext cx="7715400" cy="576000"/>
          </a:xfrm>
          <a:prstGeom prst="rect">
            <a:avLst/>
          </a:prstGeom>
        </p:spPr>
        <p:txBody>
          <a:bodyPr anchorCtr="0" anchor="ctr" bIns="91425" lIns="91425" spcFirstLastPara="1" rIns="91425" wrap="square" tIns="91425">
            <a:noAutofit/>
          </a:bodyPr>
          <a:lstStyle>
            <a:lvl1pPr lvl="0" rtl="0" algn="ctr">
              <a:spcBef>
                <a:spcPts val="0"/>
              </a:spcBef>
              <a:spcAft>
                <a:spcPts val="0"/>
              </a:spcAft>
              <a:buNone/>
              <a:defRPr>
                <a:solidFill>
                  <a:schemeClr val="dk2"/>
                </a:solidFill>
              </a:defRPr>
            </a:lvl1pPr>
            <a:lvl2pPr lvl="1" rtl="0">
              <a:spcBef>
                <a:spcPts val="0"/>
              </a:spcBef>
              <a:spcAft>
                <a:spcPts val="0"/>
              </a:spcAft>
              <a:buNone/>
              <a:defRPr>
                <a:solidFill>
                  <a:schemeClr val="dk2"/>
                </a:solidFill>
              </a:defRPr>
            </a:lvl2pPr>
            <a:lvl3pPr lvl="2" rtl="0">
              <a:spcBef>
                <a:spcPts val="0"/>
              </a:spcBef>
              <a:spcAft>
                <a:spcPts val="0"/>
              </a:spcAft>
              <a:buNone/>
              <a:defRPr>
                <a:solidFill>
                  <a:schemeClr val="dk2"/>
                </a:solidFill>
              </a:defRPr>
            </a:lvl3pPr>
            <a:lvl4pPr lvl="3" rtl="0">
              <a:spcBef>
                <a:spcPts val="0"/>
              </a:spcBef>
              <a:spcAft>
                <a:spcPts val="0"/>
              </a:spcAft>
              <a:buNone/>
              <a:defRPr>
                <a:solidFill>
                  <a:schemeClr val="dk2"/>
                </a:solidFill>
              </a:defRPr>
            </a:lvl4pPr>
            <a:lvl5pPr lvl="4" rtl="0">
              <a:spcBef>
                <a:spcPts val="0"/>
              </a:spcBef>
              <a:spcAft>
                <a:spcPts val="0"/>
              </a:spcAft>
              <a:buNone/>
              <a:defRPr>
                <a:solidFill>
                  <a:schemeClr val="dk2"/>
                </a:solidFill>
              </a:defRPr>
            </a:lvl5pPr>
            <a:lvl6pPr lvl="5" rtl="0">
              <a:spcBef>
                <a:spcPts val="0"/>
              </a:spcBef>
              <a:spcAft>
                <a:spcPts val="0"/>
              </a:spcAft>
              <a:buNone/>
              <a:defRPr>
                <a:solidFill>
                  <a:schemeClr val="dk2"/>
                </a:solidFill>
              </a:defRPr>
            </a:lvl6pPr>
            <a:lvl7pPr lvl="6" rtl="0">
              <a:spcBef>
                <a:spcPts val="0"/>
              </a:spcBef>
              <a:spcAft>
                <a:spcPts val="0"/>
              </a:spcAft>
              <a:buNone/>
              <a:defRPr>
                <a:solidFill>
                  <a:schemeClr val="dk2"/>
                </a:solidFill>
              </a:defRPr>
            </a:lvl7pPr>
            <a:lvl8pPr lvl="7" rtl="0">
              <a:spcBef>
                <a:spcPts val="0"/>
              </a:spcBef>
              <a:spcAft>
                <a:spcPts val="0"/>
              </a:spcAft>
              <a:buNone/>
              <a:defRPr>
                <a:solidFill>
                  <a:schemeClr val="dk2"/>
                </a:solidFill>
              </a:defRPr>
            </a:lvl8pPr>
            <a:lvl9pPr lvl="8" rtl="0">
              <a:spcBef>
                <a:spcPts val="0"/>
              </a:spcBef>
              <a:spcAft>
                <a:spcPts val="0"/>
              </a:spcAft>
              <a:buNone/>
              <a:defRPr>
                <a:solidFill>
                  <a:schemeClr val="dk2"/>
                </a:solidFill>
              </a:defRPr>
            </a:lvl9pPr>
          </a:lstStyle>
          <a:p/>
        </p:txBody>
      </p:sp>
      <p:sp>
        <p:nvSpPr>
          <p:cNvPr id="320" name="Google Shape;320;p14"/>
          <p:cNvSpPr txBox="1"/>
          <p:nvPr>
            <p:ph idx="1" type="subTitle"/>
          </p:nvPr>
        </p:nvSpPr>
        <p:spPr>
          <a:xfrm>
            <a:off x="1289304" y="1170432"/>
            <a:ext cx="3346800" cy="4299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b="1">
                <a:solidFill>
                  <a:schemeClr val="accent3"/>
                </a:solidFill>
                <a:latin typeface="Nunito"/>
                <a:ea typeface="Nunito"/>
                <a:cs typeface="Nunito"/>
                <a:sym typeface="Nunito"/>
              </a:defRPr>
            </a:lvl1pPr>
            <a:lvl2pPr lvl="1" rtl="0">
              <a:spcBef>
                <a:spcPts val="0"/>
              </a:spcBef>
              <a:spcAft>
                <a:spcPts val="0"/>
              </a:spcAft>
              <a:buNone/>
              <a:defRPr b="1">
                <a:solidFill>
                  <a:schemeClr val="accent3"/>
                </a:solidFill>
                <a:latin typeface="Nunito"/>
                <a:ea typeface="Nunito"/>
                <a:cs typeface="Nunito"/>
                <a:sym typeface="Nunito"/>
              </a:defRPr>
            </a:lvl2pPr>
            <a:lvl3pPr lvl="2" rtl="0">
              <a:spcBef>
                <a:spcPts val="0"/>
              </a:spcBef>
              <a:spcAft>
                <a:spcPts val="0"/>
              </a:spcAft>
              <a:buNone/>
              <a:defRPr b="1">
                <a:solidFill>
                  <a:schemeClr val="accent3"/>
                </a:solidFill>
                <a:latin typeface="Nunito"/>
                <a:ea typeface="Nunito"/>
                <a:cs typeface="Nunito"/>
                <a:sym typeface="Nunito"/>
              </a:defRPr>
            </a:lvl3pPr>
            <a:lvl4pPr lvl="3" rtl="0">
              <a:spcBef>
                <a:spcPts val="0"/>
              </a:spcBef>
              <a:spcAft>
                <a:spcPts val="0"/>
              </a:spcAft>
              <a:buNone/>
              <a:defRPr b="1">
                <a:solidFill>
                  <a:schemeClr val="accent3"/>
                </a:solidFill>
                <a:latin typeface="Nunito"/>
                <a:ea typeface="Nunito"/>
                <a:cs typeface="Nunito"/>
                <a:sym typeface="Nunito"/>
              </a:defRPr>
            </a:lvl4pPr>
            <a:lvl5pPr lvl="4" rtl="0">
              <a:spcBef>
                <a:spcPts val="0"/>
              </a:spcBef>
              <a:spcAft>
                <a:spcPts val="0"/>
              </a:spcAft>
              <a:buNone/>
              <a:defRPr b="1">
                <a:solidFill>
                  <a:schemeClr val="accent3"/>
                </a:solidFill>
                <a:latin typeface="Nunito"/>
                <a:ea typeface="Nunito"/>
                <a:cs typeface="Nunito"/>
                <a:sym typeface="Nunito"/>
              </a:defRPr>
            </a:lvl5pPr>
            <a:lvl6pPr lvl="5" rtl="0">
              <a:spcBef>
                <a:spcPts val="0"/>
              </a:spcBef>
              <a:spcAft>
                <a:spcPts val="0"/>
              </a:spcAft>
              <a:buNone/>
              <a:defRPr b="1">
                <a:solidFill>
                  <a:schemeClr val="accent3"/>
                </a:solidFill>
                <a:latin typeface="Nunito"/>
                <a:ea typeface="Nunito"/>
                <a:cs typeface="Nunito"/>
                <a:sym typeface="Nunito"/>
              </a:defRPr>
            </a:lvl6pPr>
            <a:lvl7pPr lvl="6" rtl="0">
              <a:spcBef>
                <a:spcPts val="0"/>
              </a:spcBef>
              <a:spcAft>
                <a:spcPts val="0"/>
              </a:spcAft>
              <a:buNone/>
              <a:defRPr b="1">
                <a:solidFill>
                  <a:schemeClr val="accent3"/>
                </a:solidFill>
                <a:latin typeface="Nunito"/>
                <a:ea typeface="Nunito"/>
                <a:cs typeface="Nunito"/>
                <a:sym typeface="Nunito"/>
              </a:defRPr>
            </a:lvl7pPr>
            <a:lvl8pPr lvl="7" rtl="0">
              <a:spcBef>
                <a:spcPts val="0"/>
              </a:spcBef>
              <a:spcAft>
                <a:spcPts val="0"/>
              </a:spcAft>
              <a:buNone/>
              <a:defRPr b="1">
                <a:solidFill>
                  <a:schemeClr val="accent3"/>
                </a:solidFill>
                <a:latin typeface="Nunito"/>
                <a:ea typeface="Nunito"/>
                <a:cs typeface="Nunito"/>
                <a:sym typeface="Nunito"/>
              </a:defRPr>
            </a:lvl8pPr>
            <a:lvl9pPr lvl="8" rtl="0">
              <a:spcBef>
                <a:spcPts val="0"/>
              </a:spcBef>
              <a:spcAft>
                <a:spcPts val="0"/>
              </a:spcAft>
              <a:buNone/>
              <a:defRPr b="1">
                <a:solidFill>
                  <a:schemeClr val="accent3"/>
                </a:solidFill>
                <a:latin typeface="Nunito"/>
                <a:ea typeface="Nunito"/>
                <a:cs typeface="Nunito"/>
                <a:sym typeface="Nunito"/>
              </a:defRPr>
            </a:lvl9pPr>
          </a:lstStyle>
          <a:p/>
        </p:txBody>
      </p:sp>
      <p:sp>
        <p:nvSpPr>
          <p:cNvPr id="321" name="Google Shape;321;p14"/>
          <p:cNvSpPr txBox="1"/>
          <p:nvPr>
            <p:ph idx="2" type="subTitle"/>
          </p:nvPr>
        </p:nvSpPr>
        <p:spPr>
          <a:xfrm>
            <a:off x="1133856" y="1609344"/>
            <a:ext cx="3492900" cy="3026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sz="1200">
                <a:solidFill>
                  <a:schemeClr val="dk2"/>
                </a:solidFill>
                <a:latin typeface="Nunito"/>
                <a:ea typeface="Nunito"/>
                <a:cs typeface="Nunito"/>
                <a:sym typeface="Nunito"/>
              </a:defRPr>
            </a:lvl1pPr>
            <a:lvl2pPr lvl="1" rtl="0">
              <a:spcBef>
                <a:spcPts val="0"/>
              </a:spcBef>
              <a:spcAft>
                <a:spcPts val="0"/>
              </a:spcAft>
              <a:buNone/>
              <a:defRPr sz="1200">
                <a:solidFill>
                  <a:schemeClr val="dk2"/>
                </a:solidFill>
                <a:latin typeface="Nunito"/>
                <a:ea typeface="Nunito"/>
                <a:cs typeface="Nunito"/>
                <a:sym typeface="Nunito"/>
              </a:defRPr>
            </a:lvl2pPr>
            <a:lvl3pPr lvl="2" rtl="0">
              <a:spcBef>
                <a:spcPts val="0"/>
              </a:spcBef>
              <a:spcAft>
                <a:spcPts val="0"/>
              </a:spcAft>
              <a:buNone/>
              <a:defRPr sz="1200">
                <a:solidFill>
                  <a:schemeClr val="dk2"/>
                </a:solidFill>
                <a:latin typeface="Nunito"/>
                <a:ea typeface="Nunito"/>
                <a:cs typeface="Nunito"/>
                <a:sym typeface="Nunito"/>
              </a:defRPr>
            </a:lvl3pPr>
            <a:lvl4pPr lvl="3" rtl="0">
              <a:spcBef>
                <a:spcPts val="0"/>
              </a:spcBef>
              <a:spcAft>
                <a:spcPts val="0"/>
              </a:spcAft>
              <a:buNone/>
              <a:defRPr sz="1200">
                <a:solidFill>
                  <a:schemeClr val="dk2"/>
                </a:solidFill>
                <a:latin typeface="Nunito"/>
                <a:ea typeface="Nunito"/>
                <a:cs typeface="Nunito"/>
                <a:sym typeface="Nunito"/>
              </a:defRPr>
            </a:lvl4pPr>
            <a:lvl5pPr lvl="4" rtl="0">
              <a:spcBef>
                <a:spcPts val="0"/>
              </a:spcBef>
              <a:spcAft>
                <a:spcPts val="0"/>
              </a:spcAft>
              <a:buNone/>
              <a:defRPr sz="1200">
                <a:solidFill>
                  <a:schemeClr val="dk2"/>
                </a:solidFill>
                <a:latin typeface="Nunito"/>
                <a:ea typeface="Nunito"/>
                <a:cs typeface="Nunito"/>
                <a:sym typeface="Nunito"/>
              </a:defRPr>
            </a:lvl5pPr>
            <a:lvl6pPr lvl="5" rtl="0">
              <a:spcBef>
                <a:spcPts val="0"/>
              </a:spcBef>
              <a:spcAft>
                <a:spcPts val="0"/>
              </a:spcAft>
              <a:buNone/>
              <a:defRPr sz="1200">
                <a:solidFill>
                  <a:schemeClr val="dk2"/>
                </a:solidFill>
                <a:latin typeface="Nunito"/>
                <a:ea typeface="Nunito"/>
                <a:cs typeface="Nunito"/>
                <a:sym typeface="Nunito"/>
              </a:defRPr>
            </a:lvl6pPr>
            <a:lvl7pPr lvl="6" rtl="0">
              <a:spcBef>
                <a:spcPts val="0"/>
              </a:spcBef>
              <a:spcAft>
                <a:spcPts val="0"/>
              </a:spcAft>
              <a:buNone/>
              <a:defRPr sz="1200">
                <a:solidFill>
                  <a:schemeClr val="dk2"/>
                </a:solidFill>
                <a:latin typeface="Nunito"/>
                <a:ea typeface="Nunito"/>
                <a:cs typeface="Nunito"/>
                <a:sym typeface="Nunito"/>
              </a:defRPr>
            </a:lvl7pPr>
            <a:lvl8pPr lvl="7" rtl="0">
              <a:spcBef>
                <a:spcPts val="0"/>
              </a:spcBef>
              <a:spcAft>
                <a:spcPts val="0"/>
              </a:spcAft>
              <a:buNone/>
              <a:defRPr sz="1200">
                <a:solidFill>
                  <a:schemeClr val="dk2"/>
                </a:solidFill>
                <a:latin typeface="Nunito"/>
                <a:ea typeface="Nunito"/>
                <a:cs typeface="Nunito"/>
                <a:sym typeface="Nunito"/>
              </a:defRPr>
            </a:lvl8pPr>
            <a:lvl9pPr lvl="8" rtl="0">
              <a:spcBef>
                <a:spcPts val="0"/>
              </a:spcBef>
              <a:spcAft>
                <a:spcPts val="0"/>
              </a:spcAft>
              <a:buNone/>
              <a:defRPr sz="1200">
                <a:solidFill>
                  <a:schemeClr val="dk2"/>
                </a:solidFill>
                <a:latin typeface="Nunito"/>
                <a:ea typeface="Nunito"/>
                <a:cs typeface="Nunito"/>
                <a:sym typeface="Nunito"/>
              </a:defRPr>
            </a:lvl9pPr>
          </a:lstStyle>
          <a:p/>
        </p:txBody>
      </p:sp>
      <p:sp>
        <p:nvSpPr>
          <p:cNvPr id="322" name="Google Shape;322;p14"/>
          <p:cNvSpPr txBox="1"/>
          <p:nvPr>
            <p:ph idx="3" type="subTitle"/>
          </p:nvPr>
        </p:nvSpPr>
        <p:spPr>
          <a:xfrm>
            <a:off x="5056632" y="1170432"/>
            <a:ext cx="3346800" cy="4299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b="1">
                <a:solidFill>
                  <a:schemeClr val="accent3"/>
                </a:solidFill>
                <a:latin typeface="Nunito"/>
                <a:ea typeface="Nunito"/>
                <a:cs typeface="Nunito"/>
                <a:sym typeface="Nunito"/>
              </a:defRPr>
            </a:lvl1pPr>
            <a:lvl2pPr lvl="1" rtl="0">
              <a:spcBef>
                <a:spcPts val="0"/>
              </a:spcBef>
              <a:spcAft>
                <a:spcPts val="0"/>
              </a:spcAft>
              <a:buNone/>
              <a:defRPr b="1">
                <a:solidFill>
                  <a:schemeClr val="accent3"/>
                </a:solidFill>
                <a:latin typeface="Nunito"/>
                <a:ea typeface="Nunito"/>
                <a:cs typeface="Nunito"/>
                <a:sym typeface="Nunito"/>
              </a:defRPr>
            </a:lvl2pPr>
            <a:lvl3pPr lvl="2" rtl="0">
              <a:spcBef>
                <a:spcPts val="0"/>
              </a:spcBef>
              <a:spcAft>
                <a:spcPts val="0"/>
              </a:spcAft>
              <a:buNone/>
              <a:defRPr b="1">
                <a:solidFill>
                  <a:schemeClr val="accent3"/>
                </a:solidFill>
                <a:latin typeface="Nunito"/>
                <a:ea typeface="Nunito"/>
                <a:cs typeface="Nunito"/>
                <a:sym typeface="Nunito"/>
              </a:defRPr>
            </a:lvl3pPr>
            <a:lvl4pPr lvl="3" rtl="0">
              <a:spcBef>
                <a:spcPts val="0"/>
              </a:spcBef>
              <a:spcAft>
                <a:spcPts val="0"/>
              </a:spcAft>
              <a:buNone/>
              <a:defRPr b="1">
                <a:solidFill>
                  <a:schemeClr val="accent3"/>
                </a:solidFill>
                <a:latin typeface="Nunito"/>
                <a:ea typeface="Nunito"/>
                <a:cs typeface="Nunito"/>
                <a:sym typeface="Nunito"/>
              </a:defRPr>
            </a:lvl4pPr>
            <a:lvl5pPr lvl="4" rtl="0">
              <a:spcBef>
                <a:spcPts val="0"/>
              </a:spcBef>
              <a:spcAft>
                <a:spcPts val="0"/>
              </a:spcAft>
              <a:buNone/>
              <a:defRPr b="1">
                <a:solidFill>
                  <a:schemeClr val="accent3"/>
                </a:solidFill>
                <a:latin typeface="Nunito"/>
                <a:ea typeface="Nunito"/>
                <a:cs typeface="Nunito"/>
                <a:sym typeface="Nunito"/>
              </a:defRPr>
            </a:lvl5pPr>
            <a:lvl6pPr lvl="5" rtl="0">
              <a:spcBef>
                <a:spcPts val="0"/>
              </a:spcBef>
              <a:spcAft>
                <a:spcPts val="0"/>
              </a:spcAft>
              <a:buNone/>
              <a:defRPr b="1">
                <a:solidFill>
                  <a:schemeClr val="accent3"/>
                </a:solidFill>
                <a:latin typeface="Nunito"/>
                <a:ea typeface="Nunito"/>
                <a:cs typeface="Nunito"/>
                <a:sym typeface="Nunito"/>
              </a:defRPr>
            </a:lvl6pPr>
            <a:lvl7pPr lvl="6" rtl="0">
              <a:spcBef>
                <a:spcPts val="0"/>
              </a:spcBef>
              <a:spcAft>
                <a:spcPts val="0"/>
              </a:spcAft>
              <a:buNone/>
              <a:defRPr b="1">
                <a:solidFill>
                  <a:schemeClr val="accent3"/>
                </a:solidFill>
                <a:latin typeface="Nunito"/>
                <a:ea typeface="Nunito"/>
                <a:cs typeface="Nunito"/>
                <a:sym typeface="Nunito"/>
              </a:defRPr>
            </a:lvl7pPr>
            <a:lvl8pPr lvl="7" rtl="0">
              <a:spcBef>
                <a:spcPts val="0"/>
              </a:spcBef>
              <a:spcAft>
                <a:spcPts val="0"/>
              </a:spcAft>
              <a:buNone/>
              <a:defRPr b="1">
                <a:solidFill>
                  <a:schemeClr val="accent3"/>
                </a:solidFill>
                <a:latin typeface="Nunito"/>
                <a:ea typeface="Nunito"/>
                <a:cs typeface="Nunito"/>
                <a:sym typeface="Nunito"/>
              </a:defRPr>
            </a:lvl8pPr>
            <a:lvl9pPr lvl="8" rtl="0">
              <a:spcBef>
                <a:spcPts val="0"/>
              </a:spcBef>
              <a:spcAft>
                <a:spcPts val="0"/>
              </a:spcAft>
              <a:buNone/>
              <a:defRPr b="1">
                <a:solidFill>
                  <a:schemeClr val="accent3"/>
                </a:solidFill>
                <a:latin typeface="Nunito"/>
                <a:ea typeface="Nunito"/>
                <a:cs typeface="Nunito"/>
                <a:sym typeface="Nunito"/>
              </a:defRPr>
            </a:lvl9pPr>
          </a:lstStyle>
          <a:p/>
        </p:txBody>
      </p:sp>
      <p:sp>
        <p:nvSpPr>
          <p:cNvPr id="323" name="Google Shape;323;p14"/>
          <p:cNvSpPr txBox="1"/>
          <p:nvPr>
            <p:ph idx="4" type="subTitle"/>
          </p:nvPr>
        </p:nvSpPr>
        <p:spPr>
          <a:xfrm>
            <a:off x="4919472" y="1609344"/>
            <a:ext cx="3492900" cy="3026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sz="1200">
                <a:solidFill>
                  <a:schemeClr val="dk2"/>
                </a:solidFill>
                <a:latin typeface="Nunito"/>
                <a:ea typeface="Nunito"/>
                <a:cs typeface="Nunito"/>
                <a:sym typeface="Nunito"/>
              </a:defRPr>
            </a:lvl1pPr>
            <a:lvl2pPr lvl="1" rtl="0">
              <a:spcBef>
                <a:spcPts val="0"/>
              </a:spcBef>
              <a:spcAft>
                <a:spcPts val="0"/>
              </a:spcAft>
              <a:buNone/>
              <a:defRPr sz="1200">
                <a:solidFill>
                  <a:schemeClr val="dk2"/>
                </a:solidFill>
                <a:latin typeface="Nunito"/>
                <a:ea typeface="Nunito"/>
                <a:cs typeface="Nunito"/>
                <a:sym typeface="Nunito"/>
              </a:defRPr>
            </a:lvl2pPr>
            <a:lvl3pPr lvl="2" rtl="0">
              <a:spcBef>
                <a:spcPts val="0"/>
              </a:spcBef>
              <a:spcAft>
                <a:spcPts val="0"/>
              </a:spcAft>
              <a:buNone/>
              <a:defRPr sz="1200">
                <a:solidFill>
                  <a:schemeClr val="dk2"/>
                </a:solidFill>
                <a:latin typeface="Nunito"/>
                <a:ea typeface="Nunito"/>
                <a:cs typeface="Nunito"/>
                <a:sym typeface="Nunito"/>
              </a:defRPr>
            </a:lvl3pPr>
            <a:lvl4pPr lvl="3" rtl="0">
              <a:spcBef>
                <a:spcPts val="0"/>
              </a:spcBef>
              <a:spcAft>
                <a:spcPts val="0"/>
              </a:spcAft>
              <a:buNone/>
              <a:defRPr sz="1200">
                <a:solidFill>
                  <a:schemeClr val="dk2"/>
                </a:solidFill>
                <a:latin typeface="Nunito"/>
                <a:ea typeface="Nunito"/>
                <a:cs typeface="Nunito"/>
                <a:sym typeface="Nunito"/>
              </a:defRPr>
            </a:lvl4pPr>
            <a:lvl5pPr lvl="4" rtl="0">
              <a:spcBef>
                <a:spcPts val="0"/>
              </a:spcBef>
              <a:spcAft>
                <a:spcPts val="0"/>
              </a:spcAft>
              <a:buNone/>
              <a:defRPr sz="1200">
                <a:solidFill>
                  <a:schemeClr val="dk2"/>
                </a:solidFill>
                <a:latin typeface="Nunito"/>
                <a:ea typeface="Nunito"/>
                <a:cs typeface="Nunito"/>
                <a:sym typeface="Nunito"/>
              </a:defRPr>
            </a:lvl5pPr>
            <a:lvl6pPr lvl="5" rtl="0">
              <a:spcBef>
                <a:spcPts val="0"/>
              </a:spcBef>
              <a:spcAft>
                <a:spcPts val="0"/>
              </a:spcAft>
              <a:buNone/>
              <a:defRPr sz="1200">
                <a:solidFill>
                  <a:schemeClr val="dk2"/>
                </a:solidFill>
                <a:latin typeface="Nunito"/>
                <a:ea typeface="Nunito"/>
                <a:cs typeface="Nunito"/>
                <a:sym typeface="Nunito"/>
              </a:defRPr>
            </a:lvl6pPr>
            <a:lvl7pPr lvl="6" rtl="0">
              <a:spcBef>
                <a:spcPts val="0"/>
              </a:spcBef>
              <a:spcAft>
                <a:spcPts val="0"/>
              </a:spcAft>
              <a:buNone/>
              <a:defRPr sz="1200">
                <a:solidFill>
                  <a:schemeClr val="dk2"/>
                </a:solidFill>
                <a:latin typeface="Nunito"/>
                <a:ea typeface="Nunito"/>
                <a:cs typeface="Nunito"/>
                <a:sym typeface="Nunito"/>
              </a:defRPr>
            </a:lvl7pPr>
            <a:lvl8pPr lvl="7" rtl="0">
              <a:spcBef>
                <a:spcPts val="0"/>
              </a:spcBef>
              <a:spcAft>
                <a:spcPts val="0"/>
              </a:spcAft>
              <a:buNone/>
              <a:defRPr sz="1200">
                <a:solidFill>
                  <a:schemeClr val="dk2"/>
                </a:solidFill>
                <a:latin typeface="Nunito"/>
                <a:ea typeface="Nunito"/>
                <a:cs typeface="Nunito"/>
                <a:sym typeface="Nunito"/>
              </a:defRPr>
            </a:lvl8pPr>
            <a:lvl9pPr lvl="8" rtl="0">
              <a:spcBef>
                <a:spcPts val="0"/>
              </a:spcBef>
              <a:spcAft>
                <a:spcPts val="0"/>
              </a:spcAft>
              <a:buNone/>
              <a:defRPr sz="1200">
                <a:solidFill>
                  <a:schemeClr val="dk2"/>
                </a:solidFill>
                <a:latin typeface="Nunito"/>
                <a:ea typeface="Nunito"/>
                <a:cs typeface="Nunito"/>
                <a:sym typeface="Nunito"/>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columns of text">
  <p:cSld name="CUSTOM_2">
    <p:bg>
      <p:bgPr>
        <a:solidFill>
          <a:schemeClr val="accent6"/>
        </a:solidFill>
      </p:bgPr>
    </p:bg>
    <p:spTree>
      <p:nvGrpSpPr>
        <p:cNvPr id="324" name="Shape 324"/>
        <p:cNvGrpSpPr/>
        <p:nvPr/>
      </p:nvGrpSpPr>
      <p:grpSpPr>
        <a:xfrm>
          <a:off x="0" y="0"/>
          <a:ext cx="0" cy="0"/>
          <a:chOff x="0" y="0"/>
          <a:chExt cx="0" cy="0"/>
        </a:xfrm>
      </p:grpSpPr>
      <p:sp>
        <p:nvSpPr>
          <p:cNvPr id="325" name="Google Shape;325;p15"/>
          <p:cNvSpPr/>
          <p:nvPr/>
        </p:nvSpPr>
        <p:spPr>
          <a:xfrm>
            <a:off x="692715" y="1034242"/>
            <a:ext cx="186752" cy="167685"/>
          </a:xfrm>
          <a:custGeom>
            <a:rect b="b" l="l" r="r" t="t"/>
            <a:pathLst>
              <a:path extrusionOk="0" h="5221" w="5821">
                <a:moveTo>
                  <a:pt x="3294" y="0"/>
                </a:moveTo>
                <a:cubicBezTo>
                  <a:pt x="3024" y="0"/>
                  <a:pt x="2734" y="83"/>
                  <a:pt x="2486" y="208"/>
                </a:cubicBezTo>
                <a:cubicBezTo>
                  <a:pt x="1284" y="788"/>
                  <a:pt x="0" y="2362"/>
                  <a:pt x="539" y="3770"/>
                </a:cubicBezTo>
                <a:cubicBezTo>
                  <a:pt x="725" y="4247"/>
                  <a:pt x="1098" y="4620"/>
                  <a:pt x="1533" y="4848"/>
                </a:cubicBezTo>
                <a:cubicBezTo>
                  <a:pt x="1989" y="5096"/>
                  <a:pt x="2548" y="5220"/>
                  <a:pt x="3128" y="5220"/>
                </a:cubicBezTo>
                <a:cubicBezTo>
                  <a:pt x="4143" y="5220"/>
                  <a:pt x="5179" y="4806"/>
                  <a:pt x="5614" y="3853"/>
                </a:cubicBezTo>
                <a:cubicBezTo>
                  <a:pt x="5800" y="3460"/>
                  <a:pt x="5821" y="2983"/>
                  <a:pt x="5717" y="2548"/>
                </a:cubicBezTo>
                <a:cubicBezTo>
                  <a:pt x="5696" y="2445"/>
                  <a:pt x="5676" y="2341"/>
                  <a:pt x="5634" y="2238"/>
                </a:cubicBezTo>
                <a:cubicBezTo>
                  <a:pt x="5448" y="1720"/>
                  <a:pt x="5116" y="1264"/>
                  <a:pt x="4764" y="850"/>
                </a:cubicBezTo>
                <a:cubicBezTo>
                  <a:pt x="4454" y="498"/>
                  <a:pt x="4081" y="125"/>
                  <a:pt x="3604" y="21"/>
                </a:cubicBezTo>
                <a:cubicBezTo>
                  <a:pt x="3501" y="0"/>
                  <a:pt x="3397" y="0"/>
                  <a:pt x="329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5"/>
          <p:cNvSpPr/>
          <p:nvPr/>
        </p:nvSpPr>
        <p:spPr>
          <a:xfrm>
            <a:off x="2560783" y="233392"/>
            <a:ext cx="95702" cy="91695"/>
          </a:xfrm>
          <a:custGeom>
            <a:rect b="b" l="l" r="r" t="t"/>
            <a:pathLst>
              <a:path extrusionOk="0" h="2855" w="2983">
                <a:moveTo>
                  <a:pt x="1613" y="1"/>
                </a:moveTo>
                <a:cubicBezTo>
                  <a:pt x="1436" y="1"/>
                  <a:pt x="1267" y="43"/>
                  <a:pt x="1098" y="120"/>
                </a:cubicBezTo>
                <a:cubicBezTo>
                  <a:pt x="1036" y="141"/>
                  <a:pt x="994" y="161"/>
                  <a:pt x="953" y="182"/>
                </a:cubicBezTo>
                <a:cubicBezTo>
                  <a:pt x="684" y="348"/>
                  <a:pt x="497" y="555"/>
                  <a:pt x="311" y="804"/>
                </a:cubicBezTo>
                <a:cubicBezTo>
                  <a:pt x="145" y="1011"/>
                  <a:pt x="0" y="1239"/>
                  <a:pt x="0" y="1508"/>
                </a:cubicBezTo>
                <a:cubicBezTo>
                  <a:pt x="0" y="1715"/>
                  <a:pt x="83" y="1901"/>
                  <a:pt x="228" y="2067"/>
                </a:cubicBezTo>
                <a:cubicBezTo>
                  <a:pt x="547" y="2477"/>
                  <a:pt x="1156" y="2854"/>
                  <a:pt x="1719" y="2854"/>
                </a:cubicBezTo>
                <a:cubicBezTo>
                  <a:pt x="1924" y="2854"/>
                  <a:pt x="2123" y="2804"/>
                  <a:pt x="2299" y="2689"/>
                </a:cubicBezTo>
                <a:cubicBezTo>
                  <a:pt x="2527" y="2544"/>
                  <a:pt x="2693" y="2316"/>
                  <a:pt x="2755" y="2046"/>
                </a:cubicBezTo>
                <a:cubicBezTo>
                  <a:pt x="2983" y="1301"/>
                  <a:pt x="2631" y="224"/>
                  <a:pt x="1802" y="16"/>
                </a:cubicBezTo>
                <a:cubicBezTo>
                  <a:pt x="1738" y="6"/>
                  <a:pt x="1675" y="1"/>
                  <a:pt x="161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15"/>
          <p:cNvSpPr/>
          <p:nvPr/>
        </p:nvSpPr>
        <p:spPr>
          <a:xfrm>
            <a:off x="6362046" y="233231"/>
            <a:ext cx="95060" cy="91856"/>
          </a:xfrm>
          <a:custGeom>
            <a:rect b="b" l="l" r="r" t="t"/>
            <a:pathLst>
              <a:path extrusionOk="0" h="2860" w="2963">
                <a:moveTo>
                  <a:pt x="1575" y="1"/>
                </a:moveTo>
                <a:cubicBezTo>
                  <a:pt x="1409" y="1"/>
                  <a:pt x="1243" y="42"/>
                  <a:pt x="1078" y="125"/>
                </a:cubicBezTo>
                <a:cubicBezTo>
                  <a:pt x="1036" y="146"/>
                  <a:pt x="974" y="166"/>
                  <a:pt x="933" y="187"/>
                </a:cubicBezTo>
                <a:cubicBezTo>
                  <a:pt x="684" y="353"/>
                  <a:pt x="477" y="560"/>
                  <a:pt x="290" y="809"/>
                </a:cubicBezTo>
                <a:cubicBezTo>
                  <a:pt x="145" y="1016"/>
                  <a:pt x="0" y="1244"/>
                  <a:pt x="0" y="1513"/>
                </a:cubicBezTo>
                <a:cubicBezTo>
                  <a:pt x="0" y="1720"/>
                  <a:pt x="83" y="1906"/>
                  <a:pt x="208" y="2072"/>
                </a:cubicBezTo>
                <a:cubicBezTo>
                  <a:pt x="539" y="2486"/>
                  <a:pt x="1140" y="2859"/>
                  <a:pt x="1699" y="2859"/>
                </a:cubicBezTo>
                <a:cubicBezTo>
                  <a:pt x="1906" y="2859"/>
                  <a:pt x="2113" y="2818"/>
                  <a:pt x="2300" y="2694"/>
                </a:cubicBezTo>
                <a:cubicBezTo>
                  <a:pt x="2527" y="2549"/>
                  <a:pt x="2672" y="2321"/>
                  <a:pt x="2755" y="2051"/>
                </a:cubicBezTo>
                <a:cubicBezTo>
                  <a:pt x="2962" y="1306"/>
                  <a:pt x="2631" y="229"/>
                  <a:pt x="1782" y="21"/>
                </a:cubicBezTo>
                <a:cubicBezTo>
                  <a:pt x="1720" y="21"/>
                  <a:pt x="1637" y="1"/>
                  <a:pt x="15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15"/>
          <p:cNvSpPr/>
          <p:nvPr/>
        </p:nvSpPr>
        <p:spPr>
          <a:xfrm>
            <a:off x="8328478" y="4747860"/>
            <a:ext cx="121625" cy="109135"/>
          </a:xfrm>
          <a:custGeom>
            <a:rect b="b" l="l" r="r" t="t"/>
            <a:pathLst>
              <a:path extrusionOk="0" h="3398" w="3791">
                <a:moveTo>
                  <a:pt x="1947" y="0"/>
                </a:moveTo>
                <a:cubicBezTo>
                  <a:pt x="1699" y="0"/>
                  <a:pt x="1471" y="104"/>
                  <a:pt x="1284" y="269"/>
                </a:cubicBezTo>
                <a:cubicBezTo>
                  <a:pt x="601" y="787"/>
                  <a:pt x="0" y="1968"/>
                  <a:pt x="518" y="2776"/>
                </a:cubicBezTo>
                <a:cubicBezTo>
                  <a:pt x="684" y="3045"/>
                  <a:pt x="974" y="3231"/>
                  <a:pt x="1284" y="3335"/>
                </a:cubicBezTo>
                <a:cubicBezTo>
                  <a:pt x="1471" y="3376"/>
                  <a:pt x="1657" y="3397"/>
                  <a:pt x="1864" y="3397"/>
                </a:cubicBezTo>
                <a:cubicBezTo>
                  <a:pt x="2672" y="3397"/>
                  <a:pt x="3542" y="2983"/>
                  <a:pt x="3729" y="2154"/>
                </a:cubicBezTo>
                <a:cubicBezTo>
                  <a:pt x="3791" y="1885"/>
                  <a:pt x="3749" y="1595"/>
                  <a:pt x="3625" y="1326"/>
                </a:cubicBezTo>
                <a:cubicBezTo>
                  <a:pt x="3604" y="1264"/>
                  <a:pt x="3563" y="1201"/>
                  <a:pt x="3542" y="1139"/>
                </a:cubicBezTo>
                <a:cubicBezTo>
                  <a:pt x="3356" y="829"/>
                  <a:pt x="3087" y="580"/>
                  <a:pt x="2797" y="373"/>
                </a:cubicBezTo>
                <a:cubicBezTo>
                  <a:pt x="2548" y="186"/>
                  <a:pt x="2279" y="0"/>
                  <a:pt x="19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15"/>
          <p:cNvSpPr/>
          <p:nvPr/>
        </p:nvSpPr>
        <p:spPr>
          <a:xfrm>
            <a:off x="8718552" y="276510"/>
            <a:ext cx="121657" cy="109135"/>
          </a:xfrm>
          <a:custGeom>
            <a:rect b="b" l="l" r="r" t="t"/>
            <a:pathLst>
              <a:path extrusionOk="0" h="3398" w="3792">
                <a:moveTo>
                  <a:pt x="1948" y="1"/>
                </a:moveTo>
                <a:cubicBezTo>
                  <a:pt x="1699" y="1"/>
                  <a:pt x="1471" y="104"/>
                  <a:pt x="1264" y="270"/>
                </a:cubicBezTo>
                <a:cubicBezTo>
                  <a:pt x="601" y="788"/>
                  <a:pt x="1" y="1968"/>
                  <a:pt x="518" y="2776"/>
                </a:cubicBezTo>
                <a:cubicBezTo>
                  <a:pt x="684" y="3046"/>
                  <a:pt x="974" y="3232"/>
                  <a:pt x="1285" y="3336"/>
                </a:cubicBezTo>
                <a:cubicBezTo>
                  <a:pt x="1471" y="3377"/>
                  <a:pt x="1658" y="3398"/>
                  <a:pt x="1865" y="3398"/>
                </a:cubicBezTo>
                <a:cubicBezTo>
                  <a:pt x="2673" y="3398"/>
                  <a:pt x="3543" y="2983"/>
                  <a:pt x="3729" y="2155"/>
                </a:cubicBezTo>
                <a:cubicBezTo>
                  <a:pt x="3791" y="1886"/>
                  <a:pt x="3750" y="1575"/>
                  <a:pt x="3626" y="1326"/>
                </a:cubicBezTo>
                <a:cubicBezTo>
                  <a:pt x="3605" y="1264"/>
                  <a:pt x="3563" y="1202"/>
                  <a:pt x="3543" y="1140"/>
                </a:cubicBezTo>
                <a:cubicBezTo>
                  <a:pt x="3356" y="829"/>
                  <a:pt x="3087" y="581"/>
                  <a:pt x="2797" y="373"/>
                </a:cubicBezTo>
                <a:cubicBezTo>
                  <a:pt x="2548" y="187"/>
                  <a:pt x="2279" y="1"/>
                  <a:pt x="194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15"/>
          <p:cNvSpPr/>
          <p:nvPr/>
        </p:nvSpPr>
        <p:spPr>
          <a:xfrm>
            <a:off x="-13710" y="1044872"/>
            <a:ext cx="3337" cy="57908"/>
          </a:xfrm>
          <a:custGeom>
            <a:rect b="b" l="l" r="r" t="t"/>
            <a:pathLst>
              <a:path extrusionOk="0" h="1803" w="104">
                <a:moveTo>
                  <a:pt x="104" y="1"/>
                </a:moveTo>
                <a:cubicBezTo>
                  <a:pt x="62" y="22"/>
                  <a:pt x="41" y="42"/>
                  <a:pt x="0" y="42"/>
                </a:cubicBezTo>
                <a:lnTo>
                  <a:pt x="0" y="1803"/>
                </a:lnTo>
                <a:cubicBezTo>
                  <a:pt x="41" y="1782"/>
                  <a:pt x="62" y="1762"/>
                  <a:pt x="104" y="1762"/>
                </a:cubicBezTo>
                <a:lnTo>
                  <a:pt x="10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15"/>
          <p:cNvSpPr/>
          <p:nvPr/>
        </p:nvSpPr>
        <p:spPr>
          <a:xfrm>
            <a:off x="-10405" y="-6911"/>
            <a:ext cx="1394273" cy="1108375"/>
          </a:xfrm>
          <a:custGeom>
            <a:rect b="b" l="l" r="r" t="t"/>
            <a:pathLst>
              <a:path extrusionOk="0" h="34510" w="43459">
                <a:moveTo>
                  <a:pt x="41491" y="0"/>
                </a:moveTo>
                <a:cubicBezTo>
                  <a:pt x="32604" y="12159"/>
                  <a:pt x="19327" y="22827"/>
                  <a:pt x="1803" y="31858"/>
                </a:cubicBezTo>
                <a:cubicBezTo>
                  <a:pt x="1243" y="32127"/>
                  <a:pt x="643" y="32438"/>
                  <a:pt x="1" y="32749"/>
                </a:cubicBezTo>
                <a:lnTo>
                  <a:pt x="1" y="34510"/>
                </a:lnTo>
                <a:cubicBezTo>
                  <a:pt x="912" y="34075"/>
                  <a:pt x="1782" y="33640"/>
                  <a:pt x="2528" y="33246"/>
                </a:cubicBezTo>
                <a:cubicBezTo>
                  <a:pt x="20715" y="23883"/>
                  <a:pt x="34427" y="12739"/>
                  <a:pt x="4345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5"/>
          <p:cNvSpPr/>
          <p:nvPr/>
        </p:nvSpPr>
        <p:spPr>
          <a:xfrm>
            <a:off x="416456" y="4310890"/>
            <a:ext cx="95734" cy="91695"/>
          </a:xfrm>
          <a:custGeom>
            <a:rect b="b" l="l" r="r" t="t"/>
            <a:pathLst>
              <a:path extrusionOk="0" h="2855" w="2984">
                <a:moveTo>
                  <a:pt x="1264" y="1"/>
                </a:moveTo>
                <a:cubicBezTo>
                  <a:pt x="1059" y="1"/>
                  <a:pt x="860" y="50"/>
                  <a:pt x="684" y="166"/>
                </a:cubicBezTo>
                <a:cubicBezTo>
                  <a:pt x="456" y="311"/>
                  <a:pt x="290" y="539"/>
                  <a:pt x="228" y="808"/>
                </a:cubicBezTo>
                <a:cubicBezTo>
                  <a:pt x="0" y="1554"/>
                  <a:pt x="352" y="2631"/>
                  <a:pt x="1181" y="2838"/>
                </a:cubicBezTo>
                <a:cubicBezTo>
                  <a:pt x="1245" y="2849"/>
                  <a:pt x="1308" y="2854"/>
                  <a:pt x="1370" y="2854"/>
                </a:cubicBezTo>
                <a:cubicBezTo>
                  <a:pt x="1547" y="2854"/>
                  <a:pt x="1716" y="2812"/>
                  <a:pt x="1885" y="2735"/>
                </a:cubicBezTo>
                <a:cubicBezTo>
                  <a:pt x="1927" y="2714"/>
                  <a:pt x="1989" y="2693"/>
                  <a:pt x="2030" y="2673"/>
                </a:cubicBezTo>
                <a:cubicBezTo>
                  <a:pt x="2279" y="2507"/>
                  <a:pt x="2486" y="2300"/>
                  <a:pt x="2672" y="2051"/>
                </a:cubicBezTo>
                <a:cubicBezTo>
                  <a:pt x="2838" y="1844"/>
                  <a:pt x="2983" y="1616"/>
                  <a:pt x="2983" y="1347"/>
                </a:cubicBezTo>
                <a:cubicBezTo>
                  <a:pt x="2983" y="1140"/>
                  <a:pt x="2900" y="953"/>
                  <a:pt x="2755" y="788"/>
                </a:cubicBezTo>
                <a:cubicBezTo>
                  <a:pt x="2436" y="377"/>
                  <a:pt x="1827" y="1"/>
                  <a:pt x="126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15"/>
          <p:cNvSpPr/>
          <p:nvPr/>
        </p:nvSpPr>
        <p:spPr>
          <a:xfrm rot="10800000">
            <a:off x="-6841" y="2675884"/>
            <a:ext cx="747651" cy="1170972"/>
          </a:xfrm>
          <a:custGeom>
            <a:rect b="b" l="l" r="r" t="t"/>
            <a:pathLst>
              <a:path extrusionOk="0" h="36459" w="23304">
                <a:moveTo>
                  <a:pt x="19829" y="0"/>
                </a:moveTo>
                <a:cubicBezTo>
                  <a:pt x="17493" y="0"/>
                  <a:pt x="15105" y="475"/>
                  <a:pt x="13008" y="1174"/>
                </a:cubicBezTo>
                <a:cubicBezTo>
                  <a:pt x="6111" y="3432"/>
                  <a:pt x="0" y="9169"/>
                  <a:pt x="228" y="16979"/>
                </a:cubicBezTo>
                <a:cubicBezTo>
                  <a:pt x="394" y="22509"/>
                  <a:pt x="4391" y="28723"/>
                  <a:pt x="8451" y="32224"/>
                </a:cubicBezTo>
                <a:cubicBezTo>
                  <a:pt x="11887" y="35200"/>
                  <a:pt x="14959" y="36459"/>
                  <a:pt x="18940" y="36459"/>
                </a:cubicBezTo>
                <a:cubicBezTo>
                  <a:pt x="19808" y="36459"/>
                  <a:pt x="20720" y="36399"/>
                  <a:pt x="21688" y="36284"/>
                </a:cubicBezTo>
                <a:cubicBezTo>
                  <a:pt x="22226" y="36222"/>
                  <a:pt x="22765" y="36139"/>
                  <a:pt x="23303" y="36035"/>
                </a:cubicBezTo>
                <a:lnTo>
                  <a:pt x="23303" y="407"/>
                </a:lnTo>
                <a:cubicBezTo>
                  <a:pt x="22392" y="179"/>
                  <a:pt x="21460" y="55"/>
                  <a:pt x="20507" y="14"/>
                </a:cubicBezTo>
                <a:cubicBezTo>
                  <a:pt x="20282" y="5"/>
                  <a:pt x="20056" y="0"/>
                  <a:pt x="1982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15"/>
          <p:cNvSpPr/>
          <p:nvPr/>
        </p:nvSpPr>
        <p:spPr>
          <a:xfrm rot="10800000">
            <a:off x="-6841" y="2922321"/>
            <a:ext cx="624069" cy="1181571"/>
          </a:xfrm>
          <a:custGeom>
            <a:rect b="b" l="l" r="r" t="t"/>
            <a:pathLst>
              <a:path extrusionOk="0" h="36789" w="19452">
                <a:moveTo>
                  <a:pt x="19451" y="0"/>
                </a:moveTo>
                <a:cubicBezTo>
                  <a:pt x="16945" y="63"/>
                  <a:pt x="14687" y="643"/>
                  <a:pt x="13154" y="1160"/>
                </a:cubicBezTo>
                <a:cubicBezTo>
                  <a:pt x="7044" y="3170"/>
                  <a:pt x="1" y="8555"/>
                  <a:pt x="249" y="17131"/>
                </a:cubicBezTo>
                <a:cubicBezTo>
                  <a:pt x="415" y="22931"/>
                  <a:pt x="4661" y="29166"/>
                  <a:pt x="8535" y="32501"/>
                </a:cubicBezTo>
                <a:cubicBezTo>
                  <a:pt x="11994" y="35504"/>
                  <a:pt x="15060" y="36789"/>
                  <a:pt x="19120" y="36789"/>
                </a:cubicBezTo>
                <a:lnTo>
                  <a:pt x="19451" y="36789"/>
                </a:lnTo>
                <a:lnTo>
                  <a:pt x="19451" y="36436"/>
                </a:lnTo>
                <a:cubicBezTo>
                  <a:pt x="19354" y="36438"/>
                  <a:pt x="19256" y="36439"/>
                  <a:pt x="19160" y="36439"/>
                </a:cubicBezTo>
                <a:cubicBezTo>
                  <a:pt x="15183" y="36439"/>
                  <a:pt x="12160" y="35184"/>
                  <a:pt x="8763" y="32252"/>
                </a:cubicBezTo>
                <a:cubicBezTo>
                  <a:pt x="4951" y="28959"/>
                  <a:pt x="767" y="22827"/>
                  <a:pt x="602" y="17131"/>
                </a:cubicBezTo>
                <a:cubicBezTo>
                  <a:pt x="353" y="8721"/>
                  <a:pt x="7271" y="3460"/>
                  <a:pt x="13258" y="1471"/>
                </a:cubicBezTo>
                <a:cubicBezTo>
                  <a:pt x="14770" y="974"/>
                  <a:pt x="16986" y="415"/>
                  <a:pt x="19451" y="353"/>
                </a:cubicBezTo>
                <a:lnTo>
                  <a:pt x="1945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15"/>
          <p:cNvSpPr/>
          <p:nvPr/>
        </p:nvSpPr>
        <p:spPr>
          <a:xfrm rot="5400000">
            <a:off x="8820291" y="3372230"/>
            <a:ext cx="250564" cy="201409"/>
          </a:xfrm>
          <a:custGeom>
            <a:rect b="b" l="l" r="r" t="t"/>
            <a:pathLst>
              <a:path extrusionOk="0" h="6271" w="7810">
                <a:moveTo>
                  <a:pt x="3540" y="1"/>
                </a:moveTo>
                <a:cubicBezTo>
                  <a:pt x="3370" y="1"/>
                  <a:pt x="3198" y="20"/>
                  <a:pt x="3024" y="61"/>
                </a:cubicBezTo>
                <a:cubicBezTo>
                  <a:pt x="2755" y="123"/>
                  <a:pt x="2465" y="248"/>
                  <a:pt x="2175" y="434"/>
                </a:cubicBezTo>
                <a:cubicBezTo>
                  <a:pt x="725" y="1408"/>
                  <a:pt x="0" y="2961"/>
                  <a:pt x="1119" y="4494"/>
                </a:cubicBezTo>
                <a:cubicBezTo>
                  <a:pt x="1772" y="5436"/>
                  <a:pt x="2568" y="6270"/>
                  <a:pt x="3738" y="6270"/>
                </a:cubicBezTo>
                <a:cubicBezTo>
                  <a:pt x="3829" y="6270"/>
                  <a:pt x="3923" y="6265"/>
                  <a:pt x="4019" y="6255"/>
                </a:cubicBezTo>
                <a:cubicBezTo>
                  <a:pt x="5075" y="6130"/>
                  <a:pt x="6649" y="5136"/>
                  <a:pt x="7229" y="4121"/>
                </a:cubicBezTo>
                <a:cubicBezTo>
                  <a:pt x="7809" y="3065"/>
                  <a:pt x="7229" y="2505"/>
                  <a:pt x="6484" y="1718"/>
                </a:cubicBezTo>
                <a:cubicBezTo>
                  <a:pt x="5658" y="821"/>
                  <a:pt x="4645" y="1"/>
                  <a:pt x="354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15"/>
          <p:cNvSpPr/>
          <p:nvPr/>
        </p:nvSpPr>
        <p:spPr>
          <a:xfrm rot="5400000">
            <a:off x="8589182" y="3641375"/>
            <a:ext cx="177384" cy="164088"/>
          </a:xfrm>
          <a:custGeom>
            <a:rect b="b" l="l" r="r" t="t"/>
            <a:pathLst>
              <a:path extrusionOk="0" h="5109" w="5529">
                <a:moveTo>
                  <a:pt x="2709" y="0"/>
                </a:moveTo>
                <a:cubicBezTo>
                  <a:pt x="2647" y="0"/>
                  <a:pt x="2587" y="4"/>
                  <a:pt x="2528" y="11"/>
                </a:cubicBezTo>
                <a:cubicBezTo>
                  <a:pt x="2300" y="52"/>
                  <a:pt x="2093" y="94"/>
                  <a:pt x="1906" y="177"/>
                </a:cubicBezTo>
                <a:cubicBezTo>
                  <a:pt x="374" y="839"/>
                  <a:pt x="1" y="3014"/>
                  <a:pt x="1161" y="4216"/>
                </a:cubicBezTo>
                <a:cubicBezTo>
                  <a:pt x="1709" y="4764"/>
                  <a:pt x="2092" y="5108"/>
                  <a:pt x="2586" y="5108"/>
                </a:cubicBezTo>
                <a:cubicBezTo>
                  <a:pt x="2895" y="5108"/>
                  <a:pt x="3247" y="4974"/>
                  <a:pt x="3708" y="4671"/>
                </a:cubicBezTo>
                <a:cubicBezTo>
                  <a:pt x="4516" y="4133"/>
                  <a:pt x="5407" y="3408"/>
                  <a:pt x="5469" y="2476"/>
                </a:cubicBezTo>
                <a:cubicBezTo>
                  <a:pt x="5528" y="1275"/>
                  <a:pt x="3886" y="0"/>
                  <a:pt x="270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15"/>
          <p:cNvSpPr/>
          <p:nvPr/>
        </p:nvSpPr>
        <p:spPr>
          <a:xfrm rot="5400000">
            <a:off x="8576538" y="3247727"/>
            <a:ext cx="197404" cy="96834"/>
          </a:xfrm>
          <a:custGeom>
            <a:rect b="b" l="l" r="r" t="t"/>
            <a:pathLst>
              <a:path extrusionOk="0" h="3015" w="6153">
                <a:moveTo>
                  <a:pt x="1368" y="0"/>
                </a:moveTo>
                <a:cubicBezTo>
                  <a:pt x="1" y="311"/>
                  <a:pt x="788" y="1637"/>
                  <a:pt x="1430" y="2196"/>
                </a:cubicBezTo>
                <a:cubicBezTo>
                  <a:pt x="1956" y="2647"/>
                  <a:pt x="2483" y="3015"/>
                  <a:pt x="3041" y="3015"/>
                </a:cubicBezTo>
                <a:cubicBezTo>
                  <a:pt x="3406" y="3015"/>
                  <a:pt x="3784" y="2858"/>
                  <a:pt x="4185" y="2465"/>
                </a:cubicBezTo>
                <a:cubicBezTo>
                  <a:pt x="6153" y="539"/>
                  <a:pt x="3004" y="145"/>
                  <a:pt x="136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15"/>
          <p:cNvSpPr/>
          <p:nvPr/>
        </p:nvSpPr>
        <p:spPr>
          <a:xfrm rot="5400000">
            <a:off x="8389207" y="3925276"/>
            <a:ext cx="156980" cy="99596"/>
          </a:xfrm>
          <a:custGeom>
            <a:rect b="b" l="l" r="r" t="t"/>
            <a:pathLst>
              <a:path extrusionOk="0" h="3101" w="4893">
                <a:moveTo>
                  <a:pt x="1399" y="1"/>
                </a:moveTo>
                <a:cubicBezTo>
                  <a:pt x="1368" y="1"/>
                  <a:pt x="1336" y="1"/>
                  <a:pt x="1305" y="3"/>
                </a:cubicBezTo>
                <a:cubicBezTo>
                  <a:pt x="352" y="790"/>
                  <a:pt x="0" y="1018"/>
                  <a:pt x="476" y="2198"/>
                </a:cubicBezTo>
                <a:cubicBezTo>
                  <a:pt x="753" y="2861"/>
                  <a:pt x="1222" y="3101"/>
                  <a:pt x="1805" y="3101"/>
                </a:cubicBezTo>
                <a:cubicBezTo>
                  <a:pt x="2097" y="3101"/>
                  <a:pt x="2417" y="3041"/>
                  <a:pt x="2755" y="2944"/>
                </a:cubicBezTo>
                <a:cubicBezTo>
                  <a:pt x="4893" y="2313"/>
                  <a:pt x="3208" y="1"/>
                  <a:pt x="139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15"/>
          <p:cNvSpPr/>
          <p:nvPr/>
        </p:nvSpPr>
        <p:spPr>
          <a:xfrm rot="5400000">
            <a:off x="8839509" y="3867999"/>
            <a:ext cx="96376" cy="87071"/>
          </a:xfrm>
          <a:custGeom>
            <a:rect b="b" l="l" r="r" t="t"/>
            <a:pathLst>
              <a:path extrusionOk="0" h="2711" w="3004">
                <a:moveTo>
                  <a:pt x="1782" y="1"/>
                </a:moveTo>
                <a:cubicBezTo>
                  <a:pt x="829" y="332"/>
                  <a:pt x="0" y="1057"/>
                  <a:pt x="642" y="1989"/>
                </a:cubicBezTo>
                <a:cubicBezTo>
                  <a:pt x="918" y="2374"/>
                  <a:pt x="1339" y="2711"/>
                  <a:pt x="1835" y="2711"/>
                </a:cubicBezTo>
                <a:cubicBezTo>
                  <a:pt x="1899" y="2711"/>
                  <a:pt x="1964" y="2705"/>
                  <a:pt x="2030" y="2693"/>
                </a:cubicBezTo>
                <a:cubicBezTo>
                  <a:pt x="3004" y="2507"/>
                  <a:pt x="2880" y="249"/>
                  <a:pt x="2051" y="146"/>
                </a:cubicBezTo>
                <a:lnTo>
                  <a:pt x="1782"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15"/>
          <p:cNvSpPr txBox="1"/>
          <p:nvPr>
            <p:ph type="title"/>
          </p:nvPr>
        </p:nvSpPr>
        <p:spPr>
          <a:xfrm>
            <a:off x="1481328" y="301752"/>
            <a:ext cx="6172200" cy="1481400"/>
          </a:xfrm>
          <a:prstGeom prst="rect">
            <a:avLst/>
          </a:prstGeom>
        </p:spPr>
        <p:txBody>
          <a:bodyPr anchorCtr="0" anchor="ctr" bIns="91425" lIns="91425" spcFirstLastPara="1" rIns="91425" wrap="square" tIns="91425">
            <a:noAutofit/>
          </a:bodyPr>
          <a:lstStyle>
            <a:lvl1pPr lvl="0" algn="ctr">
              <a:spcBef>
                <a:spcPts val="0"/>
              </a:spcBef>
              <a:spcAft>
                <a:spcPts val="0"/>
              </a:spcAft>
              <a:buNone/>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p:txBody>
      </p:sp>
      <p:sp>
        <p:nvSpPr>
          <p:cNvPr id="341" name="Google Shape;341;p15"/>
          <p:cNvSpPr txBox="1"/>
          <p:nvPr>
            <p:ph idx="1" type="subTitle"/>
          </p:nvPr>
        </p:nvSpPr>
        <p:spPr>
          <a:xfrm>
            <a:off x="1097280" y="2578608"/>
            <a:ext cx="1847100" cy="4023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b="1" sz="1800">
                <a:solidFill>
                  <a:schemeClr val="accent3"/>
                </a:solidFill>
                <a:latin typeface="Nunito"/>
                <a:ea typeface="Nunito"/>
                <a:cs typeface="Nunito"/>
                <a:sym typeface="Nunito"/>
              </a:defRPr>
            </a:lvl1pPr>
            <a:lvl2pPr lvl="1" rtl="0" algn="ctr">
              <a:spcBef>
                <a:spcPts val="0"/>
              </a:spcBef>
              <a:spcAft>
                <a:spcPts val="0"/>
              </a:spcAft>
              <a:buNone/>
              <a:defRPr b="1" sz="1800">
                <a:solidFill>
                  <a:schemeClr val="accent3"/>
                </a:solidFill>
                <a:latin typeface="Nunito"/>
                <a:ea typeface="Nunito"/>
                <a:cs typeface="Nunito"/>
                <a:sym typeface="Nunito"/>
              </a:defRPr>
            </a:lvl2pPr>
            <a:lvl3pPr lvl="2" rtl="0" algn="ctr">
              <a:spcBef>
                <a:spcPts val="0"/>
              </a:spcBef>
              <a:spcAft>
                <a:spcPts val="0"/>
              </a:spcAft>
              <a:buNone/>
              <a:defRPr b="1" sz="1800">
                <a:solidFill>
                  <a:schemeClr val="accent3"/>
                </a:solidFill>
                <a:latin typeface="Nunito"/>
                <a:ea typeface="Nunito"/>
                <a:cs typeface="Nunito"/>
                <a:sym typeface="Nunito"/>
              </a:defRPr>
            </a:lvl3pPr>
            <a:lvl4pPr lvl="3" rtl="0" algn="ctr">
              <a:spcBef>
                <a:spcPts val="0"/>
              </a:spcBef>
              <a:spcAft>
                <a:spcPts val="0"/>
              </a:spcAft>
              <a:buNone/>
              <a:defRPr b="1" sz="1800">
                <a:solidFill>
                  <a:schemeClr val="accent3"/>
                </a:solidFill>
                <a:latin typeface="Nunito"/>
                <a:ea typeface="Nunito"/>
                <a:cs typeface="Nunito"/>
                <a:sym typeface="Nunito"/>
              </a:defRPr>
            </a:lvl4pPr>
            <a:lvl5pPr lvl="4" rtl="0" algn="ctr">
              <a:spcBef>
                <a:spcPts val="0"/>
              </a:spcBef>
              <a:spcAft>
                <a:spcPts val="0"/>
              </a:spcAft>
              <a:buNone/>
              <a:defRPr b="1" sz="1800">
                <a:solidFill>
                  <a:schemeClr val="accent3"/>
                </a:solidFill>
                <a:latin typeface="Nunito"/>
                <a:ea typeface="Nunito"/>
                <a:cs typeface="Nunito"/>
                <a:sym typeface="Nunito"/>
              </a:defRPr>
            </a:lvl5pPr>
            <a:lvl6pPr lvl="5" rtl="0" algn="ctr">
              <a:spcBef>
                <a:spcPts val="0"/>
              </a:spcBef>
              <a:spcAft>
                <a:spcPts val="0"/>
              </a:spcAft>
              <a:buNone/>
              <a:defRPr b="1" sz="1800">
                <a:solidFill>
                  <a:schemeClr val="accent3"/>
                </a:solidFill>
                <a:latin typeface="Nunito"/>
                <a:ea typeface="Nunito"/>
                <a:cs typeface="Nunito"/>
                <a:sym typeface="Nunito"/>
              </a:defRPr>
            </a:lvl6pPr>
            <a:lvl7pPr lvl="6" rtl="0" algn="ctr">
              <a:spcBef>
                <a:spcPts val="0"/>
              </a:spcBef>
              <a:spcAft>
                <a:spcPts val="0"/>
              </a:spcAft>
              <a:buNone/>
              <a:defRPr b="1" sz="1800">
                <a:solidFill>
                  <a:schemeClr val="accent3"/>
                </a:solidFill>
                <a:latin typeface="Nunito"/>
                <a:ea typeface="Nunito"/>
                <a:cs typeface="Nunito"/>
                <a:sym typeface="Nunito"/>
              </a:defRPr>
            </a:lvl7pPr>
            <a:lvl8pPr lvl="7" rtl="0" algn="ctr">
              <a:spcBef>
                <a:spcPts val="0"/>
              </a:spcBef>
              <a:spcAft>
                <a:spcPts val="0"/>
              </a:spcAft>
              <a:buNone/>
              <a:defRPr b="1" sz="1800">
                <a:solidFill>
                  <a:schemeClr val="accent3"/>
                </a:solidFill>
                <a:latin typeface="Nunito"/>
                <a:ea typeface="Nunito"/>
                <a:cs typeface="Nunito"/>
                <a:sym typeface="Nunito"/>
              </a:defRPr>
            </a:lvl8pPr>
            <a:lvl9pPr lvl="8" rtl="0" algn="ctr">
              <a:spcBef>
                <a:spcPts val="0"/>
              </a:spcBef>
              <a:spcAft>
                <a:spcPts val="0"/>
              </a:spcAft>
              <a:buNone/>
              <a:defRPr b="1" sz="1800">
                <a:solidFill>
                  <a:schemeClr val="accent3"/>
                </a:solidFill>
                <a:latin typeface="Nunito"/>
                <a:ea typeface="Nunito"/>
                <a:cs typeface="Nunito"/>
                <a:sym typeface="Nunito"/>
              </a:defRPr>
            </a:lvl9pPr>
          </a:lstStyle>
          <a:p/>
        </p:txBody>
      </p:sp>
      <p:sp>
        <p:nvSpPr>
          <p:cNvPr id="342" name="Google Shape;342;p15"/>
          <p:cNvSpPr txBox="1"/>
          <p:nvPr>
            <p:ph idx="2" type="subTitle"/>
          </p:nvPr>
        </p:nvSpPr>
        <p:spPr>
          <a:xfrm>
            <a:off x="1097280" y="2953512"/>
            <a:ext cx="1847100" cy="941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sz="1600">
                <a:solidFill>
                  <a:schemeClr val="dk2"/>
                </a:solidFill>
                <a:latin typeface="Nunito"/>
                <a:ea typeface="Nunito"/>
                <a:cs typeface="Nunito"/>
                <a:sym typeface="Nunito"/>
              </a:defRPr>
            </a:lvl1pPr>
            <a:lvl2pPr lvl="1" rtl="0" algn="ctr">
              <a:spcBef>
                <a:spcPts val="0"/>
              </a:spcBef>
              <a:spcAft>
                <a:spcPts val="0"/>
              </a:spcAft>
              <a:buNone/>
              <a:defRPr sz="1600">
                <a:solidFill>
                  <a:schemeClr val="dk2"/>
                </a:solidFill>
                <a:latin typeface="Nunito"/>
                <a:ea typeface="Nunito"/>
                <a:cs typeface="Nunito"/>
                <a:sym typeface="Nunito"/>
              </a:defRPr>
            </a:lvl2pPr>
            <a:lvl3pPr lvl="2" rtl="0" algn="ctr">
              <a:spcBef>
                <a:spcPts val="0"/>
              </a:spcBef>
              <a:spcAft>
                <a:spcPts val="0"/>
              </a:spcAft>
              <a:buNone/>
              <a:defRPr sz="1600">
                <a:solidFill>
                  <a:schemeClr val="dk2"/>
                </a:solidFill>
                <a:latin typeface="Nunito"/>
                <a:ea typeface="Nunito"/>
                <a:cs typeface="Nunito"/>
                <a:sym typeface="Nunito"/>
              </a:defRPr>
            </a:lvl3pPr>
            <a:lvl4pPr lvl="3" rtl="0" algn="ctr">
              <a:spcBef>
                <a:spcPts val="0"/>
              </a:spcBef>
              <a:spcAft>
                <a:spcPts val="0"/>
              </a:spcAft>
              <a:buNone/>
              <a:defRPr sz="1600">
                <a:solidFill>
                  <a:schemeClr val="dk2"/>
                </a:solidFill>
                <a:latin typeface="Nunito"/>
                <a:ea typeface="Nunito"/>
                <a:cs typeface="Nunito"/>
                <a:sym typeface="Nunito"/>
              </a:defRPr>
            </a:lvl4pPr>
            <a:lvl5pPr lvl="4" rtl="0" algn="ctr">
              <a:spcBef>
                <a:spcPts val="0"/>
              </a:spcBef>
              <a:spcAft>
                <a:spcPts val="0"/>
              </a:spcAft>
              <a:buNone/>
              <a:defRPr sz="1600">
                <a:solidFill>
                  <a:schemeClr val="dk2"/>
                </a:solidFill>
                <a:latin typeface="Nunito"/>
                <a:ea typeface="Nunito"/>
                <a:cs typeface="Nunito"/>
                <a:sym typeface="Nunito"/>
              </a:defRPr>
            </a:lvl5pPr>
            <a:lvl6pPr lvl="5" rtl="0" algn="ctr">
              <a:spcBef>
                <a:spcPts val="0"/>
              </a:spcBef>
              <a:spcAft>
                <a:spcPts val="0"/>
              </a:spcAft>
              <a:buNone/>
              <a:defRPr sz="1600">
                <a:solidFill>
                  <a:schemeClr val="dk2"/>
                </a:solidFill>
                <a:latin typeface="Nunito"/>
                <a:ea typeface="Nunito"/>
                <a:cs typeface="Nunito"/>
                <a:sym typeface="Nunito"/>
              </a:defRPr>
            </a:lvl6pPr>
            <a:lvl7pPr lvl="6" rtl="0" algn="ctr">
              <a:spcBef>
                <a:spcPts val="0"/>
              </a:spcBef>
              <a:spcAft>
                <a:spcPts val="0"/>
              </a:spcAft>
              <a:buNone/>
              <a:defRPr sz="1600">
                <a:solidFill>
                  <a:schemeClr val="dk2"/>
                </a:solidFill>
                <a:latin typeface="Nunito"/>
                <a:ea typeface="Nunito"/>
                <a:cs typeface="Nunito"/>
                <a:sym typeface="Nunito"/>
              </a:defRPr>
            </a:lvl7pPr>
            <a:lvl8pPr lvl="7" rtl="0" algn="ctr">
              <a:spcBef>
                <a:spcPts val="0"/>
              </a:spcBef>
              <a:spcAft>
                <a:spcPts val="0"/>
              </a:spcAft>
              <a:buNone/>
              <a:defRPr sz="1600">
                <a:solidFill>
                  <a:schemeClr val="dk2"/>
                </a:solidFill>
                <a:latin typeface="Nunito"/>
                <a:ea typeface="Nunito"/>
                <a:cs typeface="Nunito"/>
                <a:sym typeface="Nunito"/>
              </a:defRPr>
            </a:lvl8pPr>
            <a:lvl9pPr lvl="8" rtl="0" algn="ctr">
              <a:spcBef>
                <a:spcPts val="0"/>
              </a:spcBef>
              <a:spcAft>
                <a:spcPts val="0"/>
              </a:spcAft>
              <a:buNone/>
              <a:defRPr sz="1600">
                <a:solidFill>
                  <a:schemeClr val="dk2"/>
                </a:solidFill>
                <a:latin typeface="Nunito"/>
                <a:ea typeface="Nunito"/>
                <a:cs typeface="Nunito"/>
                <a:sym typeface="Nunito"/>
              </a:defRPr>
            </a:lvl9pPr>
          </a:lstStyle>
          <a:p/>
        </p:txBody>
      </p:sp>
      <p:sp>
        <p:nvSpPr>
          <p:cNvPr id="343" name="Google Shape;343;p15"/>
          <p:cNvSpPr txBox="1"/>
          <p:nvPr>
            <p:ph idx="3" type="subTitle"/>
          </p:nvPr>
        </p:nvSpPr>
        <p:spPr>
          <a:xfrm>
            <a:off x="3685032" y="2578608"/>
            <a:ext cx="1847100" cy="402300"/>
          </a:xfrm>
          <a:prstGeom prst="rect">
            <a:avLst/>
          </a:prstGeom>
        </p:spPr>
        <p:txBody>
          <a:bodyPr anchorCtr="0" anchor="t" bIns="91425" lIns="91425" spcFirstLastPara="1" rIns="91425" wrap="square" tIns="91425">
            <a:noAutofit/>
          </a:bodyPr>
          <a:lstStyle>
            <a:lvl1pPr lvl="0" rtl="0" algn="ctr">
              <a:spcBef>
                <a:spcPts val="0"/>
              </a:spcBef>
              <a:spcAft>
                <a:spcPts val="0"/>
              </a:spcAft>
              <a:buNone/>
              <a:defRPr b="1" sz="1800">
                <a:solidFill>
                  <a:schemeClr val="accent3"/>
                </a:solidFill>
                <a:latin typeface="Nunito"/>
                <a:ea typeface="Nunito"/>
                <a:cs typeface="Nunito"/>
                <a:sym typeface="Nunito"/>
              </a:defRPr>
            </a:lvl1pPr>
            <a:lvl2pPr lvl="1" rtl="0" algn="ctr">
              <a:spcBef>
                <a:spcPts val="0"/>
              </a:spcBef>
              <a:spcAft>
                <a:spcPts val="0"/>
              </a:spcAft>
              <a:buNone/>
              <a:defRPr b="1" sz="1800">
                <a:solidFill>
                  <a:schemeClr val="accent3"/>
                </a:solidFill>
                <a:latin typeface="Nunito"/>
                <a:ea typeface="Nunito"/>
                <a:cs typeface="Nunito"/>
                <a:sym typeface="Nunito"/>
              </a:defRPr>
            </a:lvl2pPr>
            <a:lvl3pPr lvl="2" rtl="0" algn="ctr">
              <a:spcBef>
                <a:spcPts val="0"/>
              </a:spcBef>
              <a:spcAft>
                <a:spcPts val="0"/>
              </a:spcAft>
              <a:buNone/>
              <a:defRPr b="1" sz="1800">
                <a:solidFill>
                  <a:schemeClr val="accent3"/>
                </a:solidFill>
                <a:latin typeface="Nunito"/>
                <a:ea typeface="Nunito"/>
                <a:cs typeface="Nunito"/>
                <a:sym typeface="Nunito"/>
              </a:defRPr>
            </a:lvl3pPr>
            <a:lvl4pPr lvl="3" rtl="0" algn="ctr">
              <a:spcBef>
                <a:spcPts val="0"/>
              </a:spcBef>
              <a:spcAft>
                <a:spcPts val="0"/>
              </a:spcAft>
              <a:buNone/>
              <a:defRPr b="1" sz="1800">
                <a:solidFill>
                  <a:schemeClr val="accent3"/>
                </a:solidFill>
                <a:latin typeface="Nunito"/>
                <a:ea typeface="Nunito"/>
                <a:cs typeface="Nunito"/>
                <a:sym typeface="Nunito"/>
              </a:defRPr>
            </a:lvl4pPr>
            <a:lvl5pPr lvl="4" rtl="0" algn="ctr">
              <a:spcBef>
                <a:spcPts val="0"/>
              </a:spcBef>
              <a:spcAft>
                <a:spcPts val="0"/>
              </a:spcAft>
              <a:buNone/>
              <a:defRPr b="1" sz="1800">
                <a:solidFill>
                  <a:schemeClr val="accent3"/>
                </a:solidFill>
                <a:latin typeface="Nunito"/>
                <a:ea typeface="Nunito"/>
                <a:cs typeface="Nunito"/>
                <a:sym typeface="Nunito"/>
              </a:defRPr>
            </a:lvl5pPr>
            <a:lvl6pPr lvl="5" rtl="0" algn="ctr">
              <a:spcBef>
                <a:spcPts val="0"/>
              </a:spcBef>
              <a:spcAft>
                <a:spcPts val="0"/>
              </a:spcAft>
              <a:buNone/>
              <a:defRPr b="1" sz="1800">
                <a:solidFill>
                  <a:schemeClr val="accent3"/>
                </a:solidFill>
                <a:latin typeface="Nunito"/>
                <a:ea typeface="Nunito"/>
                <a:cs typeface="Nunito"/>
                <a:sym typeface="Nunito"/>
              </a:defRPr>
            </a:lvl6pPr>
            <a:lvl7pPr lvl="6" rtl="0" algn="ctr">
              <a:spcBef>
                <a:spcPts val="0"/>
              </a:spcBef>
              <a:spcAft>
                <a:spcPts val="0"/>
              </a:spcAft>
              <a:buNone/>
              <a:defRPr b="1" sz="1800">
                <a:solidFill>
                  <a:schemeClr val="accent3"/>
                </a:solidFill>
                <a:latin typeface="Nunito"/>
                <a:ea typeface="Nunito"/>
                <a:cs typeface="Nunito"/>
                <a:sym typeface="Nunito"/>
              </a:defRPr>
            </a:lvl7pPr>
            <a:lvl8pPr lvl="7" rtl="0" algn="ctr">
              <a:spcBef>
                <a:spcPts val="0"/>
              </a:spcBef>
              <a:spcAft>
                <a:spcPts val="0"/>
              </a:spcAft>
              <a:buNone/>
              <a:defRPr b="1" sz="1800">
                <a:solidFill>
                  <a:schemeClr val="accent3"/>
                </a:solidFill>
                <a:latin typeface="Nunito"/>
                <a:ea typeface="Nunito"/>
                <a:cs typeface="Nunito"/>
                <a:sym typeface="Nunito"/>
              </a:defRPr>
            </a:lvl8pPr>
            <a:lvl9pPr lvl="8" rtl="0" algn="ctr">
              <a:spcBef>
                <a:spcPts val="0"/>
              </a:spcBef>
              <a:spcAft>
                <a:spcPts val="0"/>
              </a:spcAft>
              <a:buNone/>
              <a:defRPr b="1" sz="1800">
                <a:solidFill>
                  <a:schemeClr val="accent3"/>
                </a:solidFill>
                <a:latin typeface="Nunito"/>
                <a:ea typeface="Nunito"/>
                <a:cs typeface="Nunito"/>
                <a:sym typeface="Nunito"/>
              </a:defRPr>
            </a:lvl9pPr>
          </a:lstStyle>
          <a:p/>
        </p:txBody>
      </p:sp>
      <p:sp>
        <p:nvSpPr>
          <p:cNvPr id="344" name="Google Shape;344;p15"/>
          <p:cNvSpPr txBox="1"/>
          <p:nvPr>
            <p:ph idx="4" type="subTitle"/>
          </p:nvPr>
        </p:nvSpPr>
        <p:spPr>
          <a:xfrm>
            <a:off x="3685032" y="2953512"/>
            <a:ext cx="1847100" cy="941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sz="1600">
                <a:solidFill>
                  <a:schemeClr val="dk2"/>
                </a:solidFill>
                <a:latin typeface="Nunito"/>
                <a:ea typeface="Nunito"/>
                <a:cs typeface="Nunito"/>
                <a:sym typeface="Nunito"/>
              </a:defRPr>
            </a:lvl1pPr>
            <a:lvl2pPr lvl="1" rtl="0" algn="ctr">
              <a:spcBef>
                <a:spcPts val="0"/>
              </a:spcBef>
              <a:spcAft>
                <a:spcPts val="0"/>
              </a:spcAft>
              <a:buNone/>
              <a:defRPr sz="1600">
                <a:solidFill>
                  <a:schemeClr val="dk2"/>
                </a:solidFill>
                <a:latin typeface="Nunito"/>
                <a:ea typeface="Nunito"/>
                <a:cs typeface="Nunito"/>
                <a:sym typeface="Nunito"/>
              </a:defRPr>
            </a:lvl2pPr>
            <a:lvl3pPr lvl="2" rtl="0" algn="ctr">
              <a:spcBef>
                <a:spcPts val="0"/>
              </a:spcBef>
              <a:spcAft>
                <a:spcPts val="0"/>
              </a:spcAft>
              <a:buNone/>
              <a:defRPr sz="1600">
                <a:solidFill>
                  <a:schemeClr val="dk2"/>
                </a:solidFill>
                <a:latin typeface="Nunito"/>
                <a:ea typeface="Nunito"/>
                <a:cs typeface="Nunito"/>
                <a:sym typeface="Nunito"/>
              </a:defRPr>
            </a:lvl3pPr>
            <a:lvl4pPr lvl="3" rtl="0" algn="ctr">
              <a:spcBef>
                <a:spcPts val="0"/>
              </a:spcBef>
              <a:spcAft>
                <a:spcPts val="0"/>
              </a:spcAft>
              <a:buNone/>
              <a:defRPr sz="1600">
                <a:solidFill>
                  <a:schemeClr val="dk2"/>
                </a:solidFill>
                <a:latin typeface="Nunito"/>
                <a:ea typeface="Nunito"/>
                <a:cs typeface="Nunito"/>
                <a:sym typeface="Nunito"/>
              </a:defRPr>
            </a:lvl4pPr>
            <a:lvl5pPr lvl="4" rtl="0" algn="ctr">
              <a:spcBef>
                <a:spcPts val="0"/>
              </a:spcBef>
              <a:spcAft>
                <a:spcPts val="0"/>
              </a:spcAft>
              <a:buNone/>
              <a:defRPr sz="1600">
                <a:solidFill>
                  <a:schemeClr val="dk2"/>
                </a:solidFill>
                <a:latin typeface="Nunito"/>
                <a:ea typeface="Nunito"/>
                <a:cs typeface="Nunito"/>
                <a:sym typeface="Nunito"/>
              </a:defRPr>
            </a:lvl5pPr>
            <a:lvl6pPr lvl="5" rtl="0" algn="ctr">
              <a:spcBef>
                <a:spcPts val="0"/>
              </a:spcBef>
              <a:spcAft>
                <a:spcPts val="0"/>
              </a:spcAft>
              <a:buNone/>
              <a:defRPr sz="1600">
                <a:solidFill>
                  <a:schemeClr val="dk2"/>
                </a:solidFill>
                <a:latin typeface="Nunito"/>
                <a:ea typeface="Nunito"/>
                <a:cs typeface="Nunito"/>
                <a:sym typeface="Nunito"/>
              </a:defRPr>
            </a:lvl6pPr>
            <a:lvl7pPr lvl="6" rtl="0" algn="ctr">
              <a:spcBef>
                <a:spcPts val="0"/>
              </a:spcBef>
              <a:spcAft>
                <a:spcPts val="0"/>
              </a:spcAft>
              <a:buNone/>
              <a:defRPr sz="1600">
                <a:solidFill>
                  <a:schemeClr val="dk2"/>
                </a:solidFill>
                <a:latin typeface="Nunito"/>
                <a:ea typeface="Nunito"/>
                <a:cs typeface="Nunito"/>
                <a:sym typeface="Nunito"/>
              </a:defRPr>
            </a:lvl7pPr>
            <a:lvl8pPr lvl="7" rtl="0" algn="ctr">
              <a:spcBef>
                <a:spcPts val="0"/>
              </a:spcBef>
              <a:spcAft>
                <a:spcPts val="0"/>
              </a:spcAft>
              <a:buNone/>
              <a:defRPr sz="1600">
                <a:solidFill>
                  <a:schemeClr val="dk2"/>
                </a:solidFill>
                <a:latin typeface="Nunito"/>
                <a:ea typeface="Nunito"/>
                <a:cs typeface="Nunito"/>
                <a:sym typeface="Nunito"/>
              </a:defRPr>
            </a:lvl8pPr>
            <a:lvl9pPr lvl="8" rtl="0" algn="ctr">
              <a:spcBef>
                <a:spcPts val="0"/>
              </a:spcBef>
              <a:spcAft>
                <a:spcPts val="0"/>
              </a:spcAft>
              <a:buNone/>
              <a:defRPr sz="1600">
                <a:solidFill>
                  <a:schemeClr val="dk2"/>
                </a:solidFill>
                <a:latin typeface="Nunito"/>
                <a:ea typeface="Nunito"/>
                <a:cs typeface="Nunito"/>
                <a:sym typeface="Nunito"/>
              </a:defRPr>
            </a:lvl9pPr>
          </a:lstStyle>
          <a:p/>
        </p:txBody>
      </p:sp>
      <p:sp>
        <p:nvSpPr>
          <p:cNvPr id="345" name="Google Shape;345;p15"/>
          <p:cNvSpPr txBox="1"/>
          <p:nvPr>
            <p:ph idx="5" type="subTitle"/>
          </p:nvPr>
        </p:nvSpPr>
        <p:spPr>
          <a:xfrm>
            <a:off x="6190488" y="2578608"/>
            <a:ext cx="1847100" cy="4023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b="1" sz="1800">
                <a:solidFill>
                  <a:schemeClr val="accent3"/>
                </a:solidFill>
                <a:latin typeface="Nunito"/>
                <a:ea typeface="Nunito"/>
                <a:cs typeface="Nunito"/>
                <a:sym typeface="Nunito"/>
              </a:defRPr>
            </a:lvl1pPr>
            <a:lvl2pPr lvl="1" rtl="0" algn="ctr">
              <a:spcBef>
                <a:spcPts val="0"/>
              </a:spcBef>
              <a:spcAft>
                <a:spcPts val="0"/>
              </a:spcAft>
              <a:buNone/>
              <a:defRPr b="1" sz="1800">
                <a:solidFill>
                  <a:schemeClr val="accent3"/>
                </a:solidFill>
                <a:latin typeface="Nunito"/>
                <a:ea typeface="Nunito"/>
                <a:cs typeface="Nunito"/>
                <a:sym typeface="Nunito"/>
              </a:defRPr>
            </a:lvl2pPr>
            <a:lvl3pPr lvl="2" rtl="0" algn="ctr">
              <a:spcBef>
                <a:spcPts val="0"/>
              </a:spcBef>
              <a:spcAft>
                <a:spcPts val="0"/>
              </a:spcAft>
              <a:buNone/>
              <a:defRPr b="1" sz="1800">
                <a:solidFill>
                  <a:schemeClr val="accent3"/>
                </a:solidFill>
                <a:latin typeface="Nunito"/>
                <a:ea typeface="Nunito"/>
                <a:cs typeface="Nunito"/>
                <a:sym typeface="Nunito"/>
              </a:defRPr>
            </a:lvl3pPr>
            <a:lvl4pPr lvl="3" rtl="0" algn="ctr">
              <a:spcBef>
                <a:spcPts val="0"/>
              </a:spcBef>
              <a:spcAft>
                <a:spcPts val="0"/>
              </a:spcAft>
              <a:buNone/>
              <a:defRPr b="1" sz="1800">
                <a:solidFill>
                  <a:schemeClr val="accent3"/>
                </a:solidFill>
                <a:latin typeface="Nunito"/>
                <a:ea typeface="Nunito"/>
                <a:cs typeface="Nunito"/>
                <a:sym typeface="Nunito"/>
              </a:defRPr>
            </a:lvl4pPr>
            <a:lvl5pPr lvl="4" rtl="0" algn="ctr">
              <a:spcBef>
                <a:spcPts val="0"/>
              </a:spcBef>
              <a:spcAft>
                <a:spcPts val="0"/>
              </a:spcAft>
              <a:buNone/>
              <a:defRPr b="1" sz="1800">
                <a:solidFill>
                  <a:schemeClr val="accent3"/>
                </a:solidFill>
                <a:latin typeface="Nunito"/>
                <a:ea typeface="Nunito"/>
                <a:cs typeface="Nunito"/>
                <a:sym typeface="Nunito"/>
              </a:defRPr>
            </a:lvl5pPr>
            <a:lvl6pPr lvl="5" rtl="0" algn="ctr">
              <a:spcBef>
                <a:spcPts val="0"/>
              </a:spcBef>
              <a:spcAft>
                <a:spcPts val="0"/>
              </a:spcAft>
              <a:buNone/>
              <a:defRPr b="1" sz="1800">
                <a:solidFill>
                  <a:schemeClr val="accent3"/>
                </a:solidFill>
                <a:latin typeface="Nunito"/>
                <a:ea typeface="Nunito"/>
                <a:cs typeface="Nunito"/>
                <a:sym typeface="Nunito"/>
              </a:defRPr>
            </a:lvl6pPr>
            <a:lvl7pPr lvl="6" rtl="0" algn="ctr">
              <a:spcBef>
                <a:spcPts val="0"/>
              </a:spcBef>
              <a:spcAft>
                <a:spcPts val="0"/>
              </a:spcAft>
              <a:buNone/>
              <a:defRPr b="1" sz="1800">
                <a:solidFill>
                  <a:schemeClr val="accent3"/>
                </a:solidFill>
                <a:latin typeface="Nunito"/>
                <a:ea typeface="Nunito"/>
                <a:cs typeface="Nunito"/>
                <a:sym typeface="Nunito"/>
              </a:defRPr>
            </a:lvl7pPr>
            <a:lvl8pPr lvl="7" rtl="0" algn="ctr">
              <a:spcBef>
                <a:spcPts val="0"/>
              </a:spcBef>
              <a:spcAft>
                <a:spcPts val="0"/>
              </a:spcAft>
              <a:buNone/>
              <a:defRPr b="1" sz="1800">
                <a:solidFill>
                  <a:schemeClr val="accent3"/>
                </a:solidFill>
                <a:latin typeface="Nunito"/>
                <a:ea typeface="Nunito"/>
                <a:cs typeface="Nunito"/>
                <a:sym typeface="Nunito"/>
              </a:defRPr>
            </a:lvl8pPr>
            <a:lvl9pPr lvl="8" rtl="0" algn="ctr">
              <a:spcBef>
                <a:spcPts val="0"/>
              </a:spcBef>
              <a:spcAft>
                <a:spcPts val="0"/>
              </a:spcAft>
              <a:buNone/>
              <a:defRPr b="1" sz="1800">
                <a:solidFill>
                  <a:schemeClr val="accent3"/>
                </a:solidFill>
                <a:latin typeface="Nunito"/>
                <a:ea typeface="Nunito"/>
                <a:cs typeface="Nunito"/>
                <a:sym typeface="Nunito"/>
              </a:defRPr>
            </a:lvl9pPr>
          </a:lstStyle>
          <a:p/>
        </p:txBody>
      </p:sp>
      <p:sp>
        <p:nvSpPr>
          <p:cNvPr id="346" name="Google Shape;346;p15"/>
          <p:cNvSpPr txBox="1"/>
          <p:nvPr>
            <p:ph idx="6" type="subTitle"/>
          </p:nvPr>
        </p:nvSpPr>
        <p:spPr>
          <a:xfrm>
            <a:off x="6190488" y="2953512"/>
            <a:ext cx="1847100" cy="941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sz="1600">
                <a:solidFill>
                  <a:schemeClr val="dk2"/>
                </a:solidFill>
                <a:latin typeface="Nunito"/>
                <a:ea typeface="Nunito"/>
                <a:cs typeface="Nunito"/>
                <a:sym typeface="Nunito"/>
              </a:defRPr>
            </a:lvl1pPr>
            <a:lvl2pPr lvl="1" rtl="0" algn="ctr">
              <a:spcBef>
                <a:spcPts val="0"/>
              </a:spcBef>
              <a:spcAft>
                <a:spcPts val="0"/>
              </a:spcAft>
              <a:buNone/>
              <a:defRPr sz="1600">
                <a:solidFill>
                  <a:schemeClr val="dk2"/>
                </a:solidFill>
                <a:latin typeface="Nunito"/>
                <a:ea typeface="Nunito"/>
                <a:cs typeface="Nunito"/>
                <a:sym typeface="Nunito"/>
              </a:defRPr>
            </a:lvl2pPr>
            <a:lvl3pPr lvl="2" rtl="0" algn="ctr">
              <a:spcBef>
                <a:spcPts val="0"/>
              </a:spcBef>
              <a:spcAft>
                <a:spcPts val="0"/>
              </a:spcAft>
              <a:buNone/>
              <a:defRPr sz="1600">
                <a:solidFill>
                  <a:schemeClr val="dk2"/>
                </a:solidFill>
                <a:latin typeface="Nunito"/>
                <a:ea typeface="Nunito"/>
                <a:cs typeface="Nunito"/>
                <a:sym typeface="Nunito"/>
              </a:defRPr>
            </a:lvl3pPr>
            <a:lvl4pPr lvl="3" rtl="0" algn="ctr">
              <a:spcBef>
                <a:spcPts val="0"/>
              </a:spcBef>
              <a:spcAft>
                <a:spcPts val="0"/>
              </a:spcAft>
              <a:buNone/>
              <a:defRPr sz="1600">
                <a:solidFill>
                  <a:schemeClr val="dk2"/>
                </a:solidFill>
                <a:latin typeface="Nunito"/>
                <a:ea typeface="Nunito"/>
                <a:cs typeface="Nunito"/>
                <a:sym typeface="Nunito"/>
              </a:defRPr>
            </a:lvl4pPr>
            <a:lvl5pPr lvl="4" rtl="0" algn="ctr">
              <a:spcBef>
                <a:spcPts val="0"/>
              </a:spcBef>
              <a:spcAft>
                <a:spcPts val="0"/>
              </a:spcAft>
              <a:buNone/>
              <a:defRPr sz="1600">
                <a:solidFill>
                  <a:schemeClr val="dk2"/>
                </a:solidFill>
                <a:latin typeface="Nunito"/>
                <a:ea typeface="Nunito"/>
                <a:cs typeface="Nunito"/>
                <a:sym typeface="Nunito"/>
              </a:defRPr>
            </a:lvl5pPr>
            <a:lvl6pPr lvl="5" rtl="0" algn="ctr">
              <a:spcBef>
                <a:spcPts val="0"/>
              </a:spcBef>
              <a:spcAft>
                <a:spcPts val="0"/>
              </a:spcAft>
              <a:buNone/>
              <a:defRPr sz="1600">
                <a:solidFill>
                  <a:schemeClr val="dk2"/>
                </a:solidFill>
                <a:latin typeface="Nunito"/>
                <a:ea typeface="Nunito"/>
                <a:cs typeface="Nunito"/>
                <a:sym typeface="Nunito"/>
              </a:defRPr>
            </a:lvl6pPr>
            <a:lvl7pPr lvl="6" rtl="0" algn="ctr">
              <a:spcBef>
                <a:spcPts val="0"/>
              </a:spcBef>
              <a:spcAft>
                <a:spcPts val="0"/>
              </a:spcAft>
              <a:buNone/>
              <a:defRPr sz="1600">
                <a:solidFill>
                  <a:schemeClr val="dk2"/>
                </a:solidFill>
                <a:latin typeface="Nunito"/>
                <a:ea typeface="Nunito"/>
                <a:cs typeface="Nunito"/>
                <a:sym typeface="Nunito"/>
              </a:defRPr>
            </a:lvl7pPr>
            <a:lvl8pPr lvl="7" rtl="0" algn="ctr">
              <a:spcBef>
                <a:spcPts val="0"/>
              </a:spcBef>
              <a:spcAft>
                <a:spcPts val="0"/>
              </a:spcAft>
              <a:buNone/>
              <a:defRPr sz="1600">
                <a:solidFill>
                  <a:schemeClr val="dk2"/>
                </a:solidFill>
                <a:latin typeface="Nunito"/>
                <a:ea typeface="Nunito"/>
                <a:cs typeface="Nunito"/>
                <a:sym typeface="Nunito"/>
              </a:defRPr>
            </a:lvl8pPr>
            <a:lvl9pPr lvl="8" rtl="0" algn="ctr">
              <a:spcBef>
                <a:spcPts val="0"/>
              </a:spcBef>
              <a:spcAft>
                <a:spcPts val="0"/>
              </a:spcAft>
              <a:buNone/>
              <a:defRPr sz="1600">
                <a:solidFill>
                  <a:schemeClr val="dk2"/>
                </a:solidFill>
                <a:latin typeface="Nunito"/>
                <a:ea typeface="Nunito"/>
                <a:cs typeface="Nunito"/>
                <a:sym typeface="Nunito"/>
              </a:defRPr>
            </a:lvl9pPr>
          </a:lstStyle>
          <a:p/>
        </p:txBody>
      </p:sp>
      <p:sp>
        <p:nvSpPr>
          <p:cNvPr id="347" name="Google Shape;347;p15"/>
          <p:cNvSpPr/>
          <p:nvPr/>
        </p:nvSpPr>
        <p:spPr>
          <a:xfrm rot="9900129">
            <a:off x="3362051" y="4682884"/>
            <a:ext cx="250567" cy="201405"/>
          </a:xfrm>
          <a:custGeom>
            <a:rect b="b" l="l" r="r" t="t"/>
            <a:pathLst>
              <a:path extrusionOk="0" h="6271" w="7810">
                <a:moveTo>
                  <a:pt x="3540" y="1"/>
                </a:moveTo>
                <a:cubicBezTo>
                  <a:pt x="3370" y="1"/>
                  <a:pt x="3198" y="20"/>
                  <a:pt x="3024" y="61"/>
                </a:cubicBezTo>
                <a:cubicBezTo>
                  <a:pt x="2755" y="123"/>
                  <a:pt x="2465" y="248"/>
                  <a:pt x="2175" y="434"/>
                </a:cubicBezTo>
                <a:cubicBezTo>
                  <a:pt x="725" y="1408"/>
                  <a:pt x="0" y="2961"/>
                  <a:pt x="1119" y="4494"/>
                </a:cubicBezTo>
                <a:cubicBezTo>
                  <a:pt x="1772" y="5436"/>
                  <a:pt x="2568" y="6270"/>
                  <a:pt x="3738" y="6270"/>
                </a:cubicBezTo>
                <a:cubicBezTo>
                  <a:pt x="3829" y="6270"/>
                  <a:pt x="3923" y="6265"/>
                  <a:pt x="4019" y="6255"/>
                </a:cubicBezTo>
                <a:cubicBezTo>
                  <a:pt x="5075" y="6130"/>
                  <a:pt x="6649" y="5136"/>
                  <a:pt x="7229" y="4121"/>
                </a:cubicBezTo>
                <a:cubicBezTo>
                  <a:pt x="7809" y="3065"/>
                  <a:pt x="7229" y="2505"/>
                  <a:pt x="6484" y="1718"/>
                </a:cubicBezTo>
                <a:cubicBezTo>
                  <a:pt x="5658" y="821"/>
                  <a:pt x="4645" y="1"/>
                  <a:pt x="354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15"/>
          <p:cNvSpPr/>
          <p:nvPr/>
        </p:nvSpPr>
        <p:spPr>
          <a:xfrm rot="9900129">
            <a:off x="3087407" y="4507797"/>
            <a:ext cx="177386" cy="164085"/>
          </a:xfrm>
          <a:custGeom>
            <a:rect b="b" l="l" r="r" t="t"/>
            <a:pathLst>
              <a:path extrusionOk="0" h="5109" w="5529">
                <a:moveTo>
                  <a:pt x="2709" y="0"/>
                </a:moveTo>
                <a:cubicBezTo>
                  <a:pt x="2647" y="0"/>
                  <a:pt x="2587" y="4"/>
                  <a:pt x="2528" y="11"/>
                </a:cubicBezTo>
                <a:cubicBezTo>
                  <a:pt x="2300" y="52"/>
                  <a:pt x="2093" y="94"/>
                  <a:pt x="1906" y="177"/>
                </a:cubicBezTo>
                <a:cubicBezTo>
                  <a:pt x="374" y="839"/>
                  <a:pt x="1" y="3014"/>
                  <a:pt x="1161" y="4216"/>
                </a:cubicBezTo>
                <a:cubicBezTo>
                  <a:pt x="1709" y="4764"/>
                  <a:pt x="2092" y="5108"/>
                  <a:pt x="2586" y="5108"/>
                </a:cubicBezTo>
                <a:cubicBezTo>
                  <a:pt x="2895" y="5108"/>
                  <a:pt x="3247" y="4974"/>
                  <a:pt x="3708" y="4671"/>
                </a:cubicBezTo>
                <a:cubicBezTo>
                  <a:pt x="4516" y="4133"/>
                  <a:pt x="5407" y="3408"/>
                  <a:pt x="5469" y="2476"/>
                </a:cubicBezTo>
                <a:cubicBezTo>
                  <a:pt x="5528" y="1275"/>
                  <a:pt x="3886" y="0"/>
                  <a:pt x="270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15"/>
          <p:cNvSpPr/>
          <p:nvPr/>
        </p:nvSpPr>
        <p:spPr>
          <a:xfrm rot="9900129">
            <a:off x="3489431" y="4428292"/>
            <a:ext cx="197406" cy="96832"/>
          </a:xfrm>
          <a:custGeom>
            <a:rect b="b" l="l" r="r" t="t"/>
            <a:pathLst>
              <a:path extrusionOk="0" h="3015" w="6153">
                <a:moveTo>
                  <a:pt x="1368" y="0"/>
                </a:moveTo>
                <a:cubicBezTo>
                  <a:pt x="1" y="311"/>
                  <a:pt x="788" y="1637"/>
                  <a:pt x="1430" y="2196"/>
                </a:cubicBezTo>
                <a:cubicBezTo>
                  <a:pt x="1956" y="2647"/>
                  <a:pt x="2483" y="3015"/>
                  <a:pt x="3041" y="3015"/>
                </a:cubicBezTo>
                <a:cubicBezTo>
                  <a:pt x="3406" y="3015"/>
                  <a:pt x="3784" y="2858"/>
                  <a:pt x="4185" y="2465"/>
                </a:cubicBezTo>
                <a:cubicBezTo>
                  <a:pt x="6153" y="539"/>
                  <a:pt x="3004" y="145"/>
                  <a:pt x="136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15"/>
          <p:cNvSpPr/>
          <p:nvPr/>
        </p:nvSpPr>
        <p:spPr>
          <a:xfrm rot="9900129">
            <a:off x="2800132" y="4402160"/>
            <a:ext cx="156982" cy="99594"/>
          </a:xfrm>
          <a:custGeom>
            <a:rect b="b" l="l" r="r" t="t"/>
            <a:pathLst>
              <a:path extrusionOk="0" h="3101" w="4893">
                <a:moveTo>
                  <a:pt x="1399" y="1"/>
                </a:moveTo>
                <a:cubicBezTo>
                  <a:pt x="1368" y="1"/>
                  <a:pt x="1336" y="1"/>
                  <a:pt x="1305" y="3"/>
                </a:cubicBezTo>
                <a:cubicBezTo>
                  <a:pt x="352" y="790"/>
                  <a:pt x="0" y="1018"/>
                  <a:pt x="476" y="2198"/>
                </a:cubicBezTo>
                <a:cubicBezTo>
                  <a:pt x="753" y="2861"/>
                  <a:pt x="1222" y="3101"/>
                  <a:pt x="1805" y="3101"/>
                </a:cubicBezTo>
                <a:cubicBezTo>
                  <a:pt x="2097" y="3101"/>
                  <a:pt x="2417" y="3041"/>
                  <a:pt x="2755" y="2944"/>
                </a:cubicBezTo>
                <a:cubicBezTo>
                  <a:pt x="4893" y="2313"/>
                  <a:pt x="3208" y="1"/>
                  <a:pt x="1399"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15"/>
          <p:cNvSpPr/>
          <p:nvPr/>
        </p:nvSpPr>
        <p:spPr>
          <a:xfrm rot="9900129">
            <a:off x="3000513" y="4797668"/>
            <a:ext cx="96377" cy="87069"/>
          </a:xfrm>
          <a:custGeom>
            <a:rect b="b" l="l" r="r" t="t"/>
            <a:pathLst>
              <a:path extrusionOk="0" h="2711" w="3004">
                <a:moveTo>
                  <a:pt x="1782" y="1"/>
                </a:moveTo>
                <a:cubicBezTo>
                  <a:pt x="829" y="332"/>
                  <a:pt x="0" y="1057"/>
                  <a:pt x="642" y="1989"/>
                </a:cubicBezTo>
                <a:cubicBezTo>
                  <a:pt x="918" y="2374"/>
                  <a:pt x="1339" y="2711"/>
                  <a:pt x="1835" y="2711"/>
                </a:cubicBezTo>
                <a:cubicBezTo>
                  <a:pt x="1899" y="2711"/>
                  <a:pt x="1964" y="2705"/>
                  <a:pt x="2030" y="2693"/>
                </a:cubicBezTo>
                <a:cubicBezTo>
                  <a:pt x="3004" y="2507"/>
                  <a:pt x="2880" y="249"/>
                  <a:pt x="2051" y="146"/>
                </a:cubicBezTo>
                <a:lnTo>
                  <a:pt x="1782"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15"/>
          <p:cNvSpPr/>
          <p:nvPr/>
        </p:nvSpPr>
        <p:spPr>
          <a:xfrm>
            <a:off x="5633505" y="4616876"/>
            <a:ext cx="2316968" cy="528274"/>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15"/>
          <p:cNvSpPr/>
          <p:nvPr/>
        </p:nvSpPr>
        <p:spPr>
          <a:xfrm rot="-5400000">
            <a:off x="7729180" y="1170851"/>
            <a:ext cx="2316968" cy="528274"/>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ix columns of text">
  <p:cSld name="CUSTOM_3">
    <p:bg>
      <p:bgPr>
        <a:solidFill>
          <a:schemeClr val="accent1"/>
        </a:solidFill>
      </p:bgPr>
    </p:bg>
    <p:spTree>
      <p:nvGrpSpPr>
        <p:cNvPr id="354" name="Shape 354"/>
        <p:cNvGrpSpPr/>
        <p:nvPr/>
      </p:nvGrpSpPr>
      <p:grpSpPr>
        <a:xfrm>
          <a:off x="0" y="0"/>
          <a:ext cx="0" cy="0"/>
          <a:chOff x="0" y="0"/>
          <a:chExt cx="0" cy="0"/>
        </a:xfrm>
      </p:grpSpPr>
      <p:sp>
        <p:nvSpPr>
          <p:cNvPr id="355" name="Google Shape;355;p16"/>
          <p:cNvSpPr txBox="1"/>
          <p:nvPr>
            <p:ph type="title"/>
          </p:nvPr>
        </p:nvSpPr>
        <p:spPr>
          <a:xfrm>
            <a:off x="1481328" y="457200"/>
            <a:ext cx="6190500" cy="1353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4400"/>
              <a:buNone/>
              <a:defRPr/>
            </a:lvl1pPr>
            <a:lvl2pPr lvl="1" rtl="0" algn="ctr">
              <a:spcBef>
                <a:spcPts val="0"/>
              </a:spcBef>
              <a:spcAft>
                <a:spcPts val="0"/>
              </a:spcAft>
              <a:buSzPts val="4400"/>
              <a:buNone/>
              <a:defRPr/>
            </a:lvl2pPr>
            <a:lvl3pPr lvl="2" rtl="0" algn="ctr">
              <a:spcBef>
                <a:spcPts val="0"/>
              </a:spcBef>
              <a:spcAft>
                <a:spcPts val="0"/>
              </a:spcAft>
              <a:buSzPts val="4400"/>
              <a:buNone/>
              <a:defRPr/>
            </a:lvl3pPr>
            <a:lvl4pPr lvl="3" rtl="0" algn="ctr">
              <a:spcBef>
                <a:spcPts val="0"/>
              </a:spcBef>
              <a:spcAft>
                <a:spcPts val="0"/>
              </a:spcAft>
              <a:buSzPts val="4400"/>
              <a:buNone/>
              <a:defRPr/>
            </a:lvl4pPr>
            <a:lvl5pPr lvl="4" rtl="0" algn="ctr">
              <a:spcBef>
                <a:spcPts val="0"/>
              </a:spcBef>
              <a:spcAft>
                <a:spcPts val="0"/>
              </a:spcAft>
              <a:buSzPts val="4400"/>
              <a:buNone/>
              <a:defRPr/>
            </a:lvl5pPr>
            <a:lvl6pPr lvl="5" rtl="0" algn="ctr">
              <a:spcBef>
                <a:spcPts val="0"/>
              </a:spcBef>
              <a:spcAft>
                <a:spcPts val="0"/>
              </a:spcAft>
              <a:buSzPts val="4400"/>
              <a:buNone/>
              <a:defRPr/>
            </a:lvl6pPr>
            <a:lvl7pPr lvl="6" rtl="0" algn="ctr">
              <a:spcBef>
                <a:spcPts val="0"/>
              </a:spcBef>
              <a:spcAft>
                <a:spcPts val="0"/>
              </a:spcAft>
              <a:buSzPts val="4400"/>
              <a:buNone/>
              <a:defRPr/>
            </a:lvl7pPr>
            <a:lvl8pPr lvl="7" rtl="0" algn="ctr">
              <a:spcBef>
                <a:spcPts val="0"/>
              </a:spcBef>
              <a:spcAft>
                <a:spcPts val="0"/>
              </a:spcAft>
              <a:buSzPts val="4400"/>
              <a:buNone/>
              <a:defRPr/>
            </a:lvl8pPr>
            <a:lvl9pPr lvl="8" rtl="0" algn="ctr">
              <a:spcBef>
                <a:spcPts val="0"/>
              </a:spcBef>
              <a:spcAft>
                <a:spcPts val="0"/>
              </a:spcAft>
              <a:buSzPts val="4400"/>
              <a:buNone/>
              <a:defRPr/>
            </a:lvl9pPr>
          </a:lstStyle>
          <a:p/>
        </p:txBody>
      </p:sp>
      <p:sp>
        <p:nvSpPr>
          <p:cNvPr id="356" name="Google Shape;356;p16"/>
          <p:cNvSpPr/>
          <p:nvPr/>
        </p:nvSpPr>
        <p:spPr>
          <a:xfrm>
            <a:off x="0" y="4172812"/>
            <a:ext cx="819313" cy="970677"/>
          </a:xfrm>
          <a:custGeom>
            <a:rect b="b" l="l" r="r" t="t"/>
            <a:pathLst>
              <a:path extrusionOk="0" h="54686" w="46152">
                <a:moveTo>
                  <a:pt x="19120" y="0"/>
                </a:moveTo>
                <a:cubicBezTo>
                  <a:pt x="12615" y="0"/>
                  <a:pt x="6670" y="1368"/>
                  <a:pt x="3066" y="2424"/>
                </a:cubicBezTo>
                <a:cubicBezTo>
                  <a:pt x="2031" y="2735"/>
                  <a:pt x="995" y="3045"/>
                  <a:pt x="1" y="3356"/>
                </a:cubicBezTo>
                <a:lnTo>
                  <a:pt x="1" y="4703"/>
                </a:lnTo>
                <a:cubicBezTo>
                  <a:pt x="1119" y="4350"/>
                  <a:pt x="2258" y="3998"/>
                  <a:pt x="3418" y="3646"/>
                </a:cubicBezTo>
                <a:cubicBezTo>
                  <a:pt x="6940" y="2631"/>
                  <a:pt x="12781" y="1264"/>
                  <a:pt x="19120" y="1264"/>
                </a:cubicBezTo>
                <a:cubicBezTo>
                  <a:pt x="21481" y="1264"/>
                  <a:pt x="23925" y="1471"/>
                  <a:pt x="26349" y="1927"/>
                </a:cubicBezTo>
                <a:cubicBezTo>
                  <a:pt x="31859" y="3004"/>
                  <a:pt x="37244" y="5510"/>
                  <a:pt x="41346" y="10523"/>
                </a:cubicBezTo>
                <a:cubicBezTo>
                  <a:pt x="43811" y="13547"/>
                  <a:pt x="44846" y="16447"/>
                  <a:pt x="44515" y="19409"/>
                </a:cubicBezTo>
                <a:cubicBezTo>
                  <a:pt x="43811" y="25644"/>
                  <a:pt x="36892" y="30989"/>
                  <a:pt x="31341" y="35297"/>
                </a:cubicBezTo>
                <a:lnTo>
                  <a:pt x="31051" y="35504"/>
                </a:lnTo>
                <a:cubicBezTo>
                  <a:pt x="24443" y="40641"/>
                  <a:pt x="17794" y="44950"/>
                  <a:pt x="11248" y="48347"/>
                </a:cubicBezTo>
                <a:cubicBezTo>
                  <a:pt x="7458" y="50315"/>
                  <a:pt x="3708" y="51972"/>
                  <a:pt x="1" y="53339"/>
                </a:cubicBezTo>
                <a:lnTo>
                  <a:pt x="1" y="54685"/>
                </a:lnTo>
                <a:cubicBezTo>
                  <a:pt x="3895" y="53298"/>
                  <a:pt x="7851" y="51558"/>
                  <a:pt x="11849" y="49486"/>
                </a:cubicBezTo>
                <a:cubicBezTo>
                  <a:pt x="18436" y="46048"/>
                  <a:pt x="25168" y="41698"/>
                  <a:pt x="31838" y="36519"/>
                </a:cubicBezTo>
                <a:lnTo>
                  <a:pt x="32128" y="36312"/>
                </a:lnTo>
                <a:cubicBezTo>
                  <a:pt x="37887" y="31859"/>
                  <a:pt x="45012" y="26328"/>
                  <a:pt x="45779" y="19554"/>
                </a:cubicBezTo>
                <a:cubicBezTo>
                  <a:pt x="46151" y="16282"/>
                  <a:pt x="44991" y="12967"/>
                  <a:pt x="42319" y="9715"/>
                </a:cubicBezTo>
                <a:cubicBezTo>
                  <a:pt x="36126" y="2134"/>
                  <a:pt x="27198" y="0"/>
                  <a:pt x="19120"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16"/>
          <p:cNvSpPr/>
          <p:nvPr/>
        </p:nvSpPr>
        <p:spPr>
          <a:xfrm>
            <a:off x="-2" y="185404"/>
            <a:ext cx="1025437" cy="1611956"/>
          </a:xfrm>
          <a:custGeom>
            <a:rect b="b" l="l" r="r" t="t"/>
            <a:pathLst>
              <a:path extrusionOk="0" h="56794" w="36126">
                <a:moveTo>
                  <a:pt x="1" y="0"/>
                </a:moveTo>
                <a:lnTo>
                  <a:pt x="1" y="45778"/>
                </a:lnTo>
                <a:cubicBezTo>
                  <a:pt x="498" y="46006"/>
                  <a:pt x="995" y="46255"/>
                  <a:pt x="1513" y="46503"/>
                </a:cubicBezTo>
                <a:cubicBezTo>
                  <a:pt x="7830" y="49548"/>
                  <a:pt x="14293" y="52283"/>
                  <a:pt x="20880" y="54748"/>
                </a:cubicBezTo>
                <a:cubicBezTo>
                  <a:pt x="23490" y="55721"/>
                  <a:pt x="26199" y="56793"/>
                  <a:pt x="28635" y="56793"/>
                </a:cubicBezTo>
                <a:cubicBezTo>
                  <a:pt x="31072" y="56793"/>
                  <a:pt x="33236" y="55721"/>
                  <a:pt x="34759" y="52407"/>
                </a:cubicBezTo>
                <a:cubicBezTo>
                  <a:pt x="35836" y="50066"/>
                  <a:pt x="35939" y="47415"/>
                  <a:pt x="35981" y="44846"/>
                </a:cubicBezTo>
                <a:cubicBezTo>
                  <a:pt x="36126" y="37990"/>
                  <a:pt x="36043" y="30864"/>
                  <a:pt x="33184" y="24629"/>
                </a:cubicBezTo>
                <a:cubicBezTo>
                  <a:pt x="28607" y="14604"/>
                  <a:pt x="18042" y="8990"/>
                  <a:pt x="8183" y="4081"/>
                </a:cubicBezTo>
                <a:cubicBezTo>
                  <a:pt x="5448" y="2714"/>
                  <a:pt x="2714" y="1368"/>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16"/>
          <p:cNvSpPr/>
          <p:nvPr/>
        </p:nvSpPr>
        <p:spPr>
          <a:xfrm>
            <a:off x="8172266" y="348082"/>
            <a:ext cx="163346" cy="146382"/>
          </a:xfrm>
          <a:custGeom>
            <a:rect b="b" l="l" r="r" t="t"/>
            <a:pathLst>
              <a:path extrusionOk="0" h="4568" w="5097">
                <a:moveTo>
                  <a:pt x="2355" y="0"/>
                </a:moveTo>
                <a:cubicBezTo>
                  <a:pt x="1461" y="0"/>
                  <a:pt x="560" y="368"/>
                  <a:pt x="187" y="1179"/>
                </a:cubicBezTo>
                <a:cubicBezTo>
                  <a:pt x="22" y="1552"/>
                  <a:pt x="1" y="1945"/>
                  <a:pt x="84" y="2339"/>
                </a:cubicBezTo>
                <a:cubicBezTo>
                  <a:pt x="105" y="2422"/>
                  <a:pt x="146" y="2505"/>
                  <a:pt x="167" y="2608"/>
                </a:cubicBezTo>
                <a:cubicBezTo>
                  <a:pt x="332" y="3043"/>
                  <a:pt x="602" y="3457"/>
                  <a:pt x="933" y="3810"/>
                </a:cubicBezTo>
                <a:cubicBezTo>
                  <a:pt x="1202" y="4141"/>
                  <a:pt x="1534" y="4452"/>
                  <a:pt x="1948" y="4535"/>
                </a:cubicBezTo>
                <a:cubicBezTo>
                  <a:pt x="2039" y="4557"/>
                  <a:pt x="2129" y="4567"/>
                  <a:pt x="2219" y="4567"/>
                </a:cubicBezTo>
                <a:cubicBezTo>
                  <a:pt x="2459" y="4567"/>
                  <a:pt x="2696" y="4495"/>
                  <a:pt x="2922" y="4390"/>
                </a:cubicBezTo>
                <a:cubicBezTo>
                  <a:pt x="3957" y="3872"/>
                  <a:pt x="5097" y="2484"/>
                  <a:pt x="4620" y="1262"/>
                </a:cubicBezTo>
                <a:cubicBezTo>
                  <a:pt x="4454" y="847"/>
                  <a:pt x="4123" y="537"/>
                  <a:pt x="3750" y="330"/>
                </a:cubicBezTo>
                <a:cubicBezTo>
                  <a:pt x="3350" y="115"/>
                  <a:pt x="2854" y="0"/>
                  <a:pt x="235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16"/>
          <p:cNvSpPr/>
          <p:nvPr/>
        </p:nvSpPr>
        <p:spPr>
          <a:xfrm>
            <a:off x="489616" y="3699790"/>
            <a:ext cx="161359" cy="144715"/>
          </a:xfrm>
          <a:custGeom>
            <a:rect b="b" l="l" r="r" t="t"/>
            <a:pathLst>
              <a:path extrusionOk="0" h="4516" w="5035">
                <a:moveTo>
                  <a:pt x="2572" y="0"/>
                </a:moveTo>
                <a:cubicBezTo>
                  <a:pt x="1508" y="0"/>
                  <a:pt x="334" y="574"/>
                  <a:pt x="84" y="1657"/>
                </a:cubicBezTo>
                <a:cubicBezTo>
                  <a:pt x="1" y="2029"/>
                  <a:pt x="63" y="2423"/>
                  <a:pt x="229" y="2754"/>
                </a:cubicBezTo>
                <a:cubicBezTo>
                  <a:pt x="249" y="2837"/>
                  <a:pt x="291" y="2920"/>
                  <a:pt x="353" y="3003"/>
                </a:cubicBezTo>
                <a:cubicBezTo>
                  <a:pt x="581" y="3417"/>
                  <a:pt x="933" y="3728"/>
                  <a:pt x="1327" y="4018"/>
                </a:cubicBezTo>
                <a:cubicBezTo>
                  <a:pt x="1637" y="4267"/>
                  <a:pt x="2031" y="4494"/>
                  <a:pt x="2445" y="4515"/>
                </a:cubicBezTo>
                <a:cubicBezTo>
                  <a:pt x="2756" y="4515"/>
                  <a:pt x="3087" y="4370"/>
                  <a:pt x="3336" y="4163"/>
                </a:cubicBezTo>
                <a:cubicBezTo>
                  <a:pt x="4247" y="3459"/>
                  <a:pt x="5034" y="1926"/>
                  <a:pt x="4330" y="828"/>
                </a:cubicBezTo>
                <a:cubicBezTo>
                  <a:pt x="4102" y="476"/>
                  <a:pt x="3729" y="227"/>
                  <a:pt x="3315" y="103"/>
                </a:cubicBezTo>
                <a:cubicBezTo>
                  <a:pt x="3084" y="34"/>
                  <a:pt x="2831" y="0"/>
                  <a:pt x="25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16"/>
          <p:cNvSpPr/>
          <p:nvPr/>
        </p:nvSpPr>
        <p:spPr>
          <a:xfrm>
            <a:off x="8587099" y="1325774"/>
            <a:ext cx="161340" cy="144715"/>
          </a:xfrm>
          <a:custGeom>
            <a:rect b="b" l="l" r="r" t="t"/>
            <a:pathLst>
              <a:path extrusionOk="0" h="4516" w="5034">
                <a:moveTo>
                  <a:pt x="2572" y="1"/>
                </a:moveTo>
                <a:cubicBezTo>
                  <a:pt x="1507" y="1"/>
                  <a:pt x="333" y="574"/>
                  <a:pt x="83" y="1657"/>
                </a:cubicBezTo>
                <a:cubicBezTo>
                  <a:pt x="0" y="2030"/>
                  <a:pt x="63" y="2424"/>
                  <a:pt x="228" y="2755"/>
                </a:cubicBezTo>
                <a:cubicBezTo>
                  <a:pt x="249" y="2838"/>
                  <a:pt x="290" y="2921"/>
                  <a:pt x="353" y="3004"/>
                </a:cubicBezTo>
                <a:cubicBezTo>
                  <a:pt x="580" y="3418"/>
                  <a:pt x="933" y="3729"/>
                  <a:pt x="1326" y="4019"/>
                </a:cubicBezTo>
                <a:cubicBezTo>
                  <a:pt x="1637" y="4267"/>
                  <a:pt x="2030" y="4495"/>
                  <a:pt x="2445" y="4516"/>
                </a:cubicBezTo>
                <a:cubicBezTo>
                  <a:pt x="2755" y="4516"/>
                  <a:pt x="3087" y="4371"/>
                  <a:pt x="3335" y="4164"/>
                </a:cubicBezTo>
                <a:cubicBezTo>
                  <a:pt x="4247" y="3459"/>
                  <a:pt x="5034" y="1927"/>
                  <a:pt x="4330" y="829"/>
                </a:cubicBezTo>
                <a:cubicBezTo>
                  <a:pt x="4102" y="477"/>
                  <a:pt x="3729" y="228"/>
                  <a:pt x="3315" y="104"/>
                </a:cubicBezTo>
                <a:cubicBezTo>
                  <a:pt x="3084" y="35"/>
                  <a:pt x="2831" y="1"/>
                  <a:pt x="25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16"/>
          <p:cNvSpPr/>
          <p:nvPr/>
        </p:nvSpPr>
        <p:spPr>
          <a:xfrm>
            <a:off x="5633505" y="4616876"/>
            <a:ext cx="2316968" cy="528274"/>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16"/>
          <p:cNvSpPr/>
          <p:nvPr/>
        </p:nvSpPr>
        <p:spPr>
          <a:xfrm>
            <a:off x="1169424" y="4616868"/>
            <a:ext cx="205809" cy="217938"/>
          </a:xfrm>
          <a:custGeom>
            <a:rect b="b" l="l" r="r" t="t"/>
            <a:pathLst>
              <a:path extrusionOk="0" h="6801" w="6422">
                <a:moveTo>
                  <a:pt x="3816" y="1"/>
                </a:moveTo>
                <a:cubicBezTo>
                  <a:pt x="3309" y="1"/>
                  <a:pt x="2838" y="338"/>
                  <a:pt x="2258" y="733"/>
                </a:cubicBezTo>
                <a:cubicBezTo>
                  <a:pt x="1119" y="1521"/>
                  <a:pt x="0" y="2577"/>
                  <a:pt x="104" y="3903"/>
                </a:cubicBezTo>
                <a:cubicBezTo>
                  <a:pt x="124" y="4193"/>
                  <a:pt x="207" y="4483"/>
                  <a:pt x="352" y="4793"/>
                </a:cubicBezTo>
                <a:cubicBezTo>
                  <a:pt x="888" y="5973"/>
                  <a:pt x="1809" y="6801"/>
                  <a:pt x="2939" y="6801"/>
                </a:cubicBezTo>
                <a:cubicBezTo>
                  <a:pt x="3338" y="6801"/>
                  <a:pt x="3762" y="6698"/>
                  <a:pt x="4205" y="6471"/>
                </a:cubicBezTo>
                <a:cubicBezTo>
                  <a:pt x="5303" y="5933"/>
                  <a:pt x="6318" y="5208"/>
                  <a:pt x="6380" y="3882"/>
                </a:cubicBezTo>
                <a:cubicBezTo>
                  <a:pt x="6421" y="2805"/>
                  <a:pt x="5676" y="1106"/>
                  <a:pt x="4744" y="381"/>
                </a:cubicBezTo>
                <a:cubicBezTo>
                  <a:pt x="4405" y="110"/>
                  <a:pt x="4105" y="1"/>
                  <a:pt x="38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16"/>
          <p:cNvSpPr/>
          <p:nvPr/>
        </p:nvSpPr>
        <p:spPr>
          <a:xfrm>
            <a:off x="1546774" y="4834790"/>
            <a:ext cx="119537" cy="130615"/>
          </a:xfrm>
          <a:custGeom>
            <a:rect b="b" l="l" r="r" t="t"/>
            <a:pathLst>
              <a:path extrusionOk="0" h="4076" w="3730">
                <a:moveTo>
                  <a:pt x="1798" y="1"/>
                </a:moveTo>
                <a:cubicBezTo>
                  <a:pt x="864" y="1"/>
                  <a:pt x="311" y="2004"/>
                  <a:pt x="1" y="3196"/>
                </a:cubicBezTo>
                <a:cubicBezTo>
                  <a:pt x="49" y="3850"/>
                  <a:pt x="387" y="4075"/>
                  <a:pt x="800" y="4075"/>
                </a:cubicBezTo>
                <a:cubicBezTo>
                  <a:pt x="1276" y="4075"/>
                  <a:pt x="1853" y="3775"/>
                  <a:pt x="2197" y="3486"/>
                </a:cubicBezTo>
                <a:cubicBezTo>
                  <a:pt x="3067" y="2740"/>
                  <a:pt x="3729" y="1933"/>
                  <a:pt x="2880" y="793"/>
                </a:cubicBezTo>
                <a:cubicBezTo>
                  <a:pt x="2472" y="229"/>
                  <a:pt x="2114" y="1"/>
                  <a:pt x="179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16"/>
          <p:cNvSpPr/>
          <p:nvPr/>
        </p:nvSpPr>
        <p:spPr>
          <a:xfrm>
            <a:off x="7968438" y="3"/>
            <a:ext cx="1034376" cy="1135386"/>
          </a:xfrm>
          <a:custGeom>
            <a:rect b="b" l="l" r="r" t="t"/>
            <a:pathLst>
              <a:path extrusionOk="0" h="45230" w="41202">
                <a:moveTo>
                  <a:pt x="13796" y="0"/>
                </a:moveTo>
                <a:cubicBezTo>
                  <a:pt x="12926" y="1015"/>
                  <a:pt x="12222" y="1968"/>
                  <a:pt x="11684" y="2734"/>
                </a:cubicBezTo>
                <a:cubicBezTo>
                  <a:pt x="3771" y="13899"/>
                  <a:pt x="1" y="24670"/>
                  <a:pt x="457" y="34696"/>
                </a:cubicBezTo>
                <a:cubicBezTo>
                  <a:pt x="539" y="36519"/>
                  <a:pt x="767" y="38859"/>
                  <a:pt x="1907" y="40889"/>
                </a:cubicBezTo>
                <a:cubicBezTo>
                  <a:pt x="3294" y="43396"/>
                  <a:pt x="5428" y="44825"/>
                  <a:pt x="8224" y="45157"/>
                </a:cubicBezTo>
                <a:cubicBezTo>
                  <a:pt x="8648" y="45206"/>
                  <a:pt x="9074" y="45230"/>
                  <a:pt x="9501" y="45230"/>
                </a:cubicBezTo>
                <a:cubicBezTo>
                  <a:pt x="12625" y="45230"/>
                  <a:pt x="15778" y="43990"/>
                  <a:pt x="18001" y="42878"/>
                </a:cubicBezTo>
                <a:cubicBezTo>
                  <a:pt x="18105" y="42816"/>
                  <a:pt x="18209" y="42754"/>
                  <a:pt x="18312" y="42712"/>
                </a:cubicBezTo>
                <a:cubicBezTo>
                  <a:pt x="21150" y="41221"/>
                  <a:pt x="23863" y="39232"/>
                  <a:pt x="25624" y="37306"/>
                </a:cubicBezTo>
                <a:cubicBezTo>
                  <a:pt x="29208" y="33432"/>
                  <a:pt x="32294" y="28565"/>
                  <a:pt x="34842" y="22868"/>
                </a:cubicBezTo>
                <a:cubicBezTo>
                  <a:pt x="36789" y="18518"/>
                  <a:pt x="38446" y="13651"/>
                  <a:pt x="39730" y="8389"/>
                </a:cubicBezTo>
                <a:lnTo>
                  <a:pt x="39793" y="8161"/>
                </a:lnTo>
                <a:cubicBezTo>
                  <a:pt x="40414" y="5613"/>
                  <a:pt x="41118" y="2714"/>
                  <a:pt x="41201" y="0"/>
                </a:cubicBezTo>
                <a:lnTo>
                  <a:pt x="40393" y="0"/>
                </a:lnTo>
                <a:cubicBezTo>
                  <a:pt x="40290" y="2610"/>
                  <a:pt x="39606" y="5469"/>
                  <a:pt x="38985" y="7975"/>
                </a:cubicBezTo>
                <a:lnTo>
                  <a:pt x="38923" y="8203"/>
                </a:lnTo>
                <a:cubicBezTo>
                  <a:pt x="37659" y="13402"/>
                  <a:pt x="36023" y="18228"/>
                  <a:pt x="34096" y="22537"/>
                </a:cubicBezTo>
                <a:cubicBezTo>
                  <a:pt x="31590" y="28150"/>
                  <a:pt x="28524" y="32935"/>
                  <a:pt x="25023" y="36747"/>
                </a:cubicBezTo>
                <a:cubicBezTo>
                  <a:pt x="21931" y="40129"/>
                  <a:pt x="15069" y="44396"/>
                  <a:pt x="9503" y="44396"/>
                </a:cubicBezTo>
                <a:cubicBezTo>
                  <a:pt x="9104" y="44396"/>
                  <a:pt x="8712" y="44374"/>
                  <a:pt x="8328" y="44328"/>
                </a:cubicBezTo>
                <a:cubicBezTo>
                  <a:pt x="5801" y="44038"/>
                  <a:pt x="3874" y="42754"/>
                  <a:pt x="2632" y="40496"/>
                </a:cubicBezTo>
                <a:cubicBezTo>
                  <a:pt x="1575" y="38611"/>
                  <a:pt x="1347" y="36395"/>
                  <a:pt x="1285" y="34675"/>
                </a:cubicBezTo>
                <a:cubicBezTo>
                  <a:pt x="829" y="24815"/>
                  <a:pt x="4558" y="14231"/>
                  <a:pt x="12346" y="3211"/>
                </a:cubicBezTo>
                <a:cubicBezTo>
                  <a:pt x="12968" y="2320"/>
                  <a:pt x="13838" y="1201"/>
                  <a:pt x="1487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65" name="Google Shape;365;p16"/>
          <p:cNvGrpSpPr/>
          <p:nvPr/>
        </p:nvGrpSpPr>
        <p:grpSpPr>
          <a:xfrm>
            <a:off x="141137" y="2237636"/>
            <a:ext cx="509835" cy="466288"/>
            <a:chOff x="5177300" y="2314950"/>
            <a:chExt cx="341575" cy="312400"/>
          </a:xfrm>
        </p:grpSpPr>
        <p:sp>
          <p:nvSpPr>
            <p:cNvPr id="366" name="Google Shape;366;p16"/>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16"/>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16"/>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16"/>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16"/>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1" name="Google Shape;371;p16"/>
          <p:cNvGrpSpPr/>
          <p:nvPr/>
        </p:nvGrpSpPr>
        <p:grpSpPr>
          <a:xfrm>
            <a:off x="8409940" y="3536482"/>
            <a:ext cx="603631" cy="552105"/>
            <a:chOff x="5177300" y="2314950"/>
            <a:chExt cx="341575" cy="312400"/>
          </a:xfrm>
        </p:grpSpPr>
        <p:sp>
          <p:nvSpPr>
            <p:cNvPr id="372" name="Google Shape;372;p16"/>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16"/>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16"/>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16"/>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16"/>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77" name="Google Shape;377;p16"/>
          <p:cNvSpPr txBox="1"/>
          <p:nvPr>
            <p:ph idx="1" type="subTitle"/>
          </p:nvPr>
        </p:nvSpPr>
        <p:spPr>
          <a:xfrm>
            <a:off x="969264" y="2350008"/>
            <a:ext cx="2197500" cy="3291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b="1" sz="1600">
                <a:solidFill>
                  <a:schemeClr val="accent3"/>
                </a:solidFill>
                <a:latin typeface="Nunito"/>
                <a:ea typeface="Nunito"/>
                <a:cs typeface="Nunito"/>
                <a:sym typeface="Nunito"/>
              </a:defRPr>
            </a:lvl1pPr>
            <a:lvl2pPr lvl="1" rtl="0" algn="ctr">
              <a:spcBef>
                <a:spcPts val="0"/>
              </a:spcBef>
              <a:spcAft>
                <a:spcPts val="0"/>
              </a:spcAft>
              <a:buNone/>
              <a:defRPr b="1" sz="1600">
                <a:solidFill>
                  <a:schemeClr val="accent3"/>
                </a:solidFill>
                <a:latin typeface="Nunito"/>
                <a:ea typeface="Nunito"/>
                <a:cs typeface="Nunito"/>
                <a:sym typeface="Nunito"/>
              </a:defRPr>
            </a:lvl2pPr>
            <a:lvl3pPr lvl="2" rtl="0" algn="ctr">
              <a:spcBef>
                <a:spcPts val="0"/>
              </a:spcBef>
              <a:spcAft>
                <a:spcPts val="0"/>
              </a:spcAft>
              <a:buNone/>
              <a:defRPr b="1" sz="1600">
                <a:solidFill>
                  <a:schemeClr val="accent3"/>
                </a:solidFill>
                <a:latin typeface="Nunito"/>
                <a:ea typeface="Nunito"/>
                <a:cs typeface="Nunito"/>
                <a:sym typeface="Nunito"/>
              </a:defRPr>
            </a:lvl3pPr>
            <a:lvl4pPr lvl="3" rtl="0" algn="ctr">
              <a:spcBef>
                <a:spcPts val="0"/>
              </a:spcBef>
              <a:spcAft>
                <a:spcPts val="0"/>
              </a:spcAft>
              <a:buNone/>
              <a:defRPr b="1" sz="1600">
                <a:solidFill>
                  <a:schemeClr val="accent3"/>
                </a:solidFill>
                <a:latin typeface="Nunito"/>
                <a:ea typeface="Nunito"/>
                <a:cs typeface="Nunito"/>
                <a:sym typeface="Nunito"/>
              </a:defRPr>
            </a:lvl4pPr>
            <a:lvl5pPr lvl="4" rtl="0" algn="ctr">
              <a:spcBef>
                <a:spcPts val="0"/>
              </a:spcBef>
              <a:spcAft>
                <a:spcPts val="0"/>
              </a:spcAft>
              <a:buNone/>
              <a:defRPr b="1" sz="1600">
                <a:solidFill>
                  <a:schemeClr val="accent3"/>
                </a:solidFill>
                <a:latin typeface="Nunito"/>
                <a:ea typeface="Nunito"/>
                <a:cs typeface="Nunito"/>
                <a:sym typeface="Nunito"/>
              </a:defRPr>
            </a:lvl5pPr>
            <a:lvl6pPr lvl="5" rtl="0" algn="ctr">
              <a:spcBef>
                <a:spcPts val="0"/>
              </a:spcBef>
              <a:spcAft>
                <a:spcPts val="0"/>
              </a:spcAft>
              <a:buNone/>
              <a:defRPr b="1" sz="1600">
                <a:solidFill>
                  <a:schemeClr val="accent3"/>
                </a:solidFill>
                <a:latin typeface="Nunito"/>
                <a:ea typeface="Nunito"/>
                <a:cs typeface="Nunito"/>
                <a:sym typeface="Nunito"/>
              </a:defRPr>
            </a:lvl6pPr>
            <a:lvl7pPr lvl="6" rtl="0" algn="ctr">
              <a:spcBef>
                <a:spcPts val="0"/>
              </a:spcBef>
              <a:spcAft>
                <a:spcPts val="0"/>
              </a:spcAft>
              <a:buNone/>
              <a:defRPr b="1" sz="1600">
                <a:solidFill>
                  <a:schemeClr val="accent3"/>
                </a:solidFill>
                <a:latin typeface="Nunito"/>
                <a:ea typeface="Nunito"/>
                <a:cs typeface="Nunito"/>
                <a:sym typeface="Nunito"/>
              </a:defRPr>
            </a:lvl7pPr>
            <a:lvl8pPr lvl="7" rtl="0" algn="ctr">
              <a:spcBef>
                <a:spcPts val="0"/>
              </a:spcBef>
              <a:spcAft>
                <a:spcPts val="0"/>
              </a:spcAft>
              <a:buNone/>
              <a:defRPr b="1" sz="1600">
                <a:solidFill>
                  <a:schemeClr val="accent3"/>
                </a:solidFill>
                <a:latin typeface="Nunito"/>
                <a:ea typeface="Nunito"/>
                <a:cs typeface="Nunito"/>
                <a:sym typeface="Nunito"/>
              </a:defRPr>
            </a:lvl8pPr>
            <a:lvl9pPr lvl="8" rtl="0" algn="ctr">
              <a:spcBef>
                <a:spcPts val="0"/>
              </a:spcBef>
              <a:spcAft>
                <a:spcPts val="0"/>
              </a:spcAft>
              <a:buNone/>
              <a:defRPr b="1" sz="1600">
                <a:solidFill>
                  <a:schemeClr val="accent3"/>
                </a:solidFill>
                <a:latin typeface="Nunito"/>
                <a:ea typeface="Nunito"/>
                <a:cs typeface="Nunito"/>
                <a:sym typeface="Nunito"/>
              </a:defRPr>
            </a:lvl9pPr>
          </a:lstStyle>
          <a:p/>
        </p:txBody>
      </p:sp>
      <p:sp>
        <p:nvSpPr>
          <p:cNvPr id="378" name="Google Shape;378;p16"/>
          <p:cNvSpPr txBox="1"/>
          <p:nvPr>
            <p:ph idx="2" type="subTitle"/>
          </p:nvPr>
        </p:nvSpPr>
        <p:spPr>
          <a:xfrm>
            <a:off x="969264" y="2706624"/>
            <a:ext cx="2197500" cy="572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a:solidFill>
                  <a:schemeClr val="dk2"/>
                </a:solidFill>
                <a:latin typeface="Nunito"/>
                <a:ea typeface="Nunito"/>
                <a:cs typeface="Nunito"/>
                <a:sym typeface="Nunito"/>
              </a:defRPr>
            </a:lvl1pPr>
            <a:lvl2pPr lvl="1" rtl="0" algn="ctr">
              <a:spcBef>
                <a:spcPts val="0"/>
              </a:spcBef>
              <a:spcAft>
                <a:spcPts val="0"/>
              </a:spcAft>
              <a:buNone/>
              <a:defRPr>
                <a:solidFill>
                  <a:schemeClr val="dk2"/>
                </a:solidFill>
                <a:latin typeface="Nunito"/>
                <a:ea typeface="Nunito"/>
                <a:cs typeface="Nunito"/>
                <a:sym typeface="Nunito"/>
              </a:defRPr>
            </a:lvl2pPr>
            <a:lvl3pPr lvl="2" rtl="0" algn="ctr">
              <a:spcBef>
                <a:spcPts val="0"/>
              </a:spcBef>
              <a:spcAft>
                <a:spcPts val="0"/>
              </a:spcAft>
              <a:buNone/>
              <a:defRPr>
                <a:solidFill>
                  <a:schemeClr val="dk2"/>
                </a:solidFill>
                <a:latin typeface="Nunito"/>
                <a:ea typeface="Nunito"/>
                <a:cs typeface="Nunito"/>
                <a:sym typeface="Nunito"/>
              </a:defRPr>
            </a:lvl3pPr>
            <a:lvl4pPr lvl="3" rtl="0" algn="ctr">
              <a:spcBef>
                <a:spcPts val="0"/>
              </a:spcBef>
              <a:spcAft>
                <a:spcPts val="0"/>
              </a:spcAft>
              <a:buNone/>
              <a:defRPr>
                <a:solidFill>
                  <a:schemeClr val="dk2"/>
                </a:solidFill>
                <a:latin typeface="Nunito"/>
                <a:ea typeface="Nunito"/>
                <a:cs typeface="Nunito"/>
                <a:sym typeface="Nunito"/>
              </a:defRPr>
            </a:lvl4pPr>
            <a:lvl5pPr lvl="4" rtl="0" algn="ctr">
              <a:spcBef>
                <a:spcPts val="0"/>
              </a:spcBef>
              <a:spcAft>
                <a:spcPts val="0"/>
              </a:spcAft>
              <a:buNone/>
              <a:defRPr>
                <a:solidFill>
                  <a:schemeClr val="dk2"/>
                </a:solidFill>
                <a:latin typeface="Nunito"/>
                <a:ea typeface="Nunito"/>
                <a:cs typeface="Nunito"/>
                <a:sym typeface="Nunito"/>
              </a:defRPr>
            </a:lvl5pPr>
            <a:lvl6pPr lvl="5" rtl="0" algn="ctr">
              <a:spcBef>
                <a:spcPts val="0"/>
              </a:spcBef>
              <a:spcAft>
                <a:spcPts val="0"/>
              </a:spcAft>
              <a:buNone/>
              <a:defRPr>
                <a:solidFill>
                  <a:schemeClr val="dk2"/>
                </a:solidFill>
                <a:latin typeface="Nunito"/>
                <a:ea typeface="Nunito"/>
                <a:cs typeface="Nunito"/>
                <a:sym typeface="Nunito"/>
              </a:defRPr>
            </a:lvl6pPr>
            <a:lvl7pPr lvl="6" rtl="0" algn="ctr">
              <a:spcBef>
                <a:spcPts val="0"/>
              </a:spcBef>
              <a:spcAft>
                <a:spcPts val="0"/>
              </a:spcAft>
              <a:buNone/>
              <a:defRPr>
                <a:solidFill>
                  <a:schemeClr val="dk2"/>
                </a:solidFill>
                <a:latin typeface="Nunito"/>
                <a:ea typeface="Nunito"/>
                <a:cs typeface="Nunito"/>
                <a:sym typeface="Nunito"/>
              </a:defRPr>
            </a:lvl7pPr>
            <a:lvl8pPr lvl="7" rtl="0" algn="ctr">
              <a:spcBef>
                <a:spcPts val="0"/>
              </a:spcBef>
              <a:spcAft>
                <a:spcPts val="0"/>
              </a:spcAft>
              <a:buNone/>
              <a:defRPr>
                <a:solidFill>
                  <a:schemeClr val="dk2"/>
                </a:solidFill>
                <a:latin typeface="Nunito"/>
                <a:ea typeface="Nunito"/>
                <a:cs typeface="Nunito"/>
                <a:sym typeface="Nunito"/>
              </a:defRPr>
            </a:lvl8pPr>
            <a:lvl9pPr lvl="8" rtl="0" algn="ctr">
              <a:spcBef>
                <a:spcPts val="0"/>
              </a:spcBef>
              <a:spcAft>
                <a:spcPts val="0"/>
              </a:spcAft>
              <a:buNone/>
              <a:defRPr>
                <a:solidFill>
                  <a:schemeClr val="dk2"/>
                </a:solidFill>
                <a:latin typeface="Nunito"/>
                <a:ea typeface="Nunito"/>
                <a:cs typeface="Nunito"/>
                <a:sym typeface="Nunito"/>
              </a:defRPr>
            </a:lvl9pPr>
          </a:lstStyle>
          <a:p/>
        </p:txBody>
      </p:sp>
      <p:sp>
        <p:nvSpPr>
          <p:cNvPr id="379" name="Google Shape;379;p16"/>
          <p:cNvSpPr txBox="1"/>
          <p:nvPr>
            <p:ph idx="3" type="subTitle"/>
          </p:nvPr>
        </p:nvSpPr>
        <p:spPr>
          <a:xfrm>
            <a:off x="3474720" y="2350008"/>
            <a:ext cx="2197500" cy="329100"/>
          </a:xfrm>
          <a:prstGeom prst="rect">
            <a:avLst/>
          </a:prstGeom>
        </p:spPr>
        <p:txBody>
          <a:bodyPr anchorCtr="0" anchor="t" bIns="91425" lIns="91425" spcFirstLastPara="1" rIns="91425" wrap="square" tIns="91425">
            <a:noAutofit/>
          </a:bodyPr>
          <a:lstStyle>
            <a:lvl1pPr lvl="0" rtl="0" algn="ctr">
              <a:spcBef>
                <a:spcPts val="0"/>
              </a:spcBef>
              <a:spcAft>
                <a:spcPts val="0"/>
              </a:spcAft>
              <a:buNone/>
              <a:defRPr b="1" sz="1600">
                <a:solidFill>
                  <a:schemeClr val="accent3"/>
                </a:solidFill>
                <a:latin typeface="Nunito"/>
                <a:ea typeface="Nunito"/>
                <a:cs typeface="Nunito"/>
                <a:sym typeface="Nunito"/>
              </a:defRPr>
            </a:lvl1pPr>
            <a:lvl2pPr lvl="1" rtl="0" algn="ctr">
              <a:spcBef>
                <a:spcPts val="0"/>
              </a:spcBef>
              <a:spcAft>
                <a:spcPts val="0"/>
              </a:spcAft>
              <a:buNone/>
              <a:defRPr b="1" sz="1600">
                <a:solidFill>
                  <a:schemeClr val="accent3"/>
                </a:solidFill>
                <a:latin typeface="Nunito"/>
                <a:ea typeface="Nunito"/>
                <a:cs typeface="Nunito"/>
                <a:sym typeface="Nunito"/>
              </a:defRPr>
            </a:lvl2pPr>
            <a:lvl3pPr lvl="2" rtl="0" algn="ctr">
              <a:spcBef>
                <a:spcPts val="0"/>
              </a:spcBef>
              <a:spcAft>
                <a:spcPts val="0"/>
              </a:spcAft>
              <a:buNone/>
              <a:defRPr b="1" sz="1600">
                <a:solidFill>
                  <a:schemeClr val="accent3"/>
                </a:solidFill>
                <a:latin typeface="Nunito"/>
                <a:ea typeface="Nunito"/>
                <a:cs typeface="Nunito"/>
                <a:sym typeface="Nunito"/>
              </a:defRPr>
            </a:lvl3pPr>
            <a:lvl4pPr lvl="3" rtl="0" algn="ctr">
              <a:spcBef>
                <a:spcPts val="0"/>
              </a:spcBef>
              <a:spcAft>
                <a:spcPts val="0"/>
              </a:spcAft>
              <a:buNone/>
              <a:defRPr b="1" sz="1600">
                <a:solidFill>
                  <a:schemeClr val="accent3"/>
                </a:solidFill>
                <a:latin typeface="Nunito"/>
                <a:ea typeface="Nunito"/>
                <a:cs typeface="Nunito"/>
                <a:sym typeface="Nunito"/>
              </a:defRPr>
            </a:lvl4pPr>
            <a:lvl5pPr lvl="4" rtl="0" algn="ctr">
              <a:spcBef>
                <a:spcPts val="0"/>
              </a:spcBef>
              <a:spcAft>
                <a:spcPts val="0"/>
              </a:spcAft>
              <a:buNone/>
              <a:defRPr b="1" sz="1600">
                <a:solidFill>
                  <a:schemeClr val="accent3"/>
                </a:solidFill>
                <a:latin typeface="Nunito"/>
                <a:ea typeface="Nunito"/>
                <a:cs typeface="Nunito"/>
                <a:sym typeface="Nunito"/>
              </a:defRPr>
            </a:lvl5pPr>
            <a:lvl6pPr lvl="5" rtl="0" algn="ctr">
              <a:spcBef>
                <a:spcPts val="0"/>
              </a:spcBef>
              <a:spcAft>
                <a:spcPts val="0"/>
              </a:spcAft>
              <a:buNone/>
              <a:defRPr b="1" sz="1600">
                <a:solidFill>
                  <a:schemeClr val="accent3"/>
                </a:solidFill>
                <a:latin typeface="Nunito"/>
                <a:ea typeface="Nunito"/>
                <a:cs typeface="Nunito"/>
                <a:sym typeface="Nunito"/>
              </a:defRPr>
            </a:lvl6pPr>
            <a:lvl7pPr lvl="6" rtl="0" algn="ctr">
              <a:spcBef>
                <a:spcPts val="0"/>
              </a:spcBef>
              <a:spcAft>
                <a:spcPts val="0"/>
              </a:spcAft>
              <a:buNone/>
              <a:defRPr b="1" sz="1600">
                <a:solidFill>
                  <a:schemeClr val="accent3"/>
                </a:solidFill>
                <a:latin typeface="Nunito"/>
                <a:ea typeface="Nunito"/>
                <a:cs typeface="Nunito"/>
                <a:sym typeface="Nunito"/>
              </a:defRPr>
            </a:lvl7pPr>
            <a:lvl8pPr lvl="7" rtl="0" algn="ctr">
              <a:spcBef>
                <a:spcPts val="0"/>
              </a:spcBef>
              <a:spcAft>
                <a:spcPts val="0"/>
              </a:spcAft>
              <a:buNone/>
              <a:defRPr b="1" sz="1600">
                <a:solidFill>
                  <a:schemeClr val="accent3"/>
                </a:solidFill>
                <a:latin typeface="Nunito"/>
                <a:ea typeface="Nunito"/>
                <a:cs typeface="Nunito"/>
                <a:sym typeface="Nunito"/>
              </a:defRPr>
            </a:lvl8pPr>
            <a:lvl9pPr lvl="8" rtl="0" algn="ctr">
              <a:spcBef>
                <a:spcPts val="0"/>
              </a:spcBef>
              <a:spcAft>
                <a:spcPts val="0"/>
              </a:spcAft>
              <a:buNone/>
              <a:defRPr b="1" sz="1600">
                <a:solidFill>
                  <a:schemeClr val="accent3"/>
                </a:solidFill>
                <a:latin typeface="Nunito"/>
                <a:ea typeface="Nunito"/>
                <a:cs typeface="Nunito"/>
                <a:sym typeface="Nunito"/>
              </a:defRPr>
            </a:lvl9pPr>
          </a:lstStyle>
          <a:p/>
        </p:txBody>
      </p:sp>
      <p:sp>
        <p:nvSpPr>
          <p:cNvPr id="380" name="Google Shape;380;p16"/>
          <p:cNvSpPr txBox="1"/>
          <p:nvPr>
            <p:ph idx="4" type="subTitle"/>
          </p:nvPr>
        </p:nvSpPr>
        <p:spPr>
          <a:xfrm>
            <a:off x="3474720" y="2706624"/>
            <a:ext cx="2197500" cy="572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a:solidFill>
                  <a:schemeClr val="dk2"/>
                </a:solidFill>
                <a:latin typeface="Nunito"/>
                <a:ea typeface="Nunito"/>
                <a:cs typeface="Nunito"/>
                <a:sym typeface="Nunito"/>
              </a:defRPr>
            </a:lvl1pPr>
            <a:lvl2pPr lvl="1" rtl="0" algn="ctr">
              <a:spcBef>
                <a:spcPts val="0"/>
              </a:spcBef>
              <a:spcAft>
                <a:spcPts val="0"/>
              </a:spcAft>
              <a:buNone/>
              <a:defRPr>
                <a:solidFill>
                  <a:schemeClr val="dk2"/>
                </a:solidFill>
                <a:latin typeface="Nunito"/>
                <a:ea typeface="Nunito"/>
                <a:cs typeface="Nunito"/>
                <a:sym typeface="Nunito"/>
              </a:defRPr>
            </a:lvl2pPr>
            <a:lvl3pPr lvl="2" rtl="0" algn="ctr">
              <a:spcBef>
                <a:spcPts val="0"/>
              </a:spcBef>
              <a:spcAft>
                <a:spcPts val="0"/>
              </a:spcAft>
              <a:buNone/>
              <a:defRPr>
                <a:solidFill>
                  <a:schemeClr val="dk2"/>
                </a:solidFill>
                <a:latin typeface="Nunito"/>
                <a:ea typeface="Nunito"/>
                <a:cs typeface="Nunito"/>
                <a:sym typeface="Nunito"/>
              </a:defRPr>
            </a:lvl3pPr>
            <a:lvl4pPr lvl="3" rtl="0" algn="ctr">
              <a:spcBef>
                <a:spcPts val="0"/>
              </a:spcBef>
              <a:spcAft>
                <a:spcPts val="0"/>
              </a:spcAft>
              <a:buNone/>
              <a:defRPr>
                <a:solidFill>
                  <a:schemeClr val="dk2"/>
                </a:solidFill>
                <a:latin typeface="Nunito"/>
                <a:ea typeface="Nunito"/>
                <a:cs typeface="Nunito"/>
                <a:sym typeface="Nunito"/>
              </a:defRPr>
            </a:lvl4pPr>
            <a:lvl5pPr lvl="4" rtl="0" algn="ctr">
              <a:spcBef>
                <a:spcPts val="0"/>
              </a:spcBef>
              <a:spcAft>
                <a:spcPts val="0"/>
              </a:spcAft>
              <a:buNone/>
              <a:defRPr>
                <a:solidFill>
                  <a:schemeClr val="dk2"/>
                </a:solidFill>
                <a:latin typeface="Nunito"/>
                <a:ea typeface="Nunito"/>
                <a:cs typeface="Nunito"/>
                <a:sym typeface="Nunito"/>
              </a:defRPr>
            </a:lvl5pPr>
            <a:lvl6pPr lvl="5" rtl="0" algn="ctr">
              <a:spcBef>
                <a:spcPts val="0"/>
              </a:spcBef>
              <a:spcAft>
                <a:spcPts val="0"/>
              </a:spcAft>
              <a:buNone/>
              <a:defRPr>
                <a:solidFill>
                  <a:schemeClr val="dk2"/>
                </a:solidFill>
                <a:latin typeface="Nunito"/>
                <a:ea typeface="Nunito"/>
                <a:cs typeface="Nunito"/>
                <a:sym typeface="Nunito"/>
              </a:defRPr>
            </a:lvl6pPr>
            <a:lvl7pPr lvl="6" rtl="0" algn="ctr">
              <a:spcBef>
                <a:spcPts val="0"/>
              </a:spcBef>
              <a:spcAft>
                <a:spcPts val="0"/>
              </a:spcAft>
              <a:buNone/>
              <a:defRPr>
                <a:solidFill>
                  <a:schemeClr val="dk2"/>
                </a:solidFill>
                <a:latin typeface="Nunito"/>
                <a:ea typeface="Nunito"/>
                <a:cs typeface="Nunito"/>
                <a:sym typeface="Nunito"/>
              </a:defRPr>
            </a:lvl7pPr>
            <a:lvl8pPr lvl="7" rtl="0" algn="ctr">
              <a:spcBef>
                <a:spcPts val="0"/>
              </a:spcBef>
              <a:spcAft>
                <a:spcPts val="0"/>
              </a:spcAft>
              <a:buNone/>
              <a:defRPr>
                <a:solidFill>
                  <a:schemeClr val="dk2"/>
                </a:solidFill>
                <a:latin typeface="Nunito"/>
                <a:ea typeface="Nunito"/>
                <a:cs typeface="Nunito"/>
                <a:sym typeface="Nunito"/>
              </a:defRPr>
            </a:lvl8pPr>
            <a:lvl9pPr lvl="8" rtl="0" algn="ctr">
              <a:spcBef>
                <a:spcPts val="0"/>
              </a:spcBef>
              <a:spcAft>
                <a:spcPts val="0"/>
              </a:spcAft>
              <a:buNone/>
              <a:defRPr>
                <a:solidFill>
                  <a:schemeClr val="dk2"/>
                </a:solidFill>
                <a:latin typeface="Nunito"/>
                <a:ea typeface="Nunito"/>
                <a:cs typeface="Nunito"/>
                <a:sym typeface="Nunito"/>
              </a:defRPr>
            </a:lvl9pPr>
          </a:lstStyle>
          <a:p/>
        </p:txBody>
      </p:sp>
      <p:sp>
        <p:nvSpPr>
          <p:cNvPr id="381" name="Google Shape;381;p16"/>
          <p:cNvSpPr txBox="1"/>
          <p:nvPr>
            <p:ph idx="5" type="subTitle"/>
          </p:nvPr>
        </p:nvSpPr>
        <p:spPr>
          <a:xfrm>
            <a:off x="5980176" y="2350008"/>
            <a:ext cx="2197500" cy="3291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b="1" sz="1600">
                <a:solidFill>
                  <a:schemeClr val="accent3"/>
                </a:solidFill>
                <a:latin typeface="Nunito"/>
                <a:ea typeface="Nunito"/>
                <a:cs typeface="Nunito"/>
                <a:sym typeface="Nunito"/>
              </a:defRPr>
            </a:lvl1pPr>
            <a:lvl2pPr lvl="1" rtl="0" algn="ctr">
              <a:spcBef>
                <a:spcPts val="0"/>
              </a:spcBef>
              <a:spcAft>
                <a:spcPts val="0"/>
              </a:spcAft>
              <a:buNone/>
              <a:defRPr b="1" sz="1600">
                <a:solidFill>
                  <a:schemeClr val="accent3"/>
                </a:solidFill>
                <a:latin typeface="Nunito"/>
                <a:ea typeface="Nunito"/>
                <a:cs typeface="Nunito"/>
                <a:sym typeface="Nunito"/>
              </a:defRPr>
            </a:lvl2pPr>
            <a:lvl3pPr lvl="2" rtl="0" algn="ctr">
              <a:spcBef>
                <a:spcPts val="0"/>
              </a:spcBef>
              <a:spcAft>
                <a:spcPts val="0"/>
              </a:spcAft>
              <a:buNone/>
              <a:defRPr b="1" sz="1600">
                <a:solidFill>
                  <a:schemeClr val="accent3"/>
                </a:solidFill>
                <a:latin typeface="Nunito"/>
                <a:ea typeface="Nunito"/>
                <a:cs typeface="Nunito"/>
                <a:sym typeface="Nunito"/>
              </a:defRPr>
            </a:lvl3pPr>
            <a:lvl4pPr lvl="3" rtl="0" algn="ctr">
              <a:spcBef>
                <a:spcPts val="0"/>
              </a:spcBef>
              <a:spcAft>
                <a:spcPts val="0"/>
              </a:spcAft>
              <a:buNone/>
              <a:defRPr b="1" sz="1600">
                <a:solidFill>
                  <a:schemeClr val="accent3"/>
                </a:solidFill>
                <a:latin typeface="Nunito"/>
                <a:ea typeface="Nunito"/>
                <a:cs typeface="Nunito"/>
                <a:sym typeface="Nunito"/>
              </a:defRPr>
            </a:lvl4pPr>
            <a:lvl5pPr lvl="4" rtl="0" algn="ctr">
              <a:spcBef>
                <a:spcPts val="0"/>
              </a:spcBef>
              <a:spcAft>
                <a:spcPts val="0"/>
              </a:spcAft>
              <a:buNone/>
              <a:defRPr b="1" sz="1600">
                <a:solidFill>
                  <a:schemeClr val="accent3"/>
                </a:solidFill>
                <a:latin typeface="Nunito"/>
                <a:ea typeface="Nunito"/>
                <a:cs typeface="Nunito"/>
                <a:sym typeface="Nunito"/>
              </a:defRPr>
            </a:lvl5pPr>
            <a:lvl6pPr lvl="5" rtl="0" algn="ctr">
              <a:spcBef>
                <a:spcPts val="0"/>
              </a:spcBef>
              <a:spcAft>
                <a:spcPts val="0"/>
              </a:spcAft>
              <a:buNone/>
              <a:defRPr b="1" sz="1600">
                <a:solidFill>
                  <a:schemeClr val="accent3"/>
                </a:solidFill>
                <a:latin typeface="Nunito"/>
                <a:ea typeface="Nunito"/>
                <a:cs typeface="Nunito"/>
                <a:sym typeface="Nunito"/>
              </a:defRPr>
            </a:lvl6pPr>
            <a:lvl7pPr lvl="6" rtl="0" algn="ctr">
              <a:spcBef>
                <a:spcPts val="0"/>
              </a:spcBef>
              <a:spcAft>
                <a:spcPts val="0"/>
              </a:spcAft>
              <a:buNone/>
              <a:defRPr b="1" sz="1600">
                <a:solidFill>
                  <a:schemeClr val="accent3"/>
                </a:solidFill>
                <a:latin typeface="Nunito"/>
                <a:ea typeface="Nunito"/>
                <a:cs typeface="Nunito"/>
                <a:sym typeface="Nunito"/>
              </a:defRPr>
            </a:lvl7pPr>
            <a:lvl8pPr lvl="7" rtl="0" algn="ctr">
              <a:spcBef>
                <a:spcPts val="0"/>
              </a:spcBef>
              <a:spcAft>
                <a:spcPts val="0"/>
              </a:spcAft>
              <a:buNone/>
              <a:defRPr b="1" sz="1600">
                <a:solidFill>
                  <a:schemeClr val="accent3"/>
                </a:solidFill>
                <a:latin typeface="Nunito"/>
                <a:ea typeface="Nunito"/>
                <a:cs typeface="Nunito"/>
                <a:sym typeface="Nunito"/>
              </a:defRPr>
            </a:lvl8pPr>
            <a:lvl9pPr lvl="8" rtl="0" algn="ctr">
              <a:spcBef>
                <a:spcPts val="0"/>
              </a:spcBef>
              <a:spcAft>
                <a:spcPts val="0"/>
              </a:spcAft>
              <a:buNone/>
              <a:defRPr b="1" sz="1600">
                <a:solidFill>
                  <a:schemeClr val="accent3"/>
                </a:solidFill>
                <a:latin typeface="Nunito"/>
                <a:ea typeface="Nunito"/>
                <a:cs typeface="Nunito"/>
                <a:sym typeface="Nunito"/>
              </a:defRPr>
            </a:lvl9pPr>
          </a:lstStyle>
          <a:p/>
        </p:txBody>
      </p:sp>
      <p:sp>
        <p:nvSpPr>
          <p:cNvPr id="382" name="Google Shape;382;p16"/>
          <p:cNvSpPr txBox="1"/>
          <p:nvPr>
            <p:ph idx="6" type="subTitle"/>
          </p:nvPr>
        </p:nvSpPr>
        <p:spPr>
          <a:xfrm>
            <a:off x="5980176" y="2706624"/>
            <a:ext cx="2197500" cy="572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a:solidFill>
                  <a:schemeClr val="dk2"/>
                </a:solidFill>
                <a:latin typeface="Nunito"/>
                <a:ea typeface="Nunito"/>
                <a:cs typeface="Nunito"/>
                <a:sym typeface="Nunito"/>
              </a:defRPr>
            </a:lvl1pPr>
            <a:lvl2pPr lvl="1" rtl="0" algn="ctr">
              <a:spcBef>
                <a:spcPts val="0"/>
              </a:spcBef>
              <a:spcAft>
                <a:spcPts val="0"/>
              </a:spcAft>
              <a:buNone/>
              <a:defRPr>
                <a:solidFill>
                  <a:schemeClr val="dk2"/>
                </a:solidFill>
                <a:latin typeface="Nunito"/>
                <a:ea typeface="Nunito"/>
                <a:cs typeface="Nunito"/>
                <a:sym typeface="Nunito"/>
              </a:defRPr>
            </a:lvl2pPr>
            <a:lvl3pPr lvl="2" rtl="0" algn="ctr">
              <a:spcBef>
                <a:spcPts val="0"/>
              </a:spcBef>
              <a:spcAft>
                <a:spcPts val="0"/>
              </a:spcAft>
              <a:buNone/>
              <a:defRPr>
                <a:solidFill>
                  <a:schemeClr val="dk2"/>
                </a:solidFill>
                <a:latin typeface="Nunito"/>
                <a:ea typeface="Nunito"/>
                <a:cs typeface="Nunito"/>
                <a:sym typeface="Nunito"/>
              </a:defRPr>
            </a:lvl3pPr>
            <a:lvl4pPr lvl="3" rtl="0" algn="ctr">
              <a:spcBef>
                <a:spcPts val="0"/>
              </a:spcBef>
              <a:spcAft>
                <a:spcPts val="0"/>
              </a:spcAft>
              <a:buNone/>
              <a:defRPr>
                <a:solidFill>
                  <a:schemeClr val="dk2"/>
                </a:solidFill>
                <a:latin typeface="Nunito"/>
                <a:ea typeface="Nunito"/>
                <a:cs typeface="Nunito"/>
                <a:sym typeface="Nunito"/>
              </a:defRPr>
            </a:lvl4pPr>
            <a:lvl5pPr lvl="4" rtl="0" algn="ctr">
              <a:spcBef>
                <a:spcPts val="0"/>
              </a:spcBef>
              <a:spcAft>
                <a:spcPts val="0"/>
              </a:spcAft>
              <a:buNone/>
              <a:defRPr>
                <a:solidFill>
                  <a:schemeClr val="dk2"/>
                </a:solidFill>
                <a:latin typeface="Nunito"/>
                <a:ea typeface="Nunito"/>
                <a:cs typeface="Nunito"/>
                <a:sym typeface="Nunito"/>
              </a:defRPr>
            </a:lvl5pPr>
            <a:lvl6pPr lvl="5" rtl="0" algn="ctr">
              <a:spcBef>
                <a:spcPts val="0"/>
              </a:spcBef>
              <a:spcAft>
                <a:spcPts val="0"/>
              </a:spcAft>
              <a:buNone/>
              <a:defRPr>
                <a:solidFill>
                  <a:schemeClr val="dk2"/>
                </a:solidFill>
                <a:latin typeface="Nunito"/>
                <a:ea typeface="Nunito"/>
                <a:cs typeface="Nunito"/>
                <a:sym typeface="Nunito"/>
              </a:defRPr>
            </a:lvl6pPr>
            <a:lvl7pPr lvl="6" rtl="0" algn="ctr">
              <a:spcBef>
                <a:spcPts val="0"/>
              </a:spcBef>
              <a:spcAft>
                <a:spcPts val="0"/>
              </a:spcAft>
              <a:buNone/>
              <a:defRPr>
                <a:solidFill>
                  <a:schemeClr val="dk2"/>
                </a:solidFill>
                <a:latin typeface="Nunito"/>
                <a:ea typeface="Nunito"/>
                <a:cs typeface="Nunito"/>
                <a:sym typeface="Nunito"/>
              </a:defRPr>
            </a:lvl7pPr>
            <a:lvl8pPr lvl="7" rtl="0" algn="ctr">
              <a:spcBef>
                <a:spcPts val="0"/>
              </a:spcBef>
              <a:spcAft>
                <a:spcPts val="0"/>
              </a:spcAft>
              <a:buNone/>
              <a:defRPr>
                <a:solidFill>
                  <a:schemeClr val="dk2"/>
                </a:solidFill>
                <a:latin typeface="Nunito"/>
                <a:ea typeface="Nunito"/>
                <a:cs typeface="Nunito"/>
                <a:sym typeface="Nunito"/>
              </a:defRPr>
            </a:lvl8pPr>
            <a:lvl9pPr lvl="8" rtl="0" algn="ctr">
              <a:spcBef>
                <a:spcPts val="0"/>
              </a:spcBef>
              <a:spcAft>
                <a:spcPts val="0"/>
              </a:spcAft>
              <a:buNone/>
              <a:defRPr>
                <a:solidFill>
                  <a:schemeClr val="dk2"/>
                </a:solidFill>
                <a:latin typeface="Nunito"/>
                <a:ea typeface="Nunito"/>
                <a:cs typeface="Nunito"/>
                <a:sym typeface="Nunito"/>
              </a:defRPr>
            </a:lvl9pPr>
          </a:lstStyle>
          <a:p/>
        </p:txBody>
      </p:sp>
      <p:sp>
        <p:nvSpPr>
          <p:cNvPr id="383" name="Google Shape;383;p16"/>
          <p:cNvSpPr txBox="1"/>
          <p:nvPr>
            <p:ph idx="7" type="subTitle"/>
          </p:nvPr>
        </p:nvSpPr>
        <p:spPr>
          <a:xfrm>
            <a:off x="969264" y="3785616"/>
            <a:ext cx="2197500" cy="3291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b="1" sz="1600">
                <a:solidFill>
                  <a:schemeClr val="accent3"/>
                </a:solidFill>
                <a:latin typeface="Nunito"/>
                <a:ea typeface="Nunito"/>
                <a:cs typeface="Nunito"/>
                <a:sym typeface="Nunito"/>
              </a:defRPr>
            </a:lvl1pPr>
            <a:lvl2pPr lvl="1" rtl="0" algn="ctr">
              <a:spcBef>
                <a:spcPts val="0"/>
              </a:spcBef>
              <a:spcAft>
                <a:spcPts val="0"/>
              </a:spcAft>
              <a:buNone/>
              <a:defRPr b="1" sz="1600">
                <a:solidFill>
                  <a:schemeClr val="accent3"/>
                </a:solidFill>
                <a:latin typeface="Nunito"/>
                <a:ea typeface="Nunito"/>
                <a:cs typeface="Nunito"/>
                <a:sym typeface="Nunito"/>
              </a:defRPr>
            </a:lvl2pPr>
            <a:lvl3pPr lvl="2" rtl="0" algn="ctr">
              <a:spcBef>
                <a:spcPts val="0"/>
              </a:spcBef>
              <a:spcAft>
                <a:spcPts val="0"/>
              </a:spcAft>
              <a:buNone/>
              <a:defRPr b="1" sz="1600">
                <a:solidFill>
                  <a:schemeClr val="accent3"/>
                </a:solidFill>
                <a:latin typeface="Nunito"/>
                <a:ea typeface="Nunito"/>
                <a:cs typeface="Nunito"/>
                <a:sym typeface="Nunito"/>
              </a:defRPr>
            </a:lvl3pPr>
            <a:lvl4pPr lvl="3" rtl="0" algn="ctr">
              <a:spcBef>
                <a:spcPts val="0"/>
              </a:spcBef>
              <a:spcAft>
                <a:spcPts val="0"/>
              </a:spcAft>
              <a:buNone/>
              <a:defRPr b="1" sz="1600">
                <a:solidFill>
                  <a:schemeClr val="accent3"/>
                </a:solidFill>
                <a:latin typeface="Nunito"/>
                <a:ea typeface="Nunito"/>
                <a:cs typeface="Nunito"/>
                <a:sym typeface="Nunito"/>
              </a:defRPr>
            </a:lvl4pPr>
            <a:lvl5pPr lvl="4" rtl="0" algn="ctr">
              <a:spcBef>
                <a:spcPts val="0"/>
              </a:spcBef>
              <a:spcAft>
                <a:spcPts val="0"/>
              </a:spcAft>
              <a:buNone/>
              <a:defRPr b="1" sz="1600">
                <a:solidFill>
                  <a:schemeClr val="accent3"/>
                </a:solidFill>
                <a:latin typeface="Nunito"/>
                <a:ea typeface="Nunito"/>
                <a:cs typeface="Nunito"/>
                <a:sym typeface="Nunito"/>
              </a:defRPr>
            </a:lvl5pPr>
            <a:lvl6pPr lvl="5" rtl="0" algn="ctr">
              <a:spcBef>
                <a:spcPts val="0"/>
              </a:spcBef>
              <a:spcAft>
                <a:spcPts val="0"/>
              </a:spcAft>
              <a:buNone/>
              <a:defRPr b="1" sz="1600">
                <a:solidFill>
                  <a:schemeClr val="accent3"/>
                </a:solidFill>
                <a:latin typeface="Nunito"/>
                <a:ea typeface="Nunito"/>
                <a:cs typeface="Nunito"/>
                <a:sym typeface="Nunito"/>
              </a:defRPr>
            </a:lvl6pPr>
            <a:lvl7pPr lvl="6" rtl="0" algn="ctr">
              <a:spcBef>
                <a:spcPts val="0"/>
              </a:spcBef>
              <a:spcAft>
                <a:spcPts val="0"/>
              </a:spcAft>
              <a:buNone/>
              <a:defRPr b="1" sz="1600">
                <a:solidFill>
                  <a:schemeClr val="accent3"/>
                </a:solidFill>
                <a:latin typeface="Nunito"/>
                <a:ea typeface="Nunito"/>
                <a:cs typeface="Nunito"/>
                <a:sym typeface="Nunito"/>
              </a:defRPr>
            </a:lvl7pPr>
            <a:lvl8pPr lvl="7" rtl="0" algn="ctr">
              <a:spcBef>
                <a:spcPts val="0"/>
              </a:spcBef>
              <a:spcAft>
                <a:spcPts val="0"/>
              </a:spcAft>
              <a:buNone/>
              <a:defRPr b="1" sz="1600">
                <a:solidFill>
                  <a:schemeClr val="accent3"/>
                </a:solidFill>
                <a:latin typeface="Nunito"/>
                <a:ea typeface="Nunito"/>
                <a:cs typeface="Nunito"/>
                <a:sym typeface="Nunito"/>
              </a:defRPr>
            </a:lvl8pPr>
            <a:lvl9pPr lvl="8" rtl="0" algn="ctr">
              <a:spcBef>
                <a:spcPts val="0"/>
              </a:spcBef>
              <a:spcAft>
                <a:spcPts val="0"/>
              </a:spcAft>
              <a:buNone/>
              <a:defRPr b="1" sz="1600">
                <a:solidFill>
                  <a:schemeClr val="accent3"/>
                </a:solidFill>
                <a:latin typeface="Nunito"/>
                <a:ea typeface="Nunito"/>
                <a:cs typeface="Nunito"/>
                <a:sym typeface="Nunito"/>
              </a:defRPr>
            </a:lvl9pPr>
          </a:lstStyle>
          <a:p/>
        </p:txBody>
      </p:sp>
      <p:sp>
        <p:nvSpPr>
          <p:cNvPr id="384" name="Google Shape;384;p16"/>
          <p:cNvSpPr txBox="1"/>
          <p:nvPr>
            <p:ph idx="8" type="subTitle"/>
          </p:nvPr>
        </p:nvSpPr>
        <p:spPr>
          <a:xfrm>
            <a:off x="969264" y="4142232"/>
            <a:ext cx="2197500" cy="572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a:solidFill>
                  <a:schemeClr val="dk2"/>
                </a:solidFill>
                <a:latin typeface="Nunito"/>
                <a:ea typeface="Nunito"/>
                <a:cs typeface="Nunito"/>
                <a:sym typeface="Nunito"/>
              </a:defRPr>
            </a:lvl1pPr>
            <a:lvl2pPr lvl="1" rtl="0" algn="ctr">
              <a:spcBef>
                <a:spcPts val="0"/>
              </a:spcBef>
              <a:spcAft>
                <a:spcPts val="0"/>
              </a:spcAft>
              <a:buNone/>
              <a:defRPr>
                <a:solidFill>
                  <a:schemeClr val="dk2"/>
                </a:solidFill>
                <a:latin typeface="Nunito"/>
                <a:ea typeface="Nunito"/>
                <a:cs typeface="Nunito"/>
                <a:sym typeface="Nunito"/>
              </a:defRPr>
            </a:lvl2pPr>
            <a:lvl3pPr lvl="2" rtl="0" algn="ctr">
              <a:spcBef>
                <a:spcPts val="0"/>
              </a:spcBef>
              <a:spcAft>
                <a:spcPts val="0"/>
              </a:spcAft>
              <a:buNone/>
              <a:defRPr>
                <a:solidFill>
                  <a:schemeClr val="dk2"/>
                </a:solidFill>
                <a:latin typeface="Nunito"/>
                <a:ea typeface="Nunito"/>
                <a:cs typeface="Nunito"/>
                <a:sym typeface="Nunito"/>
              </a:defRPr>
            </a:lvl3pPr>
            <a:lvl4pPr lvl="3" rtl="0" algn="ctr">
              <a:spcBef>
                <a:spcPts val="0"/>
              </a:spcBef>
              <a:spcAft>
                <a:spcPts val="0"/>
              </a:spcAft>
              <a:buNone/>
              <a:defRPr>
                <a:solidFill>
                  <a:schemeClr val="dk2"/>
                </a:solidFill>
                <a:latin typeface="Nunito"/>
                <a:ea typeface="Nunito"/>
                <a:cs typeface="Nunito"/>
                <a:sym typeface="Nunito"/>
              </a:defRPr>
            </a:lvl4pPr>
            <a:lvl5pPr lvl="4" rtl="0" algn="ctr">
              <a:spcBef>
                <a:spcPts val="0"/>
              </a:spcBef>
              <a:spcAft>
                <a:spcPts val="0"/>
              </a:spcAft>
              <a:buNone/>
              <a:defRPr>
                <a:solidFill>
                  <a:schemeClr val="dk2"/>
                </a:solidFill>
                <a:latin typeface="Nunito"/>
                <a:ea typeface="Nunito"/>
                <a:cs typeface="Nunito"/>
                <a:sym typeface="Nunito"/>
              </a:defRPr>
            </a:lvl5pPr>
            <a:lvl6pPr lvl="5" rtl="0" algn="ctr">
              <a:spcBef>
                <a:spcPts val="0"/>
              </a:spcBef>
              <a:spcAft>
                <a:spcPts val="0"/>
              </a:spcAft>
              <a:buNone/>
              <a:defRPr>
                <a:solidFill>
                  <a:schemeClr val="dk2"/>
                </a:solidFill>
                <a:latin typeface="Nunito"/>
                <a:ea typeface="Nunito"/>
                <a:cs typeface="Nunito"/>
                <a:sym typeface="Nunito"/>
              </a:defRPr>
            </a:lvl6pPr>
            <a:lvl7pPr lvl="6" rtl="0" algn="ctr">
              <a:spcBef>
                <a:spcPts val="0"/>
              </a:spcBef>
              <a:spcAft>
                <a:spcPts val="0"/>
              </a:spcAft>
              <a:buNone/>
              <a:defRPr>
                <a:solidFill>
                  <a:schemeClr val="dk2"/>
                </a:solidFill>
                <a:latin typeface="Nunito"/>
                <a:ea typeface="Nunito"/>
                <a:cs typeface="Nunito"/>
                <a:sym typeface="Nunito"/>
              </a:defRPr>
            </a:lvl7pPr>
            <a:lvl8pPr lvl="7" rtl="0" algn="ctr">
              <a:spcBef>
                <a:spcPts val="0"/>
              </a:spcBef>
              <a:spcAft>
                <a:spcPts val="0"/>
              </a:spcAft>
              <a:buNone/>
              <a:defRPr>
                <a:solidFill>
                  <a:schemeClr val="dk2"/>
                </a:solidFill>
                <a:latin typeface="Nunito"/>
                <a:ea typeface="Nunito"/>
                <a:cs typeface="Nunito"/>
                <a:sym typeface="Nunito"/>
              </a:defRPr>
            </a:lvl8pPr>
            <a:lvl9pPr lvl="8" rtl="0" algn="ctr">
              <a:spcBef>
                <a:spcPts val="0"/>
              </a:spcBef>
              <a:spcAft>
                <a:spcPts val="0"/>
              </a:spcAft>
              <a:buNone/>
              <a:defRPr>
                <a:solidFill>
                  <a:schemeClr val="dk2"/>
                </a:solidFill>
                <a:latin typeface="Nunito"/>
                <a:ea typeface="Nunito"/>
                <a:cs typeface="Nunito"/>
                <a:sym typeface="Nunito"/>
              </a:defRPr>
            </a:lvl9pPr>
          </a:lstStyle>
          <a:p/>
        </p:txBody>
      </p:sp>
      <p:sp>
        <p:nvSpPr>
          <p:cNvPr id="385" name="Google Shape;385;p16"/>
          <p:cNvSpPr txBox="1"/>
          <p:nvPr>
            <p:ph idx="9" type="subTitle"/>
          </p:nvPr>
        </p:nvSpPr>
        <p:spPr>
          <a:xfrm>
            <a:off x="3474720" y="3785616"/>
            <a:ext cx="2197500" cy="3291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b="1" sz="1600">
                <a:solidFill>
                  <a:schemeClr val="accent3"/>
                </a:solidFill>
                <a:latin typeface="Nunito"/>
                <a:ea typeface="Nunito"/>
                <a:cs typeface="Nunito"/>
                <a:sym typeface="Nunito"/>
              </a:defRPr>
            </a:lvl1pPr>
            <a:lvl2pPr lvl="1" rtl="0" algn="ctr">
              <a:spcBef>
                <a:spcPts val="0"/>
              </a:spcBef>
              <a:spcAft>
                <a:spcPts val="0"/>
              </a:spcAft>
              <a:buNone/>
              <a:defRPr b="1" sz="1600">
                <a:solidFill>
                  <a:schemeClr val="accent3"/>
                </a:solidFill>
                <a:latin typeface="Nunito"/>
                <a:ea typeface="Nunito"/>
                <a:cs typeface="Nunito"/>
                <a:sym typeface="Nunito"/>
              </a:defRPr>
            </a:lvl2pPr>
            <a:lvl3pPr lvl="2" rtl="0" algn="ctr">
              <a:spcBef>
                <a:spcPts val="0"/>
              </a:spcBef>
              <a:spcAft>
                <a:spcPts val="0"/>
              </a:spcAft>
              <a:buNone/>
              <a:defRPr b="1" sz="1600">
                <a:solidFill>
                  <a:schemeClr val="accent3"/>
                </a:solidFill>
                <a:latin typeface="Nunito"/>
                <a:ea typeface="Nunito"/>
                <a:cs typeface="Nunito"/>
                <a:sym typeface="Nunito"/>
              </a:defRPr>
            </a:lvl3pPr>
            <a:lvl4pPr lvl="3" rtl="0" algn="ctr">
              <a:spcBef>
                <a:spcPts val="0"/>
              </a:spcBef>
              <a:spcAft>
                <a:spcPts val="0"/>
              </a:spcAft>
              <a:buNone/>
              <a:defRPr b="1" sz="1600">
                <a:solidFill>
                  <a:schemeClr val="accent3"/>
                </a:solidFill>
                <a:latin typeface="Nunito"/>
                <a:ea typeface="Nunito"/>
                <a:cs typeface="Nunito"/>
                <a:sym typeface="Nunito"/>
              </a:defRPr>
            </a:lvl4pPr>
            <a:lvl5pPr lvl="4" rtl="0" algn="ctr">
              <a:spcBef>
                <a:spcPts val="0"/>
              </a:spcBef>
              <a:spcAft>
                <a:spcPts val="0"/>
              </a:spcAft>
              <a:buNone/>
              <a:defRPr b="1" sz="1600">
                <a:solidFill>
                  <a:schemeClr val="accent3"/>
                </a:solidFill>
                <a:latin typeface="Nunito"/>
                <a:ea typeface="Nunito"/>
                <a:cs typeface="Nunito"/>
                <a:sym typeface="Nunito"/>
              </a:defRPr>
            </a:lvl5pPr>
            <a:lvl6pPr lvl="5" rtl="0" algn="ctr">
              <a:spcBef>
                <a:spcPts val="0"/>
              </a:spcBef>
              <a:spcAft>
                <a:spcPts val="0"/>
              </a:spcAft>
              <a:buNone/>
              <a:defRPr b="1" sz="1600">
                <a:solidFill>
                  <a:schemeClr val="accent3"/>
                </a:solidFill>
                <a:latin typeface="Nunito"/>
                <a:ea typeface="Nunito"/>
                <a:cs typeface="Nunito"/>
                <a:sym typeface="Nunito"/>
              </a:defRPr>
            </a:lvl6pPr>
            <a:lvl7pPr lvl="6" rtl="0" algn="ctr">
              <a:spcBef>
                <a:spcPts val="0"/>
              </a:spcBef>
              <a:spcAft>
                <a:spcPts val="0"/>
              </a:spcAft>
              <a:buNone/>
              <a:defRPr b="1" sz="1600">
                <a:solidFill>
                  <a:schemeClr val="accent3"/>
                </a:solidFill>
                <a:latin typeface="Nunito"/>
                <a:ea typeface="Nunito"/>
                <a:cs typeface="Nunito"/>
                <a:sym typeface="Nunito"/>
              </a:defRPr>
            </a:lvl7pPr>
            <a:lvl8pPr lvl="7" rtl="0" algn="ctr">
              <a:spcBef>
                <a:spcPts val="0"/>
              </a:spcBef>
              <a:spcAft>
                <a:spcPts val="0"/>
              </a:spcAft>
              <a:buNone/>
              <a:defRPr b="1" sz="1600">
                <a:solidFill>
                  <a:schemeClr val="accent3"/>
                </a:solidFill>
                <a:latin typeface="Nunito"/>
                <a:ea typeface="Nunito"/>
                <a:cs typeface="Nunito"/>
                <a:sym typeface="Nunito"/>
              </a:defRPr>
            </a:lvl8pPr>
            <a:lvl9pPr lvl="8" rtl="0" algn="ctr">
              <a:spcBef>
                <a:spcPts val="0"/>
              </a:spcBef>
              <a:spcAft>
                <a:spcPts val="0"/>
              </a:spcAft>
              <a:buNone/>
              <a:defRPr b="1" sz="1600">
                <a:solidFill>
                  <a:schemeClr val="accent3"/>
                </a:solidFill>
                <a:latin typeface="Nunito"/>
                <a:ea typeface="Nunito"/>
                <a:cs typeface="Nunito"/>
                <a:sym typeface="Nunito"/>
              </a:defRPr>
            </a:lvl9pPr>
          </a:lstStyle>
          <a:p/>
        </p:txBody>
      </p:sp>
      <p:sp>
        <p:nvSpPr>
          <p:cNvPr id="386" name="Google Shape;386;p16"/>
          <p:cNvSpPr txBox="1"/>
          <p:nvPr>
            <p:ph idx="13" type="subTitle"/>
          </p:nvPr>
        </p:nvSpPr>
        <p:spPr>
          <a:xfrm>
            <a:off x="3474720" y="4142232"/>
            <a:ext cx="2197500" cy="572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a:solidFill>
                  <a:schemeClr val="dk2"/>
                </a:solidFill>
                <a:latin typeface="Nunito"/>
                <a:ea typeface="Nunito"/>
                <a:cs typeface="Nunito"/>
                <a:sym typeface="Nunito"/>
              </a:defRPr>
            </a:lvl1pPr>
            <a:lvl2pPr lvl="1" rtl="0" algn="ctr">
              <a:spcBef>
                <a:spcPts val="0"/>
              </a:spcBef>
              <a:spcAft>
                <a:spcPts val="0"/>
              </a:spcAft>
              <a:buNone/>
              <a:defRPr>
                <a:solidFill>
                  <a:schemeClr val="dk2"/>
                </a:solidFill>
                <a:latin typeface="Nunito"/>
                <a:ea typeface="Nunito"/>
                <a:cs typeface="Nunito"/>
                <a:sym typeface="Nunito"/>
              </a:defRPr>
            </a:lvl2pPr>
            <a:lvl3pPr lvl="2" rtl="0" algn="ctr">
              <a:spcBef>
                <a:spcPts val="0"/>
              </a:spcBef>
              <a:spcAft>
                <a:spcPts val="0"/>
              </a:spcAft>
              <a:buNone/>
              <a:defRPr>
                <a:solidFill>
                  <a:schemeClr val="dk2"/>
                </a:solidFill>
                <a:latin typeface="Nunito"/>
                <a:ea typeface="Nunito"/>
                <a:cs typeface="Nunito"/>
                <a:sym typeface="Nunito"/>
              </a:defRPr>
            </a:lvl3pPr>
            <a:lvl4pPr lvl="3" rtl="0" algn="ctr">
              <a:spcBef>
                <a:spcPts val="0"/>
              </a:spcBef>
              <a:spcAft>
                <a:spcPts val="0"/>
              </a:spcAft>
              <a:buNone/>
              <a:defRPr>
                <a:solidFill>
                  <a:schemeClr val="dk2"/>
                </a:solidFill>
                <a:latin typeface="Nunito"/>
                <a:ea typeface="Nunito"/>
                <a:cs typeface="Nunito"/>
                <a:sym typeface="Nunito"/>
              </a:defRPr>
            </a:lvl4pPr>
            <a:lvl5pPr lvl="4" rtl="0" algn="ctr">
              <a:spcBef>
                <a:spcPts val="0"/>
              </a:spcBef>
              <a:spcAft>
                <a:spcPts val="0"/>
              </a:spcAft>
              <a:buNone/>
              <a:defRPr>
                <a:solidFill>
                  <a:schemeClr val="dk2"/>
                </a:solidFill>
                <a:latin typeface="Nunito"/>
                <a:ea typeface="Nunito"/>
                <a:cs typeface="Nunito"/>
                <a:sym typeface="Nunito"/>
              </a:defRPr>
            </a:lvl5pPr>
            <a:lvl6pPr lvl="5" rtl="0" algn="ctr">
              <a:spcBef>
                <a:spcPts val="0"/>
              </a:spcBef>
              <a:spcAft>
                <a:spcPts val="0"/>
              </a:spcAft>
              <a:buNone/>
              <a:defRPr>
                <a:solidFill>
                  <a:schemeClr val="dk2"/>
                </a:solidFill>
                <a:latin typeface="Nunito"/>
                <a:ea typeface="Nunito"/>
                <a:cs typeface="Nunito"/>
                <a:sym typeface="Nunito"/>
              </a:defRPr>
            </a:lvl6pPr>
            <a:lvl7pPr lvl="6" rtl="0" algn="ctr">
              <a:spcBef>
                <a:spcPts val="0"/>
              </a:spcBef>
              <a:spcAft>
                <a:spcPts val="0"/>
              </a:spcAft>
              <a:buNone/>
              <a:defRPr>
                <a:solidFill>
                  <a:schemeClr val="dk2"/>
                </a:solidFill>
                <a:latin typeface="Nunito"/>
                <a:ea typeface="Nunito"/>
                <a:cs typeface="Nunito"/>
                <a:sym typeface="Nunito"/>
              </a:defRPr>
            </a:lvl7pPr>
            <a:lvl8pPr lvl="7" rtl="0" algn="ctr">
              <a:spcBef>
                <a:spcPts val="0"/>
              </a:spcBef>
              <a:spcAft>
                <a:spcPts val="0"/>
              </a:spcAft>
              <a:buNone/>
              <a:defRPr>
                <a:solidFill>
                  <a:schemeClr val="dk2"/>
                </a:solidFill>
                <a:latin typeface="Nunito"/>
                <a:ea typeface="Nunito"/>
                <a:cs typeface="Nunito"/>
                <a:sym typeface="Nunito"/>
              </a:defRPr>
            </a:lvl8pPr>
            <a:lvl9pPr lvl="8" rtl="0" algn="ctr">
              <a:spcBef>
                <a:spcPts val="0"/>
              </a:spcBef>
              <a:spcAft>
                <a:spcPts val="0"/>
              </a:spcAft>
              <a:buNone/>
              <a:defRPr>
                <a:solidFill>
                  <a:schemeClr val="dk2"/>
                </a:solidFill>
                <a:latin typeface="Nunito"/>
                <a:ea typeface="Nunito"/>
                <a:cs typeface="Nunito"/>
                <a:sym typeface="Nunito"/>
              </a:defRPr>
            </a:lvl9pPr>
          </a:lstStyle>
          <a:p/>
        </p:txBody>
      </p:sp>
      <p:sp>
        <p:nvSpPr>
          <p:cNvPr id="387" name="Google Shape;387;p16"/>
          <p:cNvSpPr txBox="1"/>
          <p:nvPr>
            <p:ph idx="14" type="subTitle"/>
          </p:nvPr>
        </p:nvSpPr>
        <p:spPr>
          <a:xfrm>
            <a:off x="5980176" y="3785616"/>
            <a:ext cx="2197500" cy="3291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b="1" sz="1600">
                <a:solidFill>
                  <a:schemeClr val="accent3"/>
                </a:solidFill>
                <a:latin typeface="Nunito"/>
                <a:ea typeface="Nunito"/>
                <a:cs typeface="Nunito"/>
                <a:sym typeface="Nunito"/>
              </a:defRPr>
            </a:lvl1pPr>
            <a:lvl2pPr lvl="1" rtl="0" algn="ctr">
              <a:spcBef>
                <a:spcPts val="0"/>
              </a:spcBef>
              <a:spcAft>
                <a:spcPts val="0"/>
              </a:spcAft>
              <a:buNone/>
              <a:defRPr b="1" sz="1600">
                <a:solidFill>
                  <a:schemeClr val="accent3"/>
                </a:solidFill>
                <a:latin typeface="Nunito"/>
                <a:ea typeface="Nunito"/>
                <a:cs typeface="Nunito"/>
                <a:sym typeface="Nunito"/>
              </a:defRPr>
            </a:lvl2pPr>
            <a:lvl3pPr lvl="2" rtl="0" algn="ctr">
              <a:spcBef>
                <a:spcPts val="0"/>
              </a:spcBef>
              <a:spcAft>
                <a:spcPts val="0"/>
              </a:spcAft>
              <a:buNone/>
              <a:defRPr b="1" sz="1600">
                <a:solidFill>
                  <a:schemeClr val="accent3"/>
                </a:solidFill>
                <a:latin typeface="Nunito"/>
                <a:ea typeface="Nunito"/>
                <a:cs typeface="Nunito"/>
                <a:sym typeface="Nunito"/>
              </a:defRPr>
            </a:lvl3pPr>
            <a:lvl4pPr lvl="3" rtl="0" algn="ctr">
              <a:spcBef>
                <a:spcPts val="0"/>
              </a:spcBef>
              <a:spcAft>
                <a:spcPts val="0"/>
              </a:spcAft>
              <a:buNone/>
              <a:defRPr b="1" sz="1600">
                <a:solidFill>
                  <a:schemeClr val="accent3"/>
                </a:solidFill>
                <a:latin typeface="Nunito"/>
                <a:ea typeface="Nunito"/>
                <a:cs typeface="Nunito"/>
                <a:sym typeface="Nunito"/>
              </a:defRPr>
            </a:lvl4pPr>
            <a:lvl5pPr lvl="4" rtl="0" algn="ctr">
              <a:spcBef>
                <a:spcPts val="0"/>
              </a:spcBef>
              <a:spcAft>
                <a:spcPts val="0"/>
              </a:spcAft>
              <a:buNone/>
              <a:defRPr b="1" sz="1600">
                <a:solidFill>
                  <a:schemeClr val="accent3"/>
                </a:solidFill>
                <a:latin typeface="Nunito"/>
                <a:ea typeface="Nunito"/>
                <a:cs typeface="Nunito"/>
                <a:sym typeface="Nunito"/>
              </a:defRPr>
            </a:lvl5pPr>
            <a:lvl6pPr lvl="5" rtl="0" algn="ctr">
              <a:spcBef>
                <a:spcPts val="0"/>
              </a:spcBef>
              <a:spcAft>
                <a:spcPts val="0"/>
              </a:spcAft>
              <a:buNone/>
              <a:defRPr b="1" sz="1600">
                <a:solidFill>
                  <a:schemeClr val="accent3"/>
                </a:solidFill>
                <a:latin typeface="Nunito"/>
                <a:ea typeface="Nunito"/>
                <a:cs typeface="Nunito"/>
                <a:sym typeface="Nunito"/>
              </a:defRPr>
            </a:lvl6pPr>
            <a:lvl7pPr lvl="6" rtl="0" algn="ctr">
              <a:spcBef>
                <a:spcPts val="0"/>
              </a:spcBef>
              <a:spcAft>
                <a:spcPts val="0"/>
              </a:spcAft>
              <a:buNone/>
              <a:defRPr b="1" sz="1600">
                <a:solidFill>
                  <a:schemeClr val="accent3"/>
                </a:solidFill>
                <a:latin typeface="Nunito"/>
                <a:ea typeface="Nunito"/>
                <a:cs typeface="Nunito"/>
                <a:sym typeface="Nunito"/>
              </a:defRPr>
            </a:lvl7pPr>
            <a:lvl8pPr lvl="7" rtl="0" algn="ctr">
              <a:spcBef>
                <a:spcPts val="0"/>
              </a:spcBef>
              <a:spcAft>
                <a:spcPts val="0"/>
              </a:spcAft>
              <a:buNone/>
              <a:defRPr b="1" sz="1600">
                <a:solidFill>
                  <a:schemeClr val="accent3"/>
                </a:solidFill>
                <a:latin typeface="Nunito"/>
                <a:ea typeface="Nunito"/>
                <a:cs typeface="Nunito"/>
                <a:sym typeface="Nunito"/>
              </a:defRPr>
            </a:lvl8pPr>
            <a:lvl9pPr lvl="8" rtl="0" algn="ctr">
              <a:spcBef>
                <a:spcPts val="0"/>
              </a:spcBef>
              <a:spcAft>
                <a:spcPts val="0"/>
              </a:spcAft>
              <a:buNone/>
              <a:defRPr b="1" sz="1600">
                <a:solidFill>
                  <a:schemeClr val="accent3"/>
                </a:solidFill>
                <a:latin typeface="Nunito"/>
                <a:ea typeface="Nunito"/>
                <a:cs typeface="Nunito"/>
                <a:sym typeface="Nunito"/>
              </a:defRPr>
            </a:lvl9pPr>
          </a:lstStyle>
          <a:p/>
        </p:txBody>
      </p:sp>
      <p:sp>
        <p:nvSpPr>
          <p:cNvPr id="388" name="Google Shape;388;p16"/>
          <p:cNvSpPr txBox="1"/>
          <p:nvPr>
            <p:ph idx="15" type="subTitle"/>
          </p:nvPr>
        </p:nvSpPr>
        <p:spPr>
          <a:xfrm>
            <a:off x="5980176" y="4142232"/>
            <a:ext cx="2197500" cy="572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a:solidFill>
                  <a:schemeClr val="dk2"/>
                </a:solidFill>
                <a:latin typeface="Nunito"/>
                <a:ea typeface="Nunito"/>
                <a:cs typeface="Nunito"/>
                <a:sym typeface="Nunito"/>
              </a:defRPr>
            </a:lvl1pPr>
            <a:lvl2pPr lvl="1" rtl="0" algn="ctr">
              <a:spcBef>
                <a:spcPts val="0"/>
              </a:spcBef>
              <a:spcAft>
                <a:spcPts val="0"/>
              </a:spcAft>
              <a:buNone/>
              <a:defRPr>
                <a:solidFill>
                  <a:schemeClr val="dk2"/>
                </a:solidFill>
                <a:latin typeface="Nunito"/>
                <a:ea typeface="Nunito"/>
                <a:cs typeface="Nunito"/>
                <a:sym typeface="Nunito"/>
              </a:defRPr>
            </a:lvl2pPr>
            <a:lvl3pPr lvl="2" rtl="0" algn="ctr">
              <a:spcBef>
                <a:spcPts val="0"/>
              </a:spcBef>
              <a:spcAft>
                <a:spcPts val="0"/>
              </a:spcAft>
              <a:buNone/>
              <a:defRPr>
                <a:solidFill>
                  <a:schemeClr val="dk2"/>
                </a:solidFill>
                <a:latin typeface="Nunito"/>
                <a:ea typeface="Nunito"/>
                <a:cs typeface="Nunito"/>
                <a:sym typeface="Nunito"/>
              </a:defRPr>
            </a:lvl3pPr>
            <a:lvl4pPr lvl="3" rtl="0" algn="ctr">
              <a:spcBef>
                <a:spcPts val="0"/>
              </a:spcBef>
              <a:spcAft>
                <a:spcPts val="0"/>
              </a:spcAft>
              <a:buNone/>
              <a:defRPr>
                <a:solidFill>
                  <a:schemeClr val="dk2"/>
                </a:solidFill>
                <a:latin typeface="Nunito"/>
                <a:ea typeface="Nunito"/>
                <a:cs typeface="Nunito"/>
                <a:sym typeface="Nunito"/>
              </a:defRPr>
            </a:lvl4pPr>
            <a:lvl5pPr lvl="4" rtl="0" algn="ctr">
              <a:spcBef>
                <a:spcPts val="0"/>
              </a:spcBef>
              <a:spcAft>
                <a:spcPts val="0"/>
              </a:spcAft>
              <a:buNone/>
              <a:defRPr>
                <a:solidFill>
                  <a:schemeClr val="dk2"/>
                </a:solidFill>
                <a:latin typeface="Nunito"/>
                <a:ea typeface="Nunito"/>
                <a:cs typeface="Nunito"/>
                <a:sym typeface="Nunito"/>
              </a:defRPr>
            </a:lvl5pPr>
            <a:lvl6pPr lvl="5" rtl="0" algn="ctr">
              <a:spcBef>
                <a:spcPts val="0"/>
              </a:spcBef>
              <a:spcAft>
                <a:spcPts val="0"/>
              </a:spcAft>
              <a:buNone/>
              <a:defRPr>
                <a:solidFill>
                  <a:schemeClr val="dk2"/>
                </a:solidFill>
                <a:latin typeface="Nunito"/>
                <a:ea typeface="Nunito"/>
                <a:cs typeface="Nunito"/>
                <a:sym typeface="Nunito"/>
              </a:defRPr>
            </a:lvl6pPr>
            <a:lvl7pPr lvl="6" rtl="0" algn="ctr">
              <a:spcBef>
                <a:spcPts val="0"/>
              </a:spcBef>
              <a:spcAft>
                <a:spcPts val="0"/>
              </a:spcAft>
              <a:buNone/>
              <a:defRPr>
                <a:solidFill>
                  <a:schemeClr val="dk2"/>
                </a:solidFill>
                <a:latin typeface="Nunito"/>
                <a:ea typeface="Nunito"/>
                <a:cs typeface="Nunito"/>
                <a:sym typeface="Nunito"/>
              </a:defRPr>
            </a:lvl7pPr>
            <a:lvl8pPr lvl="7" rtl="0" algn="ctr">
              <a:spcBef>
                <a:spcPts val="0"/>
              </a:spcBef>
              <a:spcAft>
                <a:spcPts val="0"/>
              </a:spcAft>
              <a:buNone/>
              <a:defRPr>
                <a:solidFill>
                  <a:schemeClr val="dk2"/>
                </a:solidFill>
                <a:latin typeface="Nunito"/>
                <a:ea typeface="Nunito"/>
                <a:cs typeface="Nunito"/>
                <a:sym typeface="Nunito"/>
              </a:defRPr>
            </a:lvl8pPr>
            <a:lvl9pPr lvl="8" rtl="0" algn="ctr">
              <a:spcBef>
                <a:spcPts val="0"/>
              </a:spcBef>
              <a:spcAft>
                <a:spcPts val="0"/>
              </a:spcAft>
              <a:buNone/>
              <a:defRPr>
                <a:solidFill>
                  <a:schemeClr val="dk2"/>
                </a:solidFill>
                <a:latin typeface="Nunito"/>
                <a:ea typeface="Nunito"/>
                <a:cs typeface="Nunito"/>
                <a:sym typeface="Nunito"/>
              </a:defRPr>
            </a:lvl9pPr>
          </a:lstStyle>
          <a:p/>
        </p:txBody>
      </p:sp>
      <p:sp>
        <p:nvSpPr>
          <p:cNvPr id="389" name="Google Shape;389;p16"/>
          <p:cNvSpPr/>
          <p:nvPr/>
        </p:nvSpPr>
        <p:spPr>
          <a:xfrm rot="5400000">
            <a:off x="8128858" y="206742"/>
            <a:ext cx="1232802" cy="819326"/>
          </a:xfrm>
          <a:custGeom>
            <a:rect b="b" l="l" r="r" t="t"/>
            <a:pathLst>
              <a:path extrusionOk="0" h="25562" w="38426">
                <a:moveTo>
                  <a:pt x="3253" y="0"/>
                </a:moveTo>
                <a:cubicBezTo>
                  <a:pt x="3212" y="41"/>
                  <a:pt x="3170" y="83"/>
                  <a:pt x="3129" y="124"/>
                </a:cubicBezTo>
                <a:cubicBezTo>
                  <a:pt x="2860" y="435"/>
                  <a:pt x="2694" y="849"/>
                  <a:pt x="2570" y="1222"/>
                </a:cubicBezTo>
                <a:cubicBezTo>
                  <a:pt x="1782" y="3584"/>
                  <a:pt x="312" y="7975"/>
                  <a:pt x="125" y="11372"/>
                </a:cubicBezTo>
                <a:cubicBezTo>
                  <a:pt x="1" y="13796"/>
                  <a:pt x="726" y="16053"/>
                  <a:pt x="2321" y="18042"/>
                </a:cubicBezTo>
                <a:cubicBezTo>
                  <a:pt x="4085" y="20280"/>
                  <a:pt x="5745" y="20469"/>
                  <a:pt x="7746" y="20469"/>
                </a:cubicBezTo>
                <a:cubicBezTo>
                  <a:pt x="7930" y="20469"/>
                  <a:pt x="8117" y="20467"/>
                  <a:pt x="8307" y="20465"/>
                </a:cubicBezTo>
                <a:cubicBezTo>
                  <a:pt x="8908" y="20465"/>
                  <a:pt x="9509" y="20465"/>
                  <a:pt x="10172" y="20507"/>
                </a:cubicBezTo>
                <a:cubicBezTo>
                  <a:pt x="13258" y="20693"/>
                  <a:pt x="15267" y="21853"/>
                  <a:pt x="17794" y="23345"/>
                </a:cubicBezTo>
                <a:cubicBezTo>
                  <a:pt x="18291" y="23635"/>
                  <a:pt x="18830" y="23945"/>
                  <a:pt x="19389" y="24277"/>
                </a:cubicBezTo>
                <a:cubicBezTo>
                  <a:pt x="20922" y="25126"/>
                  <a:pt x="22517" y="25561"/>
                  <a:pt x="24091" y="25561"/>
                </a:cubicBezTo>
                <a:cubicBezTo>
                  <a:pt x="25831" y="25561"/>
                  <a:pt x="27530" y="25043"/>
                  <a:pt x="29063" y="23987"/>
                </a:cubicBezTo>
                <a:cubicBezTo>
                  <a:pt x="32543" y="21605"/>
                  <a:pt x="35401" y="16592"/>
                  <a:pt x="36437" y="12863"/>
                </a:cubicBezTo>
                <a:cubicBezTo>
                  <a:pt x="37473" y="9073"/>
                  <a:pt x="38426" y="4661"/>
                  <a:pt x="36478" y="394"/>
                </a:cubicBezTo>
                <a:cubicBezTo>
                  <a:pt x="36416" y="269"/>
                  <a:pt x="36333" y="124"/>
                  <a:pt x="36271" y="0"/>
                </a:cubicBezTo>
                <a:lnTo>
                  <a:pt x="35463" y="0"/>
                </a:lnTo>
                <a:cubicBezTo>
                  <a:pt x="35608" y="228"/>
                  <a:pt x="35733" y="435"/>
                  <a:pt x="35836" y="684"/>
                </a:cubicBezTo>
                <a:cubicBezTo>
                  <a:pt x="37701" y="4744"/>
                  <a:pt x="36768" y="9011"/>
                  <a:pt x="35774" y="12677"/>
                </a:cubicBezTo>
                <a:cubicBezTo>
                  <a:pt x="34780" y="16281"/>
                  <a:pt x="32025" y="21128"/>
                  <a:pt x="28669" y="23428"/>
                </a:cubicBezTo>
                <a:cubicBezTo>
                  <a:pt x="27255" y="24385"/>
                  <a:pt x="25687" y="24868"/>
                  <a:pt x="24084" y="24868"/>
                </a:cubicBezTo>
                <a:cubicBezTo>
                  <a:pt x="22635" y="24868"/>
                  <a:pt x="21158" y="24473"/>
                  <a:pt x="19741" y="23676"/>
                </a:cubicBezTo>
                <a:cubicBezTo>
                  <a:pt x="19182" y="23365"/>
                  <a:pt x="18644" y="23055"/>
                  <a:pt x="18126" y="22744"/>
                </a:cubicBezTo>
                <a:cubicBezTo>
                  <a:pt x="15640" y="21273"/>
                  <a:pt x="13465" y="20010"/>
                  <a:pt x="10213" y="19823"/>
                </a:cubicBezTo>
                <a:cubicBezTo>
                  <a:pt x="9674" y="19782"/>
                  <a:pt x="9177" y="19782"/>
                  <a:pt x="8701" y="19782"/>
                </a:cubicBezTo>
                <a:lnTo>
                  <a:pt x="8307" y="19782"/>
                </a:lnTo>
                <a:cubicBezTo>
                  <a:pt x="8265" y="19782"/>
                  <a:pt x="8224" y="19782"/>
                  <a:pt x="8183" y="19782"/>
                </a:cubicBezTo>
                <a:cubicBezTo>
                  <a:pt x="6014" y="19782"/>
                  <a:pt x="4547" y="19762"/>
                  <a:pt x="2860" y="17628"/>
                </a:cubicBezTo>
                <a:cubicBezTo>
                  <a:pt x="1368" y="15763"/>
                  <a:pt x="685" y="13671"/>
                  <a:pt x="809" y="11413"/>
                </a:cubicBezTo>
                <a:cubicBezTo>
                  <a:pt x="995" y="8099"/>
                  <a:pt x="2445" y="3770"/>
                  <a:pt x="3232" y="1450"/>
                </a:cubicBezTo>
                <a:cubicBezTo>
                  <a:pt x="3336" y="1139"/>
                  <a:pt x="3460" y="808"/>
                  <a:pt x="3647" y="580"/>
                </a:cubicBezTo>
                <a:cubicBezTo>
                  <a:pt x="3709" y="518"/>
                  <a:pt x="3750" y="476"/>
                  <a:pt x="3812" y="435"/>
                </a:cubicBezTo>
                <a:cubicBezTo>
                  <a:pt x="4040" y="249"/>
                  <a:pt x="4372" y="104"/>
                  <a:pt x="472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16"/>
          <p:cNvSpPr/>
          <p:nvPr/>
        </p:nvSpPr>
        <p:spPr>
          <a:xfrm rot="5400000">
            <a:off x="8345917" y="267624"/>
            <a:ext cx="923751" cy="694257"/>
          </a:xfrm>
          <a:custGeom>
            <a:rect b="b" l="l" r="r" t="t"/>
            <a:pathLst>
              <a:path extrusionOk="0" h="21660" w="28793">
                <a:moveTo>
                  <a:pt x="20500" y="414"/>
                </a:moveTo>
                <a:cubicBezTo>
                  <a:pt x="23140" y="414"/>
                  <a:pt x="25678" y="1050"/>
                  <a:pt x="26763" y="3418"/>
                </a:cubicBezTo>
                <a:cubicBezTo>
                  <a:pt x="28088" y="6297"/>
                  <a:pt x="27488" y="9321"/>
                  <a:pt x="26783" y="11952"/>
                </a:cubicBezTo>
                <a:cubicBezTo>
                  <a:pt x="26100" y="14541"/>
                  <a:pt x="24153" y="17897"/>
                  <a:pt x="21791" y="19637"/>
                </a:cubicBezTo>
                <a:cubicBezTo>
                  <a:pt x="20583" y="20534"/>
                  <a:pt x="19292" y="20965"/>
                  <a:pt x="17972" y="20965"/>
                </a:cubicBezTo>
                <a:cubicBezTo>
                  <a:pt x="16914" y="20965"/>
                  <a:pt x="15838" y="20689"/>
                  <a:pt x="14769" y="20155"/>
                </a:cubicBezTo>
                <a:cubicBezTo>
                  <a:pt x="14314" y="19927"/>
                  <a:pt x="13879" y="19699"/>
                  <a:pt x="13464" y="19471"/>
                </a:cubicBezTo>
                <a:cubicBezTo>
                  <a:pt x="12035" y="18705"/>
                  <a:pt x="10751" y="18000"/>
                  <a:pt x="9156" y="17628"/>
                </a:cubicBezTo>
                <a:cubicBezTo>
                  <a:pt x="8638" y="17503"/>
                  <a:pt x="8058" y="17420"/>
                  <a:pt x="7478" y="17379"/>
                </a:cubicBezTo>
                <a:cubicBezTo>
                  <a:pt x="7188" y="17379"/>
                  <a:pt x="6919" y="17358"/>
                  <a:pt x="6670" y="17358"/>
                </a:cubicBezTo>
                <a:lnTo>
                  <a:pt x="6049" y="17358"/>
                </a:lnTo>
                <a:cubicBezTo>
                  <a:pt x="4350" y="17358"/>
                  <a:pt x="3294" y="17317"/>
                  <a:pt x="2051" y="15598"/>
                </a:cubicBezTo>
                <a:cubicBezTo>
                  <a:pt x="1036" y="14231"/>
                  <a:pt x="559" y="12698"/>
                  <a:pt x="663" y="11020"/>
                </a:cubicBezTo>
                <a:cubicBezTo>
                  <a:pt x="808" y="8576"/>
                  <a:pt x="1864" y="5427"/>
                  <a:pt x="2507" y="3729"/>
                </a:cubicBezTo>
                <a:cubicBezTo>
                  <a:pt x="2589" y="3501"/>
                  <a:pt x="2672" y="3273"/>
                  <a:pt x="2817" y="3107"/>
                </a:cubicBezTo>
                <a:cubicBezTo>
                  <a:pt x="2859" y="3066"/>
                  <a:pt x="2900" y="3045"/>
                  <a:pt x="2942" y="3004"/>
                </a:cubicBezTo>
                <a:cubicBezTo>
                  <a:pt x="3522" y="2569"/>
                  <a:pt x="4806" y="2465"/>
                  <a:pt x="5800" y="2361"/>
                </a:cubicBezTo>
                <a:cubicBezTo>
                  <a:pt x="6007" y="2361"/>
                  <a:pt x="6214" y="2341"/>
                  <a:pt x="6401" y="2320"/>
                </a:cubicBezTo>
                <a:cubicBezTo>
                  <a:pt x="6716" y="2281"/>
                  <a:pt x="7040" y="2266"/>
                  <a:pt x="7366" y="2266"/>
                </a:cubicBezTo>
                <a:cubicBezTo>
                  <a:pt x="7555" y="2266"/>
                  <a:pt x="7744" y="2271"/>
                  <a:pt x="7934" y="2279"/>
                </a:cubicBezTo>
                <a:cubicBezTo>
                  <a:pt x="8493" y="2279"/>
                  <a:pt x="9073" y="2279"/>
                  <a:pt x="9632" y="2216"/>
                </a:cubicBezTo>
                <a:cubicBezTo>
                  <a:pt x="10606" y="2113"/>
                  <a:pt x="11538" y="1844"/>
                  <a:pt x="12408" y="1595"/>
                </a:cubicBezTo>
                <a:cubicBezTo>
                  <a:pt x="13071" y="1409"/>
                  <a:pt x="13713" y="1201"/>
                  <a:pt x="14376" y="1119"/>
                </a:cubicBezTo>
                <a:cubicBezTo>
                  <a:pt x="14728" y="1056"/>
                  <a:pt x="15101" y="994"/>
                  <a:pt x="15515" y="932"/>
                </a:cubicBezTo>
                <a:cubicBezTo>
                  <a:pt x="16959" y="693"/>
                  <a:pt x="18751" y="414"/>
                  <a:pt x="20500" y="414"/>
                </a:cubicBezTo>
                <a:close/>
                <a:moveTo>
                  <a:pt x="17131" y="0"/>
                </a:moveTo>
                <a:cubicBezTo>
                  <a:pt x="16551" y="83"/>
                  <a:pt x="15991" y="166"/>
                  <a:pt x="15453" y="249"/>
                </a:cubicBezTo>
                <a:cubicBezTo>
                  <a:pt x="15039" y="311"/>
                  <a:pt x="14666" y="373"/>
                  <a:pt x="14334" y="435"/>
                </a:cubicBezTo>
                <a:cubicBezTo>
                  <a:pt x="13630" y="539"/>
                  <a:pt x="12946" y="725"/>
                  <a:pt x="12263" y="932"/>
                </a:cubicBezTo>
                <a:cubicBezTo>
                  <a:pt x="11414" y="1160"/>
                  <a:pt x="10502" y="1429"/>
                  <a:pt x="9570" y="1533"/>
                </a:cubicBezTo>
                <a:cubicBezTo>
                  <a:pt x="9247" y="1570"/>
                  <a:pt x="8924" y="1578"/>
                  <a:pt x="8596" y="1578"/>
                </a:cubicBezTo>
                <a:cubicBezTo>
                  <a:pt x="8378" y="1578"/>
                  <a:pt x="8157" y="1574"/>
                  <a:pt x="7934" y="1574"/>
                </a:cubicBezTo>
                <a:cubicBezTo>
                  <a:pt x="7395" y="1574"/>
                  <a:pt x="6857" y="1574"/>
                  <a:pt x="6318" y="1636"/>
                </a:cubicBezTo>
                <a:cubicBezTo>
                  <a:pt x="6132" y="1657"/>
                  <a:pt x="5945" y="1678"/>
                  <a:pt x="5738" y="1678"/>
                </a:cubicBezTo>
                <a:cubicBezTo>
                  <a:pt x="4599" y="1781"/>
                  <a:pt x="3211" y="1926"/>
                  <a:pt x="2527" y="2444"/>
                </a:cubicBezTo>
                <a:cubicBezTo>
                  <a:pt x="2486" y="2486"/>
                  <a:pt x="2403" y="2569"/>
                  <a:pt x="2341" y="2610"/>
                </a:cubicBezTo>
                <a:cubicBezTo>
                  <a:pt x="2113" y="2859"/>
                  <a:pt x="1989" y="3169"/>
                  <a:pt x="1864" y="3459"/>
                </a:cubicBezTo>
                <a:cubicBezTo>
                  <a:pt x="1098" y="5344"/>
                  <a:pt x="21" y="8866"/>
                  <a:pt x="0" y="11476"/>
                </a:cubicBezTo>
                <a:cubicBezTo>
                  <a:pt x="0" y="11558"/>
                  <a:pt x="0" y="11621"/>
                  <a:pt x="0" y="11703"/>
                </a:cubicBezTo>
                <a:cubicBezTo>
                  <a:pt x="83" y="13692"/>
                  <a:pt x="870" y="15101"/>
                  <a:pt x="2092" y="16426"/>
                </a:cubicBezTo>
                <a:cubicBezTo>
                  <a:pt x="3294" y="17731"/>
                  <a:pt x="4329" y="18021"/>
                  <a:pt x="5572" y="18063"/>
                </a:cubicBezTo>
                <a:cubicBezTo>
                  <a:pt x="5842" y="18083"/>
                  <a:pt x="6132" y="18083"/>
                  <a:pt x="6422" y="18083"/>
                </a:cubicBezTo>
                <a:cubicBezTo>
                  <a:pt x="6836" y="18083"/>
                  <a:pt x="7271" y="18083"/>
                  <a:pt x="7727" y="18125"/>
                </a:cubicBezTo>
                <a:cubicBezTo>
                  <a:pt x="9922" y="18270"/>
                  <a:pt x="11351" y="19119"/>
                  <a:pt x="13174" y="20093"/>
                </a:cubicBezTo>
                <a:cubicBezTo>
                  <a:pt x="13609" y="20320"/>
                  <a:pt x="14044" y="20548"/>
                  <a:pt x="14500" y="20776"/>
                </a:cubicBezTo>
                <a:cubicBezTo>
                  <a:pt x="15204" y="21128"/>
                  <a:pt x="15909" y="21377"/>
                  <a:pt x="16613" y="21522"/>
                </a:cubicBezTo>
                <a:cubicBezTo>
                  <a:pt x="17069" y="21603"/>
                  <a:pt x="17512" y="21659"/>
                  <a:pt x="17963" y="21659"/>
                </a:cubicBezTo>
                <a:cubicBezTo>
                  <a:pt x="18085" y="21659"/>
                  <a:pt x="18208" y="21655"/>
                  <a:pt x="18332" y="21646"/>
                </a:cubicBezTo>
                <a:cubicBezTo>
                  <a:pt x="19679" y="21584"/>
                  <a:pt x="21004" y="21087"/>
                  <a:pt x="22226" y="20175"/>
                </a:cubicBezTo>
                <a:cubicBezTo>
                  <a:pt x="24712" y="18332"/>
                  <a:pt x="26742" y="14811"/>
                  <a:pt x="27467" y="12097"/>
                </a:cubicBezTo>
                <a:cubicBezTo>
                  <a:pt x="28192" y="9342"/>
                  <a:pt x="28793" y="6173"/>
                  <a:pt x="27384" y="3128"/>
                </a:cubicBezTo>
                <a:cubicBezTo>
                  <a:pt x="26556" y="1284"/>
                  <a:pt x="24981" y="394"/>
                  <a:pt x="2315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16"/>
          <p:cNvSpPr/>
          <p:nvPr/>
        </p:nvSpPr>
        <p:spPr>
          <a:xfrm rot="5400000">
            <a:off x="8505295" y="376886"/>
            <a:ext cx="623363" cy="463768"/>
          </a:xfrm>
          <a:custGeom>
            <a:rect b="b" l="l" r="r" t="t"/>
            <a:pathLst>
              <a:path extrusionOk="0" h="14469" w="19430">
                <a:moveTo>
                  <a:pt x="13198" y="657"/>
                </a:moveTo>
                <a:cubicBezTo>
                  <a:pt x="15128" y="657"/>
                  <a:pt x="17139" y="1061"/>
                  <a:pt x="17959" y="2822"/>
                </a:cubicBezTo>
                <a:cubicBezTo>
                  <a:pt x="18746" y="4521"/>
                  <a:pt x="18477" y="6323"/>
                  <a:pt x="18084" y="7918"/>
                </a:cubicBezTo>
                <a:cubicBezTo>
                  <a:pt x="17690" y="9472"/>
                  <a:pt x="16551" y="11398"/>
                  <a:pt x="15204" y="12558"/>
                </a:cubicBezTo>
                <a:cubicBezTo>
                  <a:pt x="14198" y="13415"/>
                  <a:pt x="13198" y="13788"/>
                  <a:pt x="12171" y="13788"/>
                </a:cubicBezTo>
                <a:cubicBezTo>
                  <a:pt x="11486" y="13788"/>
                  <a:pt x="10788" y="13623"/>
                  <a:pt x="10067" y="13324"/>
                </a:cubicBezTo>
                <a:cubicBezTo>
                  <a:pt x="9736" y="13179"/>
                  <a:pt x="9404" y="13055"/>
                  <a:pt x="9073" y="12910"/>
                </a:cubicBezTo>
                <a:cubicBezTo>
                  <a:pt x="8099" y="12475"/>
                  <a:pt x="7209" y="12019"/>
                  <a:pt x="6132" y="11812"/>
                </a:cubicBezTo>
                <a:cubicBezTo>
                  <a:pt x="5759" y="11729"/>
                  <a:pt x="5386" y="11667"/>
                  <a:pt x="4992" y="11647"/>
                </a:cubicBezTo>
                <a:cubicBezTo>
                  <a:pt x="4806" y="11647"/>
                  <a:pt x="4640" y="11626"/>
                  <a:pt x="4454" y="11626"/>
                </a:cubicBezTo>
                <a:lnTo>
                  <a:pt x="4039" y="11626"/>
                </a:lnTo>
                <a:cubicBezTo>
                  <a:pt x="2900" y="11605"/>
                  <a:pt x="2279" y="11522"/>
                  <a:pt x="1512" y="10279"/>
                </a:cubicBezTo>
                <a:cubicBezTo>
                  <a:pt x="953" y="9409"/>
                  <a:pt x="684" y="8394"/>
                  <a:pt x="767" y="7317"/>
                </a:cubicBezTo>
                <a:cubicBezTo>
                  <a:pt x="870" y="5722"/>
                  <a:pt x="1533" y="3775"/>
                  <a:pt x="2030" y="2698"/>
                </a:cubicBezTo>
                <a:cubicBezTo>
                  <a:pt x="2092" y="2574"/>
                  <a:pt x="2175" y="2429"/>
                  <a:pt x="2258" y="2325"/>
                </a:cubicBezTo>
                <a:cubicBezTo>
                  <a:pt x="2299" y="2304"/>
                  <a:pt x="2320" y="2284"/>
                  <a:pt x="2362" y="2263"/>
                </a:cubicBezTo>
                <a:cubicBezTo>
                  <a:pt x="2755" y="2015"/>
                  <a:pt x="3646" y="1870"/>
                  <a:pt x="4454" y="1766"/>
                </a:cubicBezTo>
                <a:cubicBezTo>
                  <a:pt x="4599" y="1745"/>
                  <a:pt x="4744" y="1725"/>
                  <a:pt x="4868" y="1704"/>
                </a:cubicBezTo>
                <a:cubicBezTo>
                  <a:pt x="5241" y="1642"/>
                  <a:pt x="5614" y="1621"/>
                  <a:pt x="5987" y="1580"/>
                </a:cubicBezTo>
                <a:cubicBezTo>
                  <a:pt x="6401" y="1559"/>
                  <a:pt x="6815" y="1538"/>
                  <a:pt x="7229" y="1476"/>
                </a:cubicBezTo>
                <a:cubicBezTo>
                  <a:pt x="7954" y="1372"/>
                  <a:pt x="8659" y="1227"/>
                  <a:pt x="9259" y="1082"/>
                </a:cubicBezTo>
                <a:cubicBezTo>
                  <a:pt x="9674" y="1000"/>
                  <a:pt x="10088" y="896"/>
                  <a:pt x="10481" y="855"/>
                </a:cubicBezTo>
                <a:cubicBezTo>
                  <a:pt x="10709" y="834"/>
                  <a:pt x="10937" y="792"/>
                  <a:pt x="11186" y="772"/>
                </a:cubicBezTo>
                <a:cubicBezTo>
                  <a:pt x="11805" y="711"/>
                  <a:pt x="12496" y="657"/>
                  <a:pt x="13198" y="657"/>
                </a:cubicBezTo>
                <a:close/>
                <a:moveTo>
                  <a:pt x="13092" y="0"/>
                </a:moveTo>
                <a:cubicBezTo>
                  <a:pt x="12437" y="0"/>
                  <a:pt x="11795" y="40"/>
                  <a:pt x="11206" y="88"/>
                </a:cubicBezTo>
                <a:cubicBezTo>
                  <a:pt x="10958" y="109"/>
                  <a:pt x="10709" y="150"/>
                  <a:pt x="10502" y="171"/>
                </a:cubicBezTo>
                <a:cubicBezTo>
                  <a:pt x="10046" y="212"/>
                  <a:pt x="9611" y="316"/>
                  <a:pt x="9176" y="399"/>
                </a:cubicBezTo>
                <a:cubicBezTo>
                  <a:pt x="8576" y="544"/>
                  <a:pt x="7892" y="689"/>
                  <a:pt x="7167" y="792"/>
                </a:cubicBezTo>
                <a:cubicBezTo>
                  <a:pt x="6774" y="855"/>
                  <a:pt x="6380" y="875"/>
                  <a:pt x="5966" y="896"/>
                </a:cubicBezTo>
                <a:cubicBezTo>
                  <a:pt x="5572" y="917"/>
                  <a:pt x="5158" y="958"/>
                  <a:pt x="4764" y="1020"/>
                </a:cubicBezTo>
                <a:cubicBezTo>
                  <a:pt x="4640" y="1041"/>
                  <a:pt x="4495" y="1062"/>
                  <a:pt x="4329" y="1082"/>
                </a:cubicBezTo>
                <a:cubicBezTo>
                  <a:pt x="3397" y="1227"/>
                  <a:pt x="2382" y="1393"/>
                  <a:pt x="1968" y="1683"/>
                </a:cubicBezTo>
                <a:lnTo>
                  <a:pt x="1823" y="1787"/>
                </a:lnTo>
                <a:cubicBezTo>
                  <a:pt x="1657" y="1973"/>
                  <a:pt x="1533" y="2180"/>
                  <a:pt x="1429" y="2387"/>
                </a:cubicBezTo>
                <a:cubicBezTo>
                  <a:pt x="684" y="3817"/>
                  <a:pt x="0" y="6447"/>
                  <a:pt x="145" y="8291"/>
                </a:cubicBezTo>
                <a:cubicBezTo>
                  <a:pt x="145" y="8332"/>
                  <a:pt x="145" y="8394"/>
                  <a:pt x="145" y="8436"/>
                </a:cubicBezTo>
                <a:cubicBezTo>
                  <a:pt x="394" y="10114"/>
                  <a:pt x="1202" y="10735"/>
                  <a:pt x="2154" y="11502"/>
                </a:cubicBezTo>
                <a:cubicBezTo>
                  <a:pt x="2921" y="12102"/>
                  <a:pt x="3522" y="12309"/>
                  <a:pt x="4288" y="12372"/>
                </a:cubicBezTo>
                <a:cubicBezTo>
                  <a:pt x="4454" y="12372"/>
                  <a:pt x="4619" y="12372"/>
                  <a:pt x="4785" y="12392"/>
                </a:cubicBezTo>
                <a:cubicBezTo>
                  <a:pt x="5034" y="12392"/>
                  <a:pt x="5303" y="12413"/>
                  <a:pt x="5572" y="12434"/>
                </a:cubicBezTo>
                <a:cubicBezTo>
                  <a:pt x="6856" y="12537"/>
                  <a:pt x="7747" y="13034"/>
                  <a:pt x="8845" y="13552"/>
                </a:cubicBezTo>
                <a:cubicBezTo>
                  <a:pt x="9176" y="13697"/>
                  <a:pt x="9529" y="13842"/>
                  <a:pt x="9901" y="13987"/>
                </a:cubicBezTo>
                <a:cubicBezTo>
                  <a:pt x="10440" y="14194"/>
                  <a:pt x="10979" y="14360"/>
                  <a:pt x="11538" y="14422"/>
                </a:cubicBezTo>
                <a:cubicBezTo>
                  <a:pt x="11755" y="14453"/>
                  <a:pt x="11968" y="14469"/>
                  <a:pt x="12180" y="14469"/>
                </a:cubicBezTo>
                <a:cubicBezTo>
                  <a:pt x="12392" y="14469"/>
                  <a:pt x="12605" y="14453"/>
                  <a:pt x="12822" y="14422"/>
                </a:cubicBezTo>
                <a:cubicBezTo>
                  <a:pt x="13796" y="14319"/>
                  <a:pt x="14749" y="13842"/>
                  <a:pt x="15681" y="13034"/>
                </a:cubicBezTo>
                <a:cubicBezTo>
                  <a:pt x="17151" y="11792"/>
                  <a:pt x="18353" y="9720"/>
                  <a:pt x="18767" y="8022"/>
                </a:cubicBezTo>
                <a:cubicBezTo>
                  <a:pt x="19181" y="6302"/>
                  <a:pt x="19430" y="4376"/>
                  <a:pt x="18581" y="2532"/>
                </a:cubicBezTo>
                <a:cubicBezTo>
                  <a:pt x="17609" y="445"/>
                  <a:pt x="15277" y="0"/>
                  <a:pt x="1309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16"/>
          <p:cNvSpPr/>
          <p:nvPr/>
        </p:nvSpPr>
        <p:spPr>
          <a:xfrm rot="5400000">
            <a:off x="8659490" y="487224"/>
            <a:ext cx="335615" cy="238439"/>
          </a:xfrm>
          <a:custGeom>
            <a:rect b="b" l="l" r="r" t="t"/>
            <a:pathLst>
              <a:path extrusionOk="0" h="7439" w="10461">
                <a:moveTo>
                  <a:pt x="6316" y="684"/>
                </a:moveTo>
                <a:cubicBezTo>
                  <a:pt x="7611" y="684"/>
                  <a:pt x="8737" y="1319"/>
                  <a:pt x="9239" y="2364"/>
                </a:cubicBezTo>
                <a:cubicBezTo>
                  <a:pt x="9736" y="3379"/>
                  <a:pt x="9529" y="4559"/>
                  <a:pt x="8679" y="5574"/>
                </a:cubicBezTo>
                <a:cubicBezTo>
                  <a:pt x="7932" y="6479"/>
                  <a:pt x="7262" y="6765"/>
                  <a:pt x="6521" y="6765"/>
                </a:cubicBezTo>
                <a:cubicBezTo>
                  <a:pt x="5990" y="6765"/>
                  <a:pt x="5422" y="6617"/>
                  <a:pt x="4764" y="6444"/>
                </a:cubicBezTo>
                <a:cubicBezTo>
                  <a:pt x="4267" y="6320"/>
                  <a:pt x="3749" y="6175"/>
                  <a:pt x="3190" y="6092"/>
                </a:cubicBezTo>
                <a:cubicBezTo>
                  <a:pt x="2859" y="6051"/>
                  <a:pt x="2589" y="6030"/>
                  <a:pt x="2341" y="6009"/>
                </a:cubicBezTo>
                <a:cubicBezTo>
                  <a:pt x="1595" y="5989"/>
                  <a:pt x="1347" y="5968"/>
                  <a:pt x="1057" y="5077"/>
                </a:cubicBezTo>
                <a:cubicBezTo>
                  <a:pt x="705" y="4062"/>
                  <a:pt x="1098" y="2281"/>
                  <a:pt x="1782" y="1659"/>
                </a:cubicBezTo>
                <a:cubicBezTo>
                  <a:pt x="2279" y="1494"/>
                  <a:pt x="4909" y="727"/>
                  <a:pt x="6194" y="686"/>
                </a:cubicBezTo>
                <a:cubicBezTo>
                  <a:pt x="6235" y="685"/>
                  <a:pt x="6276" y="684"/>
                  <a:pt x="6316" y="684"/>
                </a:cubicBezTo>
                <a:close/>
                <a:moveTo>
                  <a:pt x="6296" y="1"/>
                </a:moveTo>
                <a:cubicBezTo>
                  <a:pt x="6255" y="1"/>
                  <a:pt x="6214" y="1"/>
                  <a:pt x="6173" y="2"/>
                </a:cubicBezTo>
                <a:cubicBezTo>
                  <a:pt x="4744" y="44"/>
                  <a:pt x="1844" y="893"/>
                  <a:pt x="1492" y="1038"/>
                </a:cubicBezTo>
                <a:lnTo>
                  <a:pt x="1388" y="1100"/>
                </a:lnTo>
                <a:cubicBezTo>
                  <a:pt x="394" y="1908"/>
                  <a:pt x="0" y="4124"/>
                  <a:pt x="394" y="5305"/>
                </a:cubicBezTo>
                <a:cubicBezTo>
                  <a:pt x="829" y="6631"/>
                  <a:pt x="1512" y="6672"/>
                  <a:pt x="2299" y="6714"/>
                </a:cubicBezTo>
                <a:cubicBezTo>
                  <a:pt x="2527" y="6714"/>
                  <a:pt x="2797" y="6734"/>
                  <a:pt x="3087" y="6776"/>
                </a:cubicBezTo>
                <a:cubicBezTo>
                  <a:pt x="3604" y="6859"/>
                  <a:pt x="4102" y="6983"/>
                  <a:pt x="4578" y="7107"/>
                </a:cubicBezTo>
                <a:cubicBezTo>
                  <a:pt x="5241" y="7273"/>
                  <a:pt x="5883" y="7439"/>
                  <a:pt x="6525" y="7439"/>
                </a:cubicBezTo>
                <a:cubicBezTo>
                  <a:pt x="7416" y="7439"/>
                  <a:pt x="8307" y="7128"/>
                  <a:pt x="9218" y="6030"/>
                </a:cubicBezTo>
                <a:cubicBezTo>
                  <a:pt x="10233" y="4808"/>
                  <a:pt x="10461" y="3316"/>
                  <a:pt x="9860" y="2053"/>
                </a:cubicBezTo>
                <a:cubicBezTo>
                  <a:pt x="9234" y="781"/>
                  <a:pt x="7880" y="1"/>
                  <a:pt x="629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4">
    <p:bg>
      <p:bgPr>
        <a:solidFill>
          <a:schemeClr val="accent4"/>
        </a:solidFill>
      </p:bgPr>
    </p:bg>
    <p:spTree>
      <p:nvGrpSpPr>
        <p:cNvPr id="393" name="Shape 393"/>
        <p:cNvGrpSpPr/>
        <p:nvPr/>
      </p:nvGrpSpPr>
      <p:grpSpPr>
        <a:xfrm>
          <a:off x="0" y="0"/>
          <a:ext cx="0" cy="0"/>
          <a:chOff x="0" y="0"/>
          <a:chExt cx="0" cy="0"/>
        </a:xfrm>
      </p:grpSpPr>
      <p:sp>
        <p:nvSpPr>
          <p:cNvPr id="394" name="Google Shape;394;p17"/>
          <p:cNvSpPr txBox="1"/>
          <p:nvPr>
            <p:ph type="title"/>
          </p:nvPr>
        </p:nvSpPr>
        <p:spPr>
          <a:xfrm>
            <a:off x="3767328" y="1371600"/>
            <a:ext cx="4581000" cy="1234500"/>
          </a:xfrm>
          <a:prstGeom prst="rect">
            <a:avLst/>
          </a:prstGeom>
        </p:spPr>
        <p:txBody>
          <a:bodyPr anchorCtr="0" anchor="ctr" bIns="91425" lIns="91425" spcFirstLastPara="1" rIns="91425" wrap="square" tIns="91425">
            <a:noAutofit/>
          </a:bodyPr>
          <a:lstStyle>
            <a:lvl1pPr lvl="0" algn="ctr">
              <a:spcBef>
                <a:spcPts val="0"/>
              </a:spcBef>
              <a:spcAft>
                <a:spcPts val="0"/>
              </a:spcAft>
              <a:buNone/>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2">
  <p:cSld name="CUSTOM_5">
    <p:bg>
      <p:bgPr>
        <a:solidFill>
          <a:schemeClr val="accent6"/>
        </a:solidFill>
      </p:bgPr>
    </p:bg>
    <p:spTree>
      <p:nvGrpSpPr>
        <p:cNvPr id="395" name="Shape 395"/>
        <p:cNvGrpSpPr/>
        <p:nvPr/>
      </p:nvGrpSpPr>
      <p:grpSpPr>
        <a:xfrm>
          <a:off x="0" y="0"/>
          <a:ext cx="0" cy="0"/>
          <a:chOff x="0" y="0"/>
          <a:chExt cx="0" cy="0"/>
        </a:xfrm>
      </p:grpSpPr>
      <p:sp>
        <p:nvSpPr>
          <p:cNvPr id="396" name="Google Shape;396;p18"/>
          <p:cNvSpPr txBox="1"/>
          <p:nvPr>
            <p:ph type="title"/>
          </p:nvPr>
        </p:nvSpPr>
        <p:spPr>
          <a:xfrm>
            <a:off x="1433550" y="418374"/>
            <a:ext cx="6276900" cy="576000"/>
          </a:xfrm>
          <a:prstGeom prst="rect">
            <a:avLst/>
          </a:prstGeom>
        </p:spPr>
        <p:txBody>
          <a:bodyPr anchorCtr="0" anchor="ctr" bIns="91425" lIns="91425" spcFirstLastPara="1" rIns="91425" wrap="square" tIns="91425">
            <a:noAutofit/>
          </a:bodyPr>
          <a:lstStyle>
            <a:lvl1pPr lvl="0" algn="ctr">
              <a:spcBef>
                <a:spcPts val="0"/>
              </a:spcBef>
              <a:spcAft>
                <a:spcPts val="0"/>
              </a:spcAft>
              <a:buNone/>
              <a:defRPr/>
            </a:lvl1pPr>
            <a:lvl2pPr lvl="1" algn="ctr">
              <a:spcBef>
                <a:spcPts val="0"/>
              </a:spcBef>
              <a:spcAft>
                <a:spcPts val="0"/>
              </a:spcAft>
              <a:buNone/>
              <a:defRPr/>
            </a:lvl2pPr>
            <a:lvl3pPr lvl="2" algn="ctr">
              <a:spcBef>
                <a:spcPts val="0"/>
              </a:spcBef>
              <a:spcAft>
                <a:spcPts val="0"/>
              </a:spcAft>
              <a:buNone/>
              <a:defRPr/>
            </a:lvl3pPr>
            <a:lvl4pPr lvl="3" algn="ctr">
              <a:spcBef>
                <a:spcPts val="0"/>
              </a:spcBef>
              <a:spcAft>
                <a:spcPts val="0"/>
              </a:spcAft>
              <a:buNone/>
              <a:defRPr/>
            </a:lvl4pPr>
            <a:lvl5pPr lvl="4" algn="ctr">
              <a:spcBef>
                <a:spcPts val="0"/>
              </a:spcBef>
              <a:spcAft>
                <a:spcPts val="0"/>
              </a:spcAft>
              <a:buNone/>
              <a:defRPr/>
            </a:lvl5pPr>
            <a:lvl6pPr lvl="5" algn="ctr">
              <a:spcBef>
                <a:spcPts val="0"/>
              </a:spcBef>
              <a:spcAft>
                <a:spcPts val="0"/>
              </a:spcAft>
              <a:buNone/>
              <a:defRPr/>
            </a:lvl6pPr>
            <a:lvl7pPr lvl="6" algn="ctr">
              <a:spcBef>
                <a:spcPts val="0"/>
              </a:spcBef>
              <a:spcAft>
                <a:spcPts val="0"/>
              </a:spcAft>
              <a:buNone/>
              <a:defRPr/>
            </a:lvl7pPr>
            <a:lvl8pPr lvl="7" algn="ctr">
              <a:spcBef>
                <a:spcPts val="0"/>
              </a:spcBef>
              <a:spcAft>
                <a:spcPts val="0"/>
              </a:spcAft>
              <a:buNone/>
              <a:defRPr/>
            </a:lvl8pPr>
            <a:lvl9pPr lvl="8" algn="ctr">
              <a:spcBef>
                <a:spcPts val="0"/>
              </a:spcBef>
              <a:spcAft>
                <a:spcPts val="0"/>
              </a:spcAft>
              <a:buNone/>
              <a:defRPr/>
            </a:lvl9pPr>
          </a:lstStyle>
          <a:p/>
        </p:txBody>
      </p:sp>
      <p:sp>
        <p:nvSpPr>
          <p:cNvPr id="397" name="Google Shape;397;p18"/>
          <p:cNvSpPr/>
          <p:nvPr/>
        </p:nvSpPr>
        <p:spPr>
          <a:xfrm>
            <a:off x="0" y="4008102"/>
            <a:ext cx="958346" cy="1135418"/>
          </a:xfrm>
          <a:custGeom>
            <a:rect b="b" l="l" r="r" t="t"/>
            <a:pathLst>
              <a:path extrusionOk="0" h="54686" w="46152">
                <a:moveTo>
                  <a:pt x="19120" y="0"/>
                </a:moveTo>
                <a:cubicBezTo>
                  <a:pt x="12615" y="0"/>
                  <a:pt x="6670" y="1368"/>
                  <a:pt x="3066" y="2424"/>
                </a:cubicBezTo>
                <a:cubicBezTo>
                  <a:pt x="2031" y="2735"/>
                  <a:pt x="995" y="3045"/>
                  <a:pt x="1" y="3356"/>
                </a:cubicBezTo>
                <a:lnTo>
                  <a:pt x="1" y="4703"/>
                </a:lnTo>
                <a:cubicBezTo>
                  <a:pt x="1119" y="4350"/>
                  <a:pt x="2258" y="3998"/>
                  <a:pt x="3418" y="3646"/>
                </a:cubicBezTo>
                <a:cubicBezTo>
                  <a:pt x="6940" y="2631"/>
                  <a:pt x="12781" y="1264"/>
                  <a:pt x="19120" y="1264"/>
                </a:cubicBezTo>
                <a:cubicBezTo>
                  <a:pt x="21481" y="1264"/>
                  <a:pt x="23925" y="1471"/>
                  <a:pt x="26349" y="1927"/>
                </a:cubicBezTo>
                <a:cubicBezTo>
                  <a:pt x="31859" y="3004"/>
                  <a:pt x="37244" y="5510"/>
                  <a:pt x="41346" y="10523"/>
                </a:cubicBezTo>
                <a:cubicBezTo>
                  <a:pt x="43811" y="13547"/>
                  <a:pt x="44846" y="16447"/>
                  <a:pt x="44515" y="19409"/>
                </a:cubicBezTo>
                <a:cubicBezTo>
                  <a:pt x="43811" y="25644"/>
                  <a:pt x="36892" y="30989"/>
                  <a:pt x="31341" y="35297"/>
                </a:cubicBezTo>
                <a:lnTo>
                  <a:pt x="31051" y="35504"/>
                </a:lnTo>
                <a:cubicBezTo>
                  <a:pt x="24443" y="40641"/>
                  <a:pt x="17794" y="44950"/>
                  <a:pt x="11248" y="48347"/>
                </a:cubicBezTo>
                <a:cubicBezTo>
                  <a:pt x="7458" y="50315"/>
                  <a:pt x="3708" y="51972"/>
                  <a:pt x="1" y="53339"/>
                </a:cubicBezTo>
                <a:lnTo>
                  <a:pt x="1" y="54685"/>
                </a:lnTo>
                <a:cubicBezTo>
                  <a:pt x="3895" y="53298"/>
                  <a:pt x="7851" y="51558"/>
                  <a:pt x="11849" y="49486"/>
                </a:cubicBezTo>
                <a:cubicBezTo>
                  <a:pt x="18436" y="46048"/>
                  <a:pt x="25168" y="41698"/>
                  <a:pt x="31838" y="36519"/>
                </a:cubicBezTo>
                <a:lnTo>
                  <a:pt x="32128" y="36312"/>
                </a:lnTo>
                <a:cubicBezTo>
                  <a:pt x="37887" y="31859"/>
                  <a:pt x="45012" y="26328"/>
                  <a:pt x="45779" y="19554"/>
                </a:cubicBezTo>
                <a:cubicBezTo>
                  <a:pt x="46151" y="16282"/>
                  <a:pt x="44991" y="12967"/>
                  <a:pt x="42319" y="9715"/>
                </a:cubicBezTo>
                <a:cubicBezTo>
                  <a:pt x="36126" y="2134"/>
                  <a:pt x="27198" y="0"/>
                  <a:pt x="19120"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18"/>
          <p:cNvSpPr/>
          <p:nvPr/>
        </p:nvSpPr>
        <p:spPr>
          <a:xfrm>
            <a:off x="7293266" y="248182"/>
            <a:ext cx="163346" cy="146382"/>
          </a:xfrm>
          <a:custGeom>
            <a:rect b="b" l="l" r="r" t="t"/>
            <a:pathLst>
              <a:path extrusionOk="0" h="4568" w="5097">
                <a:moveTo>
                  <a:pt x="2355" y="0"/>
                </a:moveTo>
                <a:cubicBezTo>
                  <a:pt x="1461" y="0"/>
                  <a:pt x="560" y="368"/>
                  <a:pt x="187" y="1179"/>
                </a:cubicBezTo>
                <a:cubicBezTo>
                  <a:pt x="22" y="1552"/>
                  <a:pt x="1" y="1945"/>
                  <a:pt x="84" y="2339"/>
                </a:cubicBezTo>
                <a:cubicBezTo>
                  <a:pt x="105" y="2422"/>
                  <a:pt x="146" y="2505"/>
                  <a:pt x="167" y="2608"/>
                </a:cubicBezTo>
                <a:cubicBezTo>
                  <a:pt x="332" y="3043"/>
                  <a:pt x="602" y="3457"/>
                  <a:pt x="933" y="3810"/>
                </a:cubicBezTo>
                <a:cubicBezTo>
                  <a:pt x="1202" y="4141"/>
                  <a:pt x="1534" y="4452"/>
                  <a:pt x="1948" y="4535"/>
                </a:cubicBezTo>
                <a:cubicBezTo>
                  <a:pt x="2039" y="4557"/>
                  <a:pt x="2129" y="4567"/>
                  <a:pt x="2219" y="4567"/>
                </a:cubicBezTo>
                <a:cubicBezTo>
                  <a:pt x="2459" y="4567"/>
                  <a:pt x="2696" y="4495"/>
                  <a:pt x="2922" y="4390"/>
                </a:cubicBezTo>
                <a:cubicBezTo>
                  <a:pt x="3957" y="3872"/>
                  <a:pt x="5097" y="2484"/>
                  <a:pt x="4620" y="1262"/>
                </a:cubicBezTo>
                <a:cubicBezTo>
                  <a:pt x="4454" y="847"/>
                  <a:pt x="4123" y="537"/>
                  <a:pt x="3750" y="330"/>
                </a:cubicBezTo>
                <a:cubicBezTo>
                  <a:pt x="3350" y="115"/>
                  <a:pt x="2854" y="0"/>
                  <a:pt x="235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18"/>
          <p:cNvSpPr/>
          <p:nvPr/>
        </p:nvSpPr>
        <p:spPr>
          <a:xfrm>
            <a:off x="8493106" y="4203170"/>
            <a:ext cx="95598" cy="91488"/>
          </a:xfrm>
          <a:custGeom>
            <a:rect b="b" l="l" r="r" t="t"/>
            <a:pathLst>
              <a:path extrusionOk="0" h="2855" w="2983">
                <a:moveTo>
                  <a:pt x="1256" y="1"/>
                </a:moveTo>
                <a:cubicBezTo>
                  <a:pt x="1048" y="1"/>
                  <a:pt x="845" y="50"/>
                  <a:pt x="663" y="166"/>
                </a:cubicBezTo>
                <a:cubicBezTo>
                  <a:pt x="435" y="311"/>
                  <a:pt x="290" y="539"/>
                  <a:pt x="207" y="809"/>
                </a:cubicBezTo>
                <a:cubicBezTo>
                  <a:pt x="0" y="1554"/>
                  <a:pt x="332" y="2631"/>
                  <a:pt x="1181" y="2839"/>
                </a:cubicBezTo>
                <a:cubicBezTo>
                  <a:pt x="1240" y="2849"/>
                  <a:pt x="1300" y="2854"/>
                  <a:pt x="1361" y="2854"/>
                </a:cubicBezTo>
                <a:cubicBezTo>
                  <a:pt x="1536" y="2854"/>
                  <a:pt x="1716" y="2812"/>
                  <a:pt x="1885" y="2735"/>
                </a:cubicBezTo>
                <a:cubicBezTo>
                  <a:pt x="1927" y="2714"/>
                  <a:pt x="1989" y="2694"/>
                  <a:pt x="2030" y="2673"/>
                </a:cubicBezTo>
                <a:cubicBezTo>
                  <a:pt x="2279" y="2507"/>
                  <a:pt x="2486" y="2279"/>
                  <a:pt x="2672" y="2051"/>
                </a:cubicBezTo>
                <a:cubicBezTo>
                  <a:pt x="2817" y="1844"/>
                  <a:pt x="2962" y="1616"/>
                  <a:pt x="2962" y="1347"/>
                </a:cubicBezTo>
                <a:cubicBezTo>
                  <a:pt x="2983" y="1140"/>
                  <a:pt x="2879" y="954"/>
                  <a:pt x="2755" y="788"/>
                </a:cubicBezTo>
                <a:cubicBezTo>
                  <a:pt x="2436" y="378"/>
                  <a:pt x="1827" y="1"/>
                  <a:pt x="125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18"/>
          <p:cNvSpPr/>
          <p:nvPr/>
        </p:nvSpPr>
        <p:spPr>
          <a:xfrm>
            <a:off x="489616" y="3699790"/>
            <a:ext cx="161359" cy="144715"/>
          </a:xfrm>
          <a:custGeom>
            <a:rect b="b" l="l" r="r" t="t"/>
            <a:pathLst>
              <a:path extrusionOk="0" h="4516" w="5035">
                <a:moveTo>
                  <a:pt x="2572" y="0"/>
                </a:moveTo>
                <a:cubicBezTo>
                  <a:pt x="1508" y="0"/>
                  <a:pt x="334" y="574"/>
                  <a:pt x="84" y="1657"/>
                </a:cubicBezTo>
                <a:cubicBezTo>
                  <a:pt x="1" y="2029"/>
                  <a:pt x="63" y="2423"/>
                  <a:pt x="229" y="2754"/>
                </a:cubicBezTo>
                <a:cubicBezTo>
                  <a:pt x="249" y="2837"/>
                  <a:pt x="291" y="2920"/>
                  <a:pt x="353" y="3003"/>
                </a:cubicBezTo>
                <a:cubicBezTo>
                  <a:pt x="581" y="3417"/>
                  <a:pt x="933" y="3728"/>
                  <a:pt x="1327" y="4018"/>
                </a:cubicBezTo>
                <a:cubicBezTo>
                  <a:pt x="1637" y="4267"/>
                  <a:pt x="2031" y="4494"/>
                  <a:pt x="2445" y="4515"/>
                </a:cubicBezTo>
                <a:cubicBezTo>
                  <a:pt x="2756" y="4515"/>
                  <a:pt x="3087" y="4370"/>
                  <a:pt x="3336" y="4163"/>
                </a:cubicBezTo>
                <a:cubicBezTo>
                  <a:pt x="4247" y="3459"/>
                  <a:pt x="5034" y="1926"/>
                  <a:pt x="4330" y="828"/>
                </a:cubicBezTo>
                <a:cubicBezTo>
                  <a:pt x="4102" y="476"/>
                  <a:pt x="3729" y="227"/>
                  <a:pt x="3315" y="103"/>
                </a:cubicBezTo>
                <a:cubicBezTo>
                  <a:pt x="3084" y="34"/>
                  <a:pt x="2831" y="0"/>
                  <a:pt x="25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18"/>
          <p:cNvSpPr/>
          <p:nvPr/>
        </p:nvSpPr>
        <p:spPr>
          <a:xfrm>
            <a:off x="8755649" y="1205424"/>
            <a:ext cx="161340" cy="144715"/>
          </a:xfrm>
          <a:custGeom>
            <a:rect b="b" l="l" r="r" t="t"/>
            <a:pathLst>
              <a:path extrusionOk="0" h="4516" w="5034">
                <a:moveTo>
                  <a:pt x="2572" y="1"/>
                </a:moveTo>
                <a:cubicBezTo>
                  <a:pt x="1507" y="1"/>
                  <a:pt x="333" y="574"/>
                  <a:pt x="83" y="1657"/>
                </a:cubicBezTo>
                <a:cubicBezTo>
                  <a:pt x="0" y="2030"/>
                  <a:pt x="63" y="2424"/>
                  <a:pt x="228" y="2755"/>
                </a:cubicBezTo>
                <a:cubicBezTo>
                  <a:pt x="249" y="2838"/>
                  <a:pt x="290" y="2921"/>
                  <a:pt x="353" y="3004"/>
                </a:cubicBezTo>
                <a:cubicBezTo>
                  <a:pt x="580" y="3418"/>
                  <a:pt x="933" y="3729"/>
                  <a:pt x="1326" y="4019"/>
                </a:cubicBezTo>
                <a:cubicBezTo>
                  <a:pt x="1637" y="4267"/>
                  <a:pt x="2030" y="4495"/>
                  <a:pt x="2445" y="4516"/>
                </a:cubicBezTo>
                <a:cubicBezTo>
                  <a:pt x="2755" y="4516"/>
                  <a:pt x="3087" y="4371"/>
                  <a:pt x="3335" y="4164"/>
                </a:cubicBezTo>
                <a:cubicBezTo>
                  <a:pt x="4247" y="3459"/>
                  <a:pt x="5034" y="1927"/>
                  <a:pt x="4330" y="829"/>
                </a:cubicBezTo>
                <a:cubicBezTo>
                  <a:pt x="4102" y="477"/>
                  <a:pt x="3729" y="228"/>
                  <a:pt x="3315" y="104"/>
                </a:cubicBezTo>
                <a:cubicBezTo>
                  <a:pt x="3084" y="35"/>
                  <a:pt x="2831" y="1"/>
                  <a:pt x="25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18"/>
          <p:cNvSpPr/>
          <p:nvPr/>
        </p:nvSpPr>
        <p:spPr>
          <a:xfrm>
            <a:off x="5633505" y="4616876"/>
            <a:ext cx="2316968" cy="528274"/>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18"/>
          <p:cNvSpPr/>
          <p:nvPr/>
        </p:nvSpPr>
        <p:spPr>
          <a:xfrm>
            <a:off x="1169424" y="4616868"/>
            <a:ext cx="205809" cy="217938"/>
          </a:xfrm>
          <a:custGeom>
            <a:rect b="b" l="l" r="r" t="t"/>
            <a:pathLst>
              <a:path extrusionOk="0" h="6801" w="6422">
                <a:moveTo>
                  <a:pt x="3816" y="1"/>
                </a:moveTo>
                <a:cubicBezTo>
                  <a:pt x="3309" y="1"/>
                  <a:pt x="2838" y="338"/>
                  <a:pt x="2258" y="733"/>
                </a:cubicBezTo>
                <a:cubicBezTo>
                  <a:pt x="1119" y="1521"/>
                  <a:pt x="0" y="2577"/>
                  <a:pt x="104" y="3903"/>
                </a:cubicBezTo>
                <a:cubicBezTo>
                  <a:pt x="124" y="4193"/>
                  <a:pt x="207" y="4483"/>
                  <a:pt x="352" y="4793"/>
                </a:cubicBezTo>
                <a:cubicBezTo>
                  <a:pt x="888" y="5973"/>
                  <a:pt x="1809" y="6801"/>
                  <a:pt x="2939" y="6801"/>
                </a:cubicBezTo>
                <a:cubicBezTo>
                  <a:pt x="3338" y="6801"/>
                  <a:pt x="3762" y="6698"/>
                  <a:pt x="4205" y="6471"/>
                </a:cubicBezTo>
                <a:cubicBezTo>
                  <a:pt x="5303" y="5933"/>
                  <a:pt x="6318" y="5208"/>
                  <a:pt x="6380" y="3882"/>
                </a:cubicBezTo>
                <a:cubicBezTo>
                  <a:pt x="6421" y="2805"/>
                  <a:pt x="5676" y="1106"/>
                  <a:pt x="4744" y="381"/>
                </a:cubicBezTo>
                <a:cubicBezTo>
                  <a:pt x="4405" y="110"/>
                  <a:pt x="4105" y="1"/>
                  <a:pt x="38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18"/>
          <p:cNvSpPr/>
          <p:nvPr/>
        </p:nvSpPr>
        <p:spPr>
          <a:xfrm>
            <a:off x="1546774" y="4834790"/>
            <a:ext cx="119537" cy="130615"/>
          </a:xfrm>
          <a:custGeom>
            <a:rect b="b" l="l" r="r" t="t"/>
            <a:pathLst>
              <a:path extrusionOk="0" h="4076" w="3730">
                <a:moveTo>
                  <a:pt x="1798" y="1"/>
                </a:moveTo>
                <a:cubicBezTo>
                  <a:pt x="864" y="1"/>
                  <a:pt x="311" y="2004"/>
                  <a:pt x="1" y="3196"/>
                </a:cubicBezTo>
                <a:cubicBezTo>
                  <a:pt x="49" y="3850"/>
                  <a:pt x="387" y="4075"/>
                  <a:pt x="800" y="4075"/>
                </a:cubicBezTo>
                <a:cubicBezTo>
                  <a:pt x="1276" y="4075"/>
                  <a:pt x="1853" y="3775"/>
                  <a:pt x="2197" y="3486"/>
                </a:cubicBezTo>
                <a:cubicBezTo>
                  <a:pt x="3067" y="2740"/>
                  <a:pt x="3729" y="1933"/>
                  <a:pt x="2880" y="793"/>
                </a:cubicBezTo>
                <a:cubicBezTo>
                  <a:pt x="2472" y="229"/>
                  <a:pt x="2114" y="1"/>
                  <a:pt x="179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18"/>
          <p:cNvSpPr/>
          <p:nvPr/>
        </p:nvSpPr>
        <p:spPr>
          <a:xfrm>
            <a:off x="7968438" y="3"/>
            <a:ext cx="1034376" cy="1135386"/>
          </a:xfrm>
          <a:custGeom>
            <a:rect b="b" l="l" r="r" t="t"/>
            <a:pathLst>
              <a:path extrusionOk="0" h="45230" w="41202">
                <a:moveTo>
                  <a:pt x="13796" y="0"/>
                </a:moveTo>
                <a:cubicBezTo>
                  <a:pt x="12926" y="1015"/>
                  <a:pt x="12222" y="1968"/>
                  <a:pt x="11684" y="2734"/>
                </a:cubicBezTo>
                <a:cubicBezTo>
                  <a:pt x="3771" y="13899"/>
                  <a:pt x="1" y="24670"/>
                  <a:pt x="457" y="34696"/>
                </a:cubicBezTo>
                <a:cubicBezTo>
                  <a:pt x="539" y="36519"/>
                  <a:pt x="767" y="38859"/>
                  <a:pt x="1907" y="40889"/>
                </a:cubicBezTo>
                <a:cubicBezTo>
                  <a:pt x="3294" y="43396"/>
                  <a:pt x="5428" y="44825"/>
                  <a:pt x="8224" y="45157"/>
                </a:cubicBezTo>
                <a:cubicBezTo>
                  <a:pt x="8648" y="45206"/>
                  <a:pt x="9074" y="45230"/>
                  <a:pt x="9501" y="45230"/>
                </a:cubicBezTo>
                <a:cubicBezTo>
                  <a:pt x="12625" y="45230"/>
                  <a:pt x="15778" y="43990"/>
                  <a:pt x="18001" y="42878"/>
                </a:cubicBezTo>
                <a:cubicBezTo>
                  <a:pt x="18105" y="42816"/>
                  <a:pt x="18209" y="42754"/>
                  <a:pt x="18312" y="42712"/>
                </a:cubicBezTo>
                <a:cubicBezTo>
                  <a:pt x="21150" y="41221"/>
                  <a:pt x="23863" y="39232"/>
                  <a:pt x="25624" y="37306"/>
                </a:cubicBezTo>
                <a:cubicBezTo>
                  <a:pt x="29208" y="33432"/>
                  <a:pt x="32294" y="28565"/>
                  <a:pt x="34842" y="22868"/>
                </a:cubicBezTo>
                <a:cubicBezTo>
                  <a:pt x="36789" y="18518"/>
                  <a:pt x="38446" y="13651"/>
                  <a:pt x="39730" y="8389"/>
                </a:cubicBezTo>
                <a:lnTo>
                  <a:pt x="39793" y="8161"/>
                </a:lnTo>
                <a:cubicBezTo>
                  <a:pt x="40414" y="5613"/>
                  <a:pt x="41118" y="2714"/>
                  <a:pt x="41201" y="0"/>
                </a:cubicBezTo>
                <a:lnTo>
                  <a:pt x="40393" y="0"/>
                </a:lnTo>
                <a:cubicBezTo>
                  <a:pt x="40290" y="2610"/>
                  <a:pt x="39606" y="5469"/>
                  <a:pt x="38985" y="7975"/>
                </a:cubicBezTo>
                <a:lnTo>
                  <a:pt x="38923" y="8203"/>
                </a:lnTo>
                <a:cubicBezTo>
                  <a:pt x="37659" y="13402"/>
                  <a:pt x="36023" y="18228"/>
                  <a:pt x="34096" y="22537"/>
                </a:cubicBezTo>
                <a:cubicBezTo>
                  <a:pt x="31590" y="28150"/>
                  <a:pt x="28524" y="32935"/>
                  <a:pt x="25023" y="36747"/>
                </a:cubicBezTo>
                <a:cubicBezTo>
                  <a:pt x="21931" y="40129"/>
                  <a:pt x="15069" y="44396"/>
                  <a:pt x="9503" y="44396"/>
                </a:cubicBezTo>
                <a:cubicBezTo>
                  <a:pt x="9104" y="44396"/>
                  <a:pt x="8712" y="44374"/>
                  <a:pt x="8328" y="44328"/>
                </a:cubicBezTo>
                <a:cubicBezTo>
                  <a:pt x="5801" y="44038"/>
                  <a:pt x="3874" y="42754"/>
                  <a:pt x="2632" y="40496"/>
                </a:cubicBezTo>
                <a:cubicBezTo>
                  <a:pt x="1575" y="38611"/>
                  <a:pt x="1347" y="36395"/>
                  <a:pt x="1285" y="34675"/>
                </a:cubicBezTo>
                <a:cubicBezTo>
                  <a:pt x="829" y="24815"/>
                  <a:pt x="4558" y="14231"/>
                  <a:pt x="12346" y="3211"/>
                </a:cubicBezTo>
                <a:cubicBezTo>
                  <a:pt x="12968" y="2320"/>
                  <a:pt x="13838" y="1201"/>
                  <a:pt x="1487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06" name="Google Shape;406;p18"/>
          <p:cNvGrpSpPr/>
          <p:nvPr/>
        </p:nvGrpSpPr>
        <p:grpSpPr>
          <a:xfrm>
            <a:off x="1546774" y="88236"/>
            <a:ext cx="509835" cy="466288"/>
            <a:chOff x="5177300" y="2314950"/>
            <a:chExt cx="341575" cy="312400"/>
          </a:xfrm>
        </p:grpSpPr>
        <p:sp>
          <p:nvSpPr>
            <p:cNvPr id="407" name="Google Shape;407;p18"/>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18"/>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18"/>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18"/>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18"/>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2" name="Google Shape;412;p18"/>
          <p:cNvSpPr txBox="1"/>
          <p:nvPr>
            <p:ph idx="1" type="subTitle"/>
          </p:nvPr>
        </p:nvSpPr>
        <p:spPr>
          <a:xfrm>
            <a:off x="6071616" y="1746504"/>
            <a:ext cx="2377500" cy="375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b="1" sz="1600">
                <a:solidFill>
                  <a:schemeClr val="accent3"/>
                </a:solidFill>
                <a:latin typeface="Nunito"/>
                <a:ea typeface="Nunito"/>
                <a:cs typeface="Nunito"/>
                <a:sym typeface="Nunito"/>
              </a:defRPr>
            </a:lvl1pPr>
            <a:lvl2pPr lvl="1" rtl="0">
              <a:spcBef>
                <a:spcPts val="0"/>
              </a:spcBef>
              <a:spcAft>
                <a:spcPts val="0"/>
              </a:spcAft>
              <a:buNone/>
              <a:defRPr b="1" sz="1600">
                <a:solidFill>
                  <a:schemeClr val="accent3"/>
                </a:solidFill>
                <a:latin typeface="Nunito"/>
                <a:ea typeface="Nunito"/>
                <a:cs typeface="Nunito"/>
                <a:sym typeface="Nunito"/>
              </a:defRPr>
            </a:lvl2pPr>
            <a:lvl3pPr lvl="2" rtl="0">
              <a:spcBef>
                <a:spcPts val="0"/>
              </a:spcBef>
              <a:spcAft>
                <a:spcPts val="0"/>
              </a:spcAft>
              <a:buNone/>
              <a:defRPr b="1" sz="1600">
                <a:solidFill>
                  <a:schemeClr val="accent3"/>
                </a:solidFill>
                <a:latin typeface="Nunito"/>
                <a:ea typeface="Nunito"/>
                <a:cs typeface="Nunito"/>
                <a:sym typeface="Nunito"/>
              </a:defRPr>
            </a:lvl3pPr>
            <a:lvl4pPr lvl="3" rtl="0">
              <a:spcBef>
                <a:spcPts val="0"/>
              </a:spcBef>
              <a:spcAft>
                <a:spcPts val="0"/>
              </a:spcAft>
              <a:buNone/>
              <a:defRPr b="1" sz="1600">
                <a:solidFill>
                  <a:schemeClr val="accent3"/>
                </a:solidFill>
                <a:latin typeface="Nunito"/>
                <a:ea typeface="Nunito"/>
                <a:cs typeface="Nunito"/>
                <a:sym typeface="Nunito"/>
              </a:defRPr>
            </a:lvl4pPr>
            <a:lvl5pPr lvl="4" rtl="0">
              <a:spcBef>
                <a:spcPts val="0"/>
              </a:spcBef>
              <a:spcAft>
                <a:spcPts val="0"/>
              </a:spcAft>
              <a:buNone/>
              <a:defRPr b="1" sz="1600">
                <a:solidFill>
                  <a:schemeClr val="accent3"/>
                </a:solidFill>
                <a:latin typeface="Nunito"/>
                <a:ea typeface="Nunito"/>
                <a:cs typeface="Nunito"/>
                <a:sym typeface="Nunito"/>
              </a:defRPr>
            </a:lvl5pPr>
            <a:lvl6pPr lvl="5" rtl="0">
              <a:spcBef>
                <a:spcPts val="0"/>
              </a:spcBef>
              <a:spcAft>
                <a:spcPts val="0"/>
              </a:spcAft>
              <a:buNone/>
              <a:defRPr b="1" sz="1600">
                <a:solidFill>
                  <a:schemeClr val="accent3"/>
                </a:solidFill>
                <a:latin typeface="Nunito"/>
                <a:ea typeface="Nunito"/>
                <a:cs typeface="Nunito"/>
                <a:sym typeface="Nunito"/>
              </a:defRPr>
            </a:lvl6pPr>
            <a:lvl7pPr lvl="6" rtl="0">
              <a:spcBef>
                <a:spcPts val="0"/>
              </a:spcBef>
              <a:spcAft>
                <a:spcPts val="0"/>
              </a:spcAft>
              <a:buNone/>
              <a:defRPr b="1" sz="1600">
                <a:solidFill>
                  <a:schemeClr val="accent3"/>
                </a:solidFill>
                <a:latin typeface="Nunito"/>
                <a:ea typeface="Nunito"/>
                <a:cs typeface="Nunito"/>
                <a:sym typeface="Nunito"/>
              </a:defRPr>
            </a:lvl7pPr>
            <a:lvl8pPr lvl="7" rtl="0">
              <a:spcBef>
                <a:spcPts val="0"/>
              </a:spcBef>
              <a:spcAft>
                <a:spcPts val="0"/>
              </a:spcAft>
              <a:buNone/>
              <a:defRPr b="1" sz="1600">
                <a:solidFill>
                  <a:schemeClr val="accent3"/>
                </a:solidFill>
                <a:latin typeface="Nunito"/>
                <a:ea typeface="Nunito"/>
                <a:cs typeface="Nunito"/>
                <a:sym typeface="Nunito"/>
              </a:defRPr>
            </a:lvl8pPr>
            <a:lvl9pPr lvl="8" rtl="0">
              <a:spcBef>
                <a:spcPts val="0"/>
              </a:spcBef>
              <a:spcAft>
                <a:spcPts val="0"/>
              </a:spcAft>
              <a:buNone/>
              <a:defRPr b="1" sz="1600">
                <a:solidFill>
                  <a:schemeClr val="accent3"/>
                </a:solidFill>
                <a:latin typeface="Nunito"/>
                <a:ea typeface="Nunito"/>
                <a:cs typeface="Nunito"/>
                <a:sym typeface="Nunito"/>
              </a:defRPr>
            </a:lvl9pPr>
          </a:lstStyle>
          <a:p/>
        </p:txBody>
      </p:sp>
      <p:sp>
        <p:nvSpPr>
          <p:cNvPr id="413" name="Google Shape;413;p18"/>
          <p:cNvSpPr txBox="1"/>
          <p:nvPr>
            <p:ph idx="2" type="subTitle"/>
          </p:nvPr>
        </p:nvSpPr>
        <p:spPr>
          <a:xfrm>
            <a:off x="6071616" y="2176272"/>
            <a:ext cx="2377500" cy="475500"/>
          </a:xfrm>
          <a:prstGeom prst="rect">
            <a:avLst/>
          </a:prstGeom>
        </p:spPr>
        <p:txBody>
          <a:bodyPr anchorCtr="0" anchor="t" bIns="91425" lIns="91425" spcFirstLastPara="1" rIns="91425" wrap="square" tIns="91425">
            <a:noAutofit/>
          </a:bodyPr>
          <a:lstStyle>
            <a:lvl1pPr lvl="0" rtl="0">
              <a:spcBef>
                <a:spcPts val="0"/>
              </a:spcBef>
              <a:spcAft>
                <a:spcPts val="0"/>
              </a:spcAft>
              <a:buNone/>
              <a:defRPr>
                <a:solidFill>
                  <a:schemeClr val="dk2"/>
                </a:solidFill>
              </a:defRPr>
            </a:lvl1pPr>
            <a:lvl2pPr lvl="1" rtl="0">
              <a:spcBef>
                <a:spcPts val="0"/>
              </a:spcBef>
              <a:spcAft>
                <a:spcPts val="0"/>
              </a:spcAft>
              <a:buNone/>
              <a:defRPr>
                <a:solidFill>
                  <a:schemeClr val="dk2"/>
                </a:solidFill>
              </a:defRPr>
            </a:lvl2pPr>
            <a:lvl3pPr lvl="2" rtl="0">
              <a:spcBef>
                <a:spcPts val="0"/>
              </a:spcBef>
              <a:spcAft>
                <a:spcPts val="0"/>
              </a:spcAft>
              <a:buNone/>
              <a:defRPr>
                <a:solidFill>
                  <a:schemeClr val="dk2"/>
                </a:solidFill>
              </a:defRPr>
            </a:lvl3pPr>
            <a:lvl4pPr lvl="3" rtl="0">
              <a:spcBef>
                <a:spcPts val="0"/>
              </a:spcBef>
              <a:spcAft>
                <a:spcPts val="0"/>
              </a:spcAft>
              <a:buNone/>
              <a:defRPr>
                <a:solidFill>
                  <a:schemeClr val="dk2"/>
                </a:solidFill>
              </a:defRPr>
            </a:lvl4pPr>
            <a:lvl5pPr lvl="4" rtl="0">
              <a:spcBef>
                <a:spcPts val="0"/>
              </a:spcBef>
              <a:spcAft>
                <a:spcPts val="0"/>
              </a:spcAft>
              <a:buNone/>
              <a:defRPr>
                <a:solidFill>
                  <a:schemeClr val="dk2"/>
                </a:solidFill>
              </a:defRPr>
            </a:lvl5pPr>
            <a:lvl6pPr lvl="5" rtl="0">
              <a:spcBef>
                <a:spcPts val="0"/>
              </a:spcBef>
              <a:spcAft>
                <a:spcPts val="0"/>
              </a:spcAft>
              <a:buNone/>
              <a:defRPr>
                <a:solidFill>
                  <a:schemeClr val="dk2"/>
                </a:solidFill>
              </a:defRPr>
            </a:lvl6pPr>
            <a:lvl7pPr lvl="6" rtl="0">
              <a:spcBef>
                <a:spcPts val="0"/>
              </a:spcBef>
              <a:spcAft>
                <a:spcPts val="0"/>
              </a:spcAft>
              <a:buNone/>
              <a:defRPr>
                <a:solidFill>
                  <a:schemeClr val="dk2"/>
                </a:solidFill>
              </a:defRPr>
            </a:lvl7pPr>
            <a:lvl8pPr lvl="7" rtl="0">
              <a:spcBef>
                <a:spcPts val="0"/>
              </a:spcBef>
              <a:spcAft>
                <a:spcPts val="0"/>
              </a:spcAft>
              <a:buNone/>
              <a:defRPr>
                <a:solidFill>
                  <a:schemeClr val="dk2"/>
                </a:solidFill>
              </a:defRPr>
            </a:lvl8pPr>
            <a:lvl9pPr lvl="8" rtl="0">
              <a:spcBef>
                <a:spcPts val="0"/>
              </a:spcBef>
              <a:spcAft>
                <a:spcPts val="0"/>
              </a:spcAft>
              <a:buNone/>
              <a:defRPr>
                <a:solidFill>
                  <a:schemeClr val="dk2"/>
                </a:solidFill>
              </a:defRPr>
            </a:lvl9pPr>
          </a:lstStyle>
          <a:p/>
        </p:txBody>
      </p:sp>
      <p:sp>
        <p:nvSpPr>
          <p:cNvPr id="414" name="Google Shape;414;p18"/>
          <p:cNvSpPr txBox="1"/>
          <p:nvPr>
            <p:ph idx="3" type="subTitle"/>
          </p:nvPr>
        </p:nvSpPr>
        <p:spPr>
          <a:xfrm>
            <a:off x="6071616" y="2935224"/>
            <a:ext cx="2377500" cy="375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b="1" sz="1600">
                <a:solidFill>
                  <a:schemeClr val="accent3"/>
                </a:solidFill>
                <a:latin typeface="Nunito"/>
                <a:ea typeface="Nunito"/>
                <a:cs typeface="Nunito"/>
                <a:sym typeface="Nunito"/>
              </a:defRPr>
            </a:lvl1pPr>
            <a:lvl2pPr lvl="1" rtl="0">
              <a:spcBef>
                <a:spcPts val="0"/>
              </a:spcBef>
              <a:spcAft>
                <a:spcPts val="0"/>
              </a:spcAft>
              <a:buNone/>
              <a:defRPr b="1" sz="1600">
                <a:solidFill>
                  <a:schemeClr val="accent3"/>
                </a:solidFill>
                <a:latin typeface="Nunito"/>
                <a:ea typeface="Nunito"/>
                <a:cs typeface="Nunito"/>
                <a:sym typeface="Nunito"/>
              </a:defRPr>
            </a:lvl2pPr>
            <a:lvl3pPr lvl="2" rtl="0">
              <a:spcBef>
                <a:spcPts val="0"/>
              </a:spcBef>
              <a:spcAft>
                <a:spcPts val="0"/>
              </a:spcAft>
              <a:buNone/>
              <a:defRPr b="1" sz="1600">
                <a:solidFill>
                  <a:schemeClr val="accent3"/>
                </a:solidFill>
                <a:latin typeface="Nunito"/>
                <a:ea typeface="Nunito"/>
                <a:cs typeface="Nunito"/>
                <a:sym typeface="Nunito"/>
              </a:defRPr>
            </a:lvl3pPr>
            <a:lvl4pPr lvl="3" rtl="0">
              <a:spcBef>
                <a:spcPts val="0"/>
              </a:spcBef>
              <a:spcAft>
                <a:spcPts val="0"/>
              </a:spcAft>
              <a:buNone/>
              <a:defRPr b="1" sz="1600">
                <a:solidFill>
                  <a:schemeClr val="accent3"/>
                </a:solidFill>
                <a:latin typeface="Nunito"/>
                <a:ea typeface="Nunito"/>
                <a:cs typeface="Nunito"/>
                <a:sym typeface="Nunito"/>
              </a:defRPr>
            </a:lvl4pPr>
            <a:lvl5pPr lvl="4" rtl="0">
              <a:spcBef>
                <a:spcPts val="0"/>
              </a:spcBef>
              <a:spcAft>
                <a:spcPts val="0"/>
              </a:spcAft>
              <a:buNone/>
              <a:defRPr b="1" sz="1600">
                <a:solidFill>
                  <a:schemeClr val="accent3"/>
                </a:solidFill>
                <a:latin typeface="Nunito"/>
                <a:ea typeface="Nunito"/>
                <a:cs typeface="Nunito"/>
                <a:sym typeface="Nunito"/>
              </a:defRPr>
            </a:lvl5pPr>
            <a:lvl6pPr lvl="5" rtl="0">
              <a:spcBef>
                <a:spcPts val="0"/>
              </a:spcBef>
              <a:spcAft>
                <a:spcPts val="0"/>
              </a:spcAft>
              <a:buNone/>
              <a:defRPr b="1" sz="1600">
                <a:solidFill>
                  <a:schemeClr val="accent3"/>
                </a:solidFill>
                <a:latin typeface="Nunito"/>
                <a:ea typeface="Nunito"/>
                <a:cs typeface="Nunito"/>
                <a:sym typeface="Nunito"/>
              </a:defRPr>
            </a:lvl6pPr>
            <a:lvl7pPr lvl="6" rtl="0">
              <a:spcBef>
                <a:spcPts val="0"/>
              </a:spcBef>
              <a:spcAft>
                <a:spcPts val="0"/>
              </a:spcAft>
              <a:buNone/>
              <a:defRPr b="1" sz="1600">
                <a:solidFill>
                  <a:schemeClr val="accent3"/>
                </a:solidFill>
                <a:latin typeface="Nunito"/>
                <a:ea typeface="Nunito"/>
                <a:cs typeface="Nunito"/>
                <a:sym typeface="Nunito"/>
              </a:defRPr>
            </a:lvl7pPr>
            <a:lvl8pPr lvl="7" rtl="0">
              <a:spcBef>
                <a:spcPts val="0"/>
              </a:spcBef>
              <a:spcAft>
                <a:spcPts val="0"/>
              </a:spcAft>
              <a:buNone/>
              <a:defRPr b="1" sz="1600">
                <a:solidFill>
                  <a:schemeClr val="accent3"/>
                </a:solidFill>
                <a:latin typeface="Nunito"/>
                <a:ea typeface="Nunito"/>
                <a:cs typeface="Nunito"/>
                <a:sym typeface="Nunito"/>
              </a:defRPr>
            </a:lvl8pPr>
            <a:lvl9pPr lvl="8" rtl="0">
              <a:spcBef>
                <a:spcPts val="0"/>
              </a:spcBef>
              <a:spcAft>
                <a:spcPts val="0"/>
              </a:spcAft>
              <a:buNone/>
              <a:defRPr b="1" sz="1600">
                <a:solidFill>
                  <a:schemeClr val="accent3"/>
                </a:solidFill>
                <a:latin typeface="Nunito"/>
                <a:ea typeface="Nunito"/>
                <a:cs typeface="Nunito"/>
                <a:sym typeface="Nunito"/>
              </a:defRPr>
            </a:lvl9pPr>
          </a:lstStyle>
          <a:p/>
        </p:txBody>
      </p:sp>
      <p:sp>
        <p:nvSpPr>
          <p:cNvPr id="415" name="Google Shape;415;p18"/>
          <p:cNvSpPr txBox="1"/>
          <p:nvPr>
            <p:ph idx="4" type="subTitle"/>
          </p:nvPr>
        </p:nvSpPr>
        <p:spPr>
          <a:xfrm>
            <a:off x="6071616" y="3364992"/>
            <a:ext cx="2377500" cy="4755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a:solidFill>
                  <a:schemeClr val="dk2"/>
                </a:solidFill>
                <a:latin typeface="Nunito"/>
                <a:ea typeface="Nunito"/>
                <a:cs typeface="Nunito"/>
                <a:sym typeface="Nunito"/>
              </a:defRPr>
            </a:lvl1pPr>
            <a:lvl2pPr lvl="1" rtl="0">
              <a:spcBef>
                <a:spcPts val="0"/>
              </a:spcBef>
              <a:spcAft>
                <a:spcPts val="0"/>
              </a:spcAft>
              <a:buNone/>
              <a:defRPr>
                <a:solidFill>
                  <a:schemeClr val="dk2"/>
                </a:solidFill>
                <a:latin typeface="Nunito"/>
                <a:ea typeface="Nunito"/>
                <a:cs typeface="Nunito"/>
                <a:sym typeface="Nunito"/>
              </a:defRPr>
            </a:lvl2pPr>
            <a:lvl3pPr lvl="2" rtl="0">
              <a:spcBef>
                <a:spcPts val="0"/>
              </a:spcBef>
              <a:spcAft>
                <a:spcPts val="0"/>
              </a:spcAft>
              <a:buNone/>
              <a:defRPr>
                <a:solidFill>
                  <a:schemeClr val="dk2"/>
                </a:solidFill>
                <a:latin typeface="Nunito"/>
                <a:ea typeface="Nunito"/>
                <a:cs typeface="Nunito"/>
                <a:sym typeface="Nunito"/>
              </a:defRPr>
            </a:lvl3pPr>
            <a:lvl4pPr lvl="3" rtl="0">
              <a:spcBef>
                <a:spcPts val="0"/>
              </a:spcBef>
              <a:spcAft>
                <a:spcPts val="0"/>
              </a:spcAft>
              <a:buNone/>
              <a:defRPr>
                <a:solidFill>
                  <a:schemeClr val="dk2"/>
                </a:solidFill>
                <a:latin typeface="Nunito"/>
                <a:ea typeface="Nunito"/>
                <a:cs typeface="Nunito"/>
                <a:sym typeface="Nunito"/>
              </a:defRPr>
            </a:lvl4pPr>
            <a:lvl5pPr lvl="4" rtl="0">
              <a:spcBef>
                <a:spcPts val="0"/>
              </a:spcBef>
              <a:spcAft>
                <a:spcPts val="0"/>
              </a:spcAft>
              <a:buNone/>
              <a:defRPr>
                <a:solidFill>
                  <a:schemeClr val="dk2"/>
                </a:solidFill>
                <a:latin typeface="Nunito"/>
                <a:ea typeface="Nunito"/>
                <a:cs typeface="Nunito"/>
                <a:sym typeface="Nunito"/>
              </a:defRPr>
            </a:lvl5pPr>
            <a:lvl6pPr lvl="5" rtl="0">
              <a:spcBef>
                <a:spcPts val="0"/>
              </a:spcBef>
              <a:spcAft>
                <a:spcPts val="0"/>
              </a:spcAft>
              <a:buNone/>
              <a:defRPr>
                <a:solidFill>
                  <a:schemeClr val="dk2"/>
                </a:solidFill>
                <a:latin typeface="Nunito"/>
                <a:ea typeface="Nunito"/>
                <a:cs typeface="Nunito"/>
                <a:sym typeface="Nunito"/>
              </a:defRPr>
            </a:lvl6pPr>
            <a:lvl7pPr lvl="6" rtl="0">
              <a:spcBef>
                <a:spcPts val="0"/>
              </a:spcBef>
              <a:spcAft>
                <a:spcPts val="0"/>
              </a:spcAft>
              <a:buNone/>
              <a:defRPr>
                <a:solidFill>
                  <a:schemeClr val="dk2"/>
                </a:solidFill>
                <a:latin typeface="Nunito"/>
                <a:ea typeface="Nunito"/>
                <a:cs typeface="Nunito"/>
                <a:sym typeface="Nunito"/>
              </a:defRPr>
            </a:lvl7pPr>
            <a:lvl8pPr lvl="7" rtl="0">
              <a:spcBef>
                <a:spcPts val="0"/>
              </a:spcBef>
              <a:spcAft>
                <a:spcPts val="0"/>
              </a:spcAft>
              <a:buNone/>
              <a:defRPr>
                <a:solidFill>
                  <a:schemeClr val="dk2"/>
                </a:solidFill>
                <a:latin typeface="Nunito"/>
                <a:ea typeface="Nunito"/>
                <a:cs typeface="Nunito"/>
                <a:sym typeface="Nunito"/>
              </a:defRPr>
            </a:lvl8pPr>
            <a:lvl9pPr lvl="8" rtl="0">
              <a:spcBef>
                <a:spcPts val="0"/>
              </a:spcBef>
              <a:spcAft>
                <a:spcPts val="0"/>
              </a:spcAft>
              <a:buNone/>
              <a:defRPr>
                <a:solidFill>
                  <a:schemeClr val="dk2"/>
                </a:solidFill>
                <a:latin typeface="Nunito"/>
                <a:ea typeface="Nunito"/>
                <a:cs typeface="Nunito"/>
                <a:sym typeface="Nunito"/>
              </a:defRPr>
            </a:lvl9pPr>
          </a:lstStyle>
          <a:p/>
        </p:txBody>
      </p:sp>
      <p:sp>
        <p:nvSpPr>
          <p:cNvPr id="416" name="Google Shape;416;p18"/>
          <p:cNvSpPr/>
          <p:nvPr/>
        </p:nvSpPr>
        <p:spPr>
          <a:xfrm rot="-5400000">
            <a:off x="-516318" y="641160"/>
            <a:ext cx="1830507" cy="797872"/>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ighlighted numbers">
  <p:cSld name="CUSTOM_6">
    <p:bg>
      <p:bgPr>
        <a:solidFill>
          <a:schemeClr val="accent6"/>
        </a:solidFill>
      </p:bgPr>
    </p:bg>
    <p:spTree>
      <p:nvGrpSpPr>
        <p:cNvPr id="417" name="Shape 417"/>
        <p:cNvGrpSpPr/>
        <p:nvPr/>
      </p:nvGrpSpPr>
      <p:grpSpPr>
        <a:xfrm>
          <a:off x="0" y="0"/>
          <a:ext cx="0" cy="0"/>
          <a:chOff x="0" y="0"/>
          <a:chExt cx="0" cy="0"/>
        </a:xfrm>
      </p:grpSpPr>
      <p:sp>
        <p:nvSpPr>
          <p:cNvPr id="418" name="Google Shape;418;p19"/>
          <p:cNvSpPr txBox="1"/>
          <p:nvPr>
            <p:ph hasCustomPrompt="1" type="title"/>
          </p:nvPr>
        </p:nvSpPr>
        <p:spPr>
          <a:xfrm>
            <a:off x="704088" y="996696"/>
            <a:ext cx="3346800" cy="567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accent3"/>
              </a:buClr>
              <a:buSzPts val="3000"/>
              <a:buNone/>
              <a:defRPr b="1" sz="3000">
                <a:solidFill>
                  <a:schemeClr val="accent3"/>
                </a:solidFill>
              </a:defRPr>
            </a:lvl1pPr>
            <a:lvl2pPr lvl="1" rtl="0" algn="ctr">
              <a:spcBef>
                <a:spcPts val="0"/>
              </a:spcBef>
              <a:spcAft>
                <a:spcPts val="0"/>
              </a:spcAft>
              <a:buClr>
                <a:schemeClr val="accent3"/>
              </a:buClr>
              <a:buSzPts val="3000"/>
              <a:buNone/>
              <a:defRPr b="1" sz="3000">
                <a:solidFill>
                  <a:schemeClr val="accent3"/>
                </a:solidFill>
              </a:defRPr>
            </a:lvl2pPr>
            <a:lvl3pPr lvl="2" rtl="0" algn="ctr">
              <a:spcBef>
                <a:spcPts val="0"/>
              </a:spcBef>
              <a:spcAft>
                <a:spcPts val="0"/>
              </a:spcAft>
              <a:buClr>
                <a:schemeClr val="accent3"/>
              </a:buClr>
              <a:buSzPts val="3000"/>
              <a:buNone/>
              <a:defRPr b="1" sz="3000">
                <a:solidFill>
                  <a:schemeClr val="accent3"/>
                </a:solidFill>
              </a:defRPr>
            </a:lvl3pPr>
            <a:lvl4pPr lvl="3" rtl="0" algn="ctr">
              <a:spcBef>
                <a:spcPts val="0"/>
              </a:spcBef>
              <a:spcAft>
                <a:spcPts val="0"/>
              </a:spcAft>
              <a:buClr>
                <a:schemeClr val="accent3"/>
              </a:buClr>
              <a:buSzPts val="3000"/>
              <a:buNone/>
              <a:defRPr b="1" sz="3000">
                <a:solidFill>
                  <a:schemeClr val="accent3"/>
                </a:solidFill>
              </a:defRPr>
            </a:lvl4pPr>
            <a:lvl5pPr lvl="4" rtl="0" algn="ctr">
              <a:spcBef>
                <a:spcPts val="0"/>
              </a:spcBef>
              <a:spcAft>
                <a:spcPts val="0"/>
              </a:spcAft>
              <a:buClr>
                <a:schemeClr val="accent3"/>
              </a:buClr>
              <a:buSzPts val="3000"/>
              <a:buNone/>
              <a:defRPr b="1" sz="3000">
                <a:solidFill>
                  <a:schemeClr val="accent3"/>
                </a:solidFill>
              </a:defRPr>
            </a:lvl5pPr>
            <a:lvl6pPr lvl="5" rtl="0" algn="ctr">
              <a:spcBef>
                <a:spcPts val="0"/>
              </a:spcBef>
              <a:spcAft>
                <a:spcPts val="0"/>
              </a:spcAft>
              <a:buClr>
                <a:schemeClr val="accent3"/>
              </a:buClr>
              <a:buSzPts val="3000"/>
              <a:buNone/>
              <a:defRPr b="1" sz="3000">
                <a:solidFill>
                  <a:schemeClr val="accent3"/>
                </a:solidFill>
              </a:defRPr>
            </a:lvl6pPr>
            <a:lvl7pPr lvl="6" rtl="0" algn="ctr">
              <a:spcBef>
                <a:spcPts val="0"/>
              </a:spcBef>
              <a:spcAft>
                <a:spcPts val="0"/>
              </a:spcAft>
              <a:buClr>
                <a:schemeClr val="accent3"/>
              </a:buClr>
              <a:buSzPts val="3000"/>
              <a:buNone/>
              <a:defRPr b="1" sz="3000">
                <a:solidFill>
                  <a:schemeClr val="accent3"/>
                </a:solidFill>
              </a:defRPr>
            </a:lvl7pPr>
            <a:lvl8pPr lvl="7" rtl="0" algn="ctr">
              <a:spcBef>
                <a:spcPts val="0"/>
              </a:spcBef>
              <a:spcAft>
                <a:spcPts val="0"/>
              </a:spcAft>
              <a:buClr>
                <a:schemeClr val="accent3"/>
              </a:buClr>
              <a:buSzPts val="3000"/>
              <a:buNone/>
              <a:defRPr b="1" sz="3000">
                <a:solidFill>
                  <a:schemeClr val="accent3"/>
                </a:solidFill>
              </a:defRPr>
            </a:lvl8pPr>
            <a:lvl9pPr lvl="8" rtl="0" algn="ctr">
              <a:spcBef>
                <a:spcPts val="0"/>
              </a:spcBef>
              <a:spcAft>
                <a:spcPts val="0"/>
              </a:spcAft>
              <a:buClr>
                <a:schemeClr val="accent3"/>
              </a:buClr>
              <a:buSzPts val="3000"/>
              <a:buNone/>
              <a:defRPr b="1" sz="3000">
                <a:solidFill>
                  <a:schemeClr val="accent3"/>
                </a:solidFill>
              </a:defRPr>
            </a:lvl9pPr>
          </a:lstStyle>
          <a:p>
            <a:r>
              <a:t>xx%</a:t>
            </a:r>
          </a:p>
        </p:txBody>
      </p:sp>
      <p:sp>
        <p:nvSpPr>
          <p:cNvPr id="419" name="Google Shape;419;p19"/>
          <p:cNvSpPr/>
          <p:nvPr/>
        </p:nvSpPr>
        <p:spPr>
          <a:xfrm>
            <a:off x="2209324" y="4423399"/>
            <a:ext cx="2293706" cy="720150"/>
          </a:xfrm>
          <a:custGeom>
            <a:rect b="b" l="l" r="r" t="t"/>
            <a:pathLst>
              <a:path extrusionOk="0" h="71979" w="229256">
                <a:moveTo>
                  <a:pt x="81025" y="0"/>
                </a:moveTo>
                <a:cubicBezTo>
                  <a:pt x="64376" y="0"/>
                  <a:pt x="47727" y="666"/>
                  <a:pt x="31134" y="1943"/>
                </a:cubicBezTo>
                <a:cubicBezTo>
                  <a:pt x="16261" y="3108"/>
                  <a:pt x="1" y="3829"/>
                  <a:pt x="112" y="23364"/>
                </a:cubicBezTo>
                <a:cubicBezTo>
                  <a:pt x="112" y="30245"/>
                  <a:pt x="2886" y="36794"/>
                  <a:pt x="5661" y="43120"/>
                </a:cubicBezTo>
                <a:cubicBezTo>
                  <a:pt x="10046" y="52999"/>
                  <a:pt x="14707" y="62988"/>
                  <a:pt x="20645" y="71978"/>
                </a:cubicBezTo>
                <a:lnTo>
                  <a:pt x="226647" y="71978"/>
                </a:lnTo>
                <a:lnTo>
                  <a:pt x="229256" y="70813"/>
                </a:lnTo>
                <a:cubicBezTo>
                  <a:pt x="228146" y="69592"/>
                  <a:pt x="227036" y="68427"/>
                  <a:pt x="225926" y="67317"/>
                </a:cubicBezTo>
                <a:cubicBezTo>
                  <a:pt x="211608" y="53165"/>
                  <a:pt x="195125" y="41400"/>
                  <a:pt x="178698" y="29746"/>
                </a:cubicBezTo>
                <a:cubicBezTo>
                  <a:pt x="167155" y="21533"/>
                  <a:pt x="155446" y="13264"/>
                  <a:pt x="142237" y="8103"/>
                </a:cubicBezTo>
                <a:cubicBezTo>
                  <a:pt x="124978" y="1277"/>
                  <a:pt x="106054" y="222"/>
                  <a:pt x="875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20" name="Google Shape;420;p19"/>
          <p:cNvGrpSpPr/>
          <p:nvPr/>
        </p:nvGrpSpPr>
        <p:grpSpPr>
          <a:xfrm rot="240">
            <a:off x="2258334" y="4341119"/>
            <a:ext cx="489135" cy="447357"/>
            <a:chOff x="5177300" y="2314950"/>
            <a:chExt cx="341575" cy="312400"/>
          </a:xfrm>
        </p:grpSpPr>
        <p:sp>
          <p:nvSpPr>
            <p:cNvPr id="421" name="Google Shape;421;p19"/>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19"/>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19"/>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19"/>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19"/>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6" name="Google Shape;426;p19"/>
          <p:cNvGrpSpPr/>
          <p:nvPr/>
        </p:nvGrpSpPr>
        <p:grpSpPr>
          <a:xfrm rot="-5400000">
            <a:off x="283454" y="4559784"/>
            <a:ext cx="489135" cy="447388"/>
            <a:chOff x="5177300" y="2314950"/>
            <a:chExt cx="341575" cy="312400"/>
          </a:xfrm>
        </p:grpSpPr>
        <p:sp>
          <p:nvSpPr>
            <p:cNvPr id="427" name="Google Shape;427;p19"/>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19"/>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19"/>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19"/>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19"/>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32" name="Google Shape;432;p19"/>
          <p:cNvSpPr/>
          <p:nvPr/>
        </p:nvSpPr>
        <p:spPr>
          <a:xfrm>
            <a:off x="2560783" y="233392"/>
            <a:ext cx="95702" cy="91695"/>
          </a:xfrm>
          <a:custGeom>
            <a:rect b="b" l="l" r="r" t="t"/>
            <a:pathLst>
              <a:path extrusionOk="0" h="2855" w="2983">
                <a:moveTo>
                  <a:pt x="1613" y="1"/>
                </a:moveTo>
                <a:cubicBezTo>
                  <a:pt x="1436" y="1"/>
                  <a:pt x="1267" y="43"/>
                  <a:pt x="1098" y="120"/>
                </a:cubicBezTo>
                <a:cubicBezTo>
                  <a:pt x="1036" y="141"/>
                  <a:pt x="994" y="161"/>
                  <a:pt x="953" y="182"/>
                </a:cubicBezTo>
                <a:cubicBezTo>
                  <a:pt x="684" y="348"/>
                  <a:pt x="497" y="555"/>
                  <a:pt x="311" y="804"/>
                </a:cubicBezTo>
                <a:cubicBezTo>
                  <a:pt x="145" y="1011"/>
                  <a:pt x="0" y="1239"/>
                  <a:pt x="0" y="1508"/>
                </a:cubicBezTo>
                <a:cubicBezTo>
                  <a:pt x="0" y="1715"/>
                  <a:pt x="83" y="1901"/>
                  <a:pt x="228" y="2067"/>
                </a:cubicBezTo>
                <a:cubicBezTo>
                  <a:pt x="547" y="2477"/>
                  <a:pt x="1156" y="2854"/>
                  <a:pt x="1719" y="2854"/>
                </a:cubicBezTo>
                <a:cubicBezTo>
                  <a:pt x="1924" y="2854"/>
                  <a:pt x="2123" y="2804"/>
                  <a:pt x="2299" y="2689"/>
                </a:cubicBezTo>
                <a:cubicBezTo>
                  <a:pt x="2527" y="2544"/>
                  <a:pt x="2693" y="2316"/>
                  <a:pt x="2755" y="2046"/>
                </a:cubicBezTo>
                <a:cubicBezTo>
                  <a:pt x="2983" y="1301"/>
                  <a:pt x="2631" y="224"/>
                  <a:pt x="1802" y="16"/>
                </a:cubicBezTo>
                <a:cubicBezTo>
                  <a:pt x="1738" y="6"/>
                  <a:pt x="1675" y="1"/>
                  <a:pt x="161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19"/>
          <p:cNvSpPr/>
          <p:nvPr/>
        </p:nvSpPr>
        <p:spPr>
          <a:xfrm>
            <a:off x="6362046" y="233231"/>
            <a:ext cx="95060" cy="91856"/>
          </a:xfrm>
          <a:custGeom>
            <a:rect b="b" l="l" r="r" t="t"/>
            <a:pathLst>
              <a:path extrusionOk="0" h="2860" w="2963">
                <a:moveTo>
                  <a:pt x="1575" y="1"/>
                </a:moveTo>
                <a:cubicBezTo>
                  <a:pt x="1409" y="1"/>
                  <a:pt x="1243" y="42"/>
                  <a:pt x="1078" y="125"/>
                </a:cubicBezTo>
                <a:cubicBezTo>
                  <a:pt x="1036" y="146"/>
                  <a:pt x="974" y="166"/>
                  <a:pt x="933" y="187"/>
                </a:cubicBezTo>
                <a:cubicBezTo>
                  <a:pt x="684" y="353"/>
                  <a:pt x="477" y="560"/>
                  <a:pt x="290" y="809"/>
                </a:cubicBezTo>
                <a:cubicBezTo>
                  <a:pt x="145" y="1016"/>
                  <a:pt x="0" y="1244"/>
                  <a:pt x="0" y="1513"/>
                </a:cubicBezTo>
                <a:cubicBezTo>
                  <a:pt x="0" y="1720"/>
                  <a:pt x="83" y="1906"/>
                  <a:pt x="208" y="2072"/>
                </a:cubicBezTo>
                <a:cubicBezTo>
                  <a:pt x="539" y="2486"/>
                  <a:pt x="1140" y="2859"/>
                  <a:pt x="1699" y="2859"/>
                </a:cubicBezTo>
                <a:cubicBezTo>
                  <a:pt x="1906" y="2859"/>
                  <a:pt x="2113" y="2818"/>
                  <a:pt x="2300" y="2694"/>
                </a:cubicBezTo>
                <a:cubicBezTo>
                  <a:pt x="2527" y="2549"/>
                  <a:pt x="2672" y="2321"/>
                  <a:pt x="2755" y="2051"/>
                </a:cubicBezTo>
                <a:cubicBezTo>
                  <a:pt x="2962" y="1306"/>
                  <a:pt x="2631" y="229"/>
                  <a:pt x="1782" y="21"/>
                </a:cubicBezTo>
                <a:cubicBezTo>
                  <a:pt x="1720" y="21"/>
                  <a:pt x="1637" y="1"/>
                  <a:pt x="15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19"/>
          <p:cNvSpPr/>
          <p:nvPr/>
        </p:nvSpPr>
        <p:spPr>
          <a:xfrm>
            <a:off x="8328478" y="4747860"/>
            <a:ext cx="121625" cy="109135"/>
          </a:xfrm>
          <a:custGeom>
            <a:rect b="b" l="l" r="r" t="t"/>
            <a:pathLst>
              <a:path extrusionOk="0" h="3398" w="3791">
                <a:moveTo>
                  <a:pt x="1947" y="0"/>
                </a:moveTo>
                <a:cubicBezTo>
                  <a:pt x="1699" y="0"/>
                  <a:pt x="1471" y="104"/>
                  <a:pt x="1284" y="269"/>
                </a:cubicBezTo>
                <a:cubicBezTo>
                  <a:pt x="601" y="787"/>
                  <a:pt x="0" y="1968"/>
                  <a:pt x="518" y="2776"/>
                </a:cubicBezTo>
                <a:cubicBezTo>
                  <a:pt x="684" y="3045"/>
                  <a:pt x="974" y="3231"/>
                  <a:pt x="1284" y="3335"/>
                </a:cubicBezTo>
                <a:cubicBezTo>
                  <a:pt x="1471" y="3376"/>
                  <a:pt x="1657" y="3397"/>
                  <a:pt x="1864" y="3397"/>
                </a:cubicBezTo>
                <a:cubicBezTo>
                  <a:pt x="2672" y="3397"/>
                  <a:pt x="3542" y="2983"/>
                  <a:pt x="3729" y="2154"/>
                </a:cubicBezTo>
                <a:cubicBezTo>
                  <a:pt x="3791" y="1885"/>
                  <a:pt x="3749" y="1595"/>
                  <a:pt x="3625" y="1326"/>
                </a:cubicBezTo>
                <a:cubicBezTo>
                  <a:pt x="3604" y="1264"/>
                  <a:pt x="3563" y="1201"/>
                  <a:pt x="3542" y="1139"/>
                </a:cubicBezTo>
                <a:cubicBezTo>
                  <a:pt x="3356" y="829"/>
                  <a:pt x="3087" y="580"/>
                  <a:pt x="2797" y="373"/>
                </a:cubicBezTo>
                <a:cubicBezTo>
                  <a:pt x="2548" y="186"/>
                  <a:pt x="2279" y="0"/>
                  <a:pt x="19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19"/>
          <p:cNvSpPr/>
          <p:nvPr/>
        </p:nvSpPr>
        <p:spPr>
          <a:xfrm>
            <a:off x="-13710" y="1044872"/>
            <a:ext cx="3337" cy="57908"/>
          </a:xfrm>
          <a:custGeom>
            <a:rect b="b" l="l" r="r" t="t"/>
            <a:pathLst>
              <a:path extrusionOk="0" h="1803" w="104">
                <a:moveTo>
                  <a:pt x="104" y="1"/>
                </a:moveTo>
                <a:cubicBezTo>
                  <a:pt x="62" y="22"/>
                  <a:pt x="41" y="42"/>
                  <a:pt x="0" y="42"/>
                </a:cubicBezTo>
                <a:lnTo>
                  <a:pt x="0" y="1803"/>
                </a:lnTo>
                <a:cubicBezTo>
                  <a:pt x="41" y="1782"/>
                  <a:pt x="62" y="1762"/>
                  <a:pt x="104" y="1762"/>
                </a:cubicBezTo>
                <a:lnTo>
                  <a:pt x="10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19"/>
          <p:cNvSpPr/>
          <p:nvPr/>
        </p:nvSpPr>
        <p:spPr>
          <a:xfrm>
            <a:off x="-10405" y="-6911"/>
            <a:ext cx="1394273" cy="1108375"/>
          </a:xfrm>
          <a:custGeom>
            <a:rect b="b" l="l" r="r" t="t"/>
            <a:pathLst>
              <a:path extrusionOk="0" h="34510" w="43459">
                <a:moveTo>
                  <a:pt x="41491" y="0"/>
                </a:moveTo>
                <a:cubicBezTo>
                  <a:pt x="32604" y="12159"/>
                  <a:pt x="19327" y="22827"/>
                  <a:pt x="1803" y="31858"/>
                </a:cubicBezTo>
                <a:cubicBezTo>
                  <a:pt x="1243" y="32127"/>
                  <a:pt x="643" y="32438"/>
                  <a:pt x="1" y="32749"/>
                </a:cubicBezTo>
                <a:lnTo>
                  <a:pt x="1" y="34510"/>
                </a:lnTo>
                <a:cubicBezTo>
                  <a:pt x="912" y="34075"/>
                  <a:pt x="1782" y="33640"/>
                  <a:pt x="2528" y="33246"/>
                </a:cubicBezTo>
                <a:cubicBezTo>
                  <a:pt x="20715" y="23883"/>
                  <a:pt x="34427" y="12739"/>
                  <a:pt x="4345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19"/>
          <p:cNvSpPr/>
          <p:nvPr/>
        </p:nvSpPr>
        <p:spPr>
          <a:xfrm>
            <a:off x="208581" y="1392590"/>
            <a:ext cx="95734" cy="91695"/>
          </a:xfrm>
          <a:custGeom>
            <a:rect b="b" l="l" r="r" t="t"/>
            <a:pathLst>
              <a:path extrusionOk="0" h="2855" w="2984">
                <a:moveTo>
                  <a:pt x="1264" y="1"/>
                </a:moveTo>
                <a:cubicBezTo>
                  <a:pt x="1059" y="1"/>
                  <a:pt x="860" y="50"/>
                  <a:pt x="684" y="166"/>
                </a:cubicBezTo>
                <a:cubicBezTo>
                  <a:pt x="456" y="311"/>
                  <a:pt x="290" y="539"/>
                  <a:pt x="228" y="808"/>
                </a:cubicBezTo>
                <a:cubicBezTo>
                  <a:pt x="0" y="1554"/>
                  <a:pt x="352" y="2631"/>
                  <a:pt x="1181" y="2838"/>
                </a:cubicBezTo>
                <a:cubicBezTo>
                  <a:pt x="1245" y="2849"/>
                  <a:pt x="1308" y="2854"/>
                  <a:pt x="1370" y="2854"/>
                </a:cubicBezTo>
                <a:cubicBezTo>
                  <a:pt x="1547" y="2854"/>
                  <a:pt x="1716" y="2812"/>
                  <a:pt x="1885" y="2735"/>
                </a:cubicBezTo>
                <a:cubicBezTo>
                  <a:pt x="1927" y="2714"/>
                  <a:pt x="1989" y="2693"/>
                  <a:pt x="2030" y="2673"/>
                </a:cubicBezTo>
                <a:cubicBezTo>
                  <a:pt x="2279" y="2507"/>
                  <a:pt x="2486" y="2300"/>
                  <a:pt x="2672" y="2051"/>
                </a:cubicBezTo>
                <a:cubicBezTo>
                  <a:pt x="2838" y="1844"/>
                  <a:pt x="2983" y="1616"/>
                  <a:pt x="2983" y="1347"/>
                </a:cubicBezTo>
                <a:cubicBezTo>
                  <a:pt x="2983" y="1140"/>
                  <a:pt x="2900" y="953"/>
                  <a:pt x="2755" y="788"/>
                </a:cubicBezTo>
                <a:cubicBezTo>
                  <a:pt x="2436" y="377"/>
                  <a:pt x="1827" y="1"/>
                  <a:pt x="126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19"/>
          <p:cNvSpPr/>
          <p:nvPr/>
        </p:nvSpPr>
        <p:spPr>
          <a:xfrm rot="10800000">
            <a:off x="-6839" y="2313092"/>
            <a:ext cx="937578" cy="1468477"/>
          </a:xfrm>
          <a:custGeom>
            <a:rect b="b" l="l" r="r" t="t"/>
            <a:pathLst>
              <a:path extrusionOk="0" h="36459" w="23304">
                <a:moveTo>
                  <a:pt x="19829" y="0"/>
                </a:moveTo>
                <a:cubicBezTo>
                  <a:pt x="17493" y="0"/>
                  <a:pt x="15105" y="475"/>
                  <a:pt x="13008" y="1174"/>
                </a:cubicBezTo>
                <a:cubicBezTo>
                  <a:pt x="6111" y="3432"/>
                  <a:pt x="0" y="9169"/>
                  <a:pt x="228" y="16979"/>
                </a:cubicBezTo>
                <a:cubicBezTo>
                  <a:pt x="394" y="22509"/>
                  <a:pt x="4391" y="28723"/>
                  <a:pt x="8451" y="32224"/>
                </a:cubicBezTo>
                <a:cubicBezTo>
                  <a:pt x="11887" y="35200"/>
                  <a:pt x="14959" y="36459"/>
                  <a:pt x="18940" y="36459"/>
                </a:cubicBezTo>
                <a:cubicBezTo>
                  <a:pt x="19808" y="36459"/>
                  <a:pt x="20720" y="36399"/>
                  <a:pt x="21688" y="36284"/>
                </a:cubicBezTo>
                <a:cubicBezTo>
                  <a:pt x="22226" y="36222"/>
                  <a:pt x="22765" y="36139"/>
                  <a:pt x="23303" y="36035"/>
                </a:cubicBezTo>
                <a:lnTo>
                  <a:pt x="23303" y="407"/>
                </a:lnTo>
                <a:cubicBezTo>
                  <a:pt x="22392" y="179"/>
                  <a:pt x="21460" y="55"/>
                  <a:pt x="20507" y="14"/>
                </a:cubicBezTo>
                <a:cubicBezTo>
                  <a:pt x="20282" y="5"/>
                  <a:pt x="20056" y="0"/>
                  <a:pt x="198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19"/>
          <p:cNvSpPr/>
          <p:nvPr/>
        </p:nvSpPr>
        <p:spPr>
          <a:xfrm rot="10800000">
            <a:off x="-6838" y="2622133"/>
            <a:ext cx="782603" cy="1481769"/>
          </a:xfrm>
          <a:custGeom>
            <a:rect b="b" l="l" r="r" t="t"/>
            <a:pathLst>
              <a:path extrusionOk="0" h="36789" w="19452">
                <a:moveTo>
                  <a:pt x="19451" y="0"/>
                </a:moveTo>
                <a:cubicBezTo>
                  <a:pt x="16945" y="63"/>
                  <a:pt x="14687" y="643"/>
                  <a:pt x="13154" y="1160"/>
                </a:cubicBezTo>
                <a:cubicBezTo>
                  <a:pt x="7044" y="3170"/>
                  <a:pt x="1" y="8555"/>
                  <a:pt x="249" y="17131"/>
                </a:cubicBezTo>
                <a:cubicBezTo>
                  <a:pt x="415" y="22931"/>
                  <a:pt x="4661" y="29166"/>
                  <a:pt x="8535" y="32501"/>
                </a:cubicBezTo>
                <a:cubicBezTo>
                  <a:pt x="11994" y="35504"/>
                  <a:pt x="15060" y="36789"/>
                  <a:pt x="19120" y="36789"/>
                </a:cubicBezTo>
                <a:lnTo>
                  <a:pt x="19451" y="36789"/>
                </a:lnTo>
                <a:lnTo>
                  <a:pt x="19451" y="36436"/>
                </a:lnTo>
                <a:cubicBezTo>
                  <a:pt x="19354" y="36438"/>
                  <a:pt x="19256" y="36439"/>
                  <a:pt x="19160" y="36439"/>
                </a:cubicBezTo>
                <a:cubicBezTo>
                  <a:pt x="15183" y="36439"/>
                  <a:pt x="12160" y="35184"/>
                  <a:pt x="8763" y="32252"/>
                </a:cubicBezTo>
                <a:cubicBezTo>
                  <a:pt x="4951" y="28959"/>
                  <a:pt x="767" y="22827"/>
                  <a:pt x="602" y="17131"/>
                </a:cubicBezTo>
                <a:cubicBezTo>
                  <a:pt x="353" y="8721"/>
                  <a:pt x="7271" y="3460"/>
                  <a:pt x="13258" y="1471"/>
                </a:cubicBezTo>
                <a:cubicBezTo>
                  <a:pt x="14770" y="974"/>
                  <a:pt x="16986" y="415"/>
                  <a:pt x="19451" y="353"/>
                </a:cubicBezTo>
                <a:lnTo>
                  <a:pt x="19451" y="0"/>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19"/>
          <p:cNvSpPr txBox="1"/>
          <p:nvPr>
            <p:ph hasCustomPrompt="1" idx="2" type="title"/>
          </p:nvPr>
        </p:nvSpPr>
        <p:spPr>
          <a:xfrm>
            <a:off x="5071091" y="3512749"/>
            <a:ext cx="3346800" cy="567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accent3"/>
              </a:buClr>
              <a:buSzPts val="3000"/>
              <a:buNone/>
              <a:defRPr b="1" sz="3000">
                <a:solidFill>
                  <a:schemeClr val="accent3"/>
                </a:solidFill>
              </a:defRPr>
            </a:lvl1pPr>
            <a:lvl2pPr lvl="1" rtl="0" algn="ctr">
              <a:spcBef>
                <a:spcPts val="0"/>
              </a:spcBef>
              <a:spcAft>
                <a:spcPts val="0"/>
              </a:spcAft>
              <a:buClr>
                <a:schemeClr val="accent3"/>
              </a:buClr>
              <a:buSzPts val="3000"/>
              <a:buNone/>
              <a:defRPr b="1" sz="3000">
                <a:solidFill>
                  <a:schemeClr val="accent3"/>
                </a:solidFill>
              </a:defRPr>
            </a:lvl2pPr>
            <a:lvl3pPr lvl="2" rtl="0" algn="ctr">
              <a:spcBef>
                <a:spcPts val="0"/>
              </a:spcBef>
              <a:spcAft>
                <a:spcPts val="0"/>
              </a:spcAft>
              <a:buClr>
                <a:schemeClr val="accent3"/>
              </a:buClr>
              <a:buSzPts val="3000"/>
              <a:buNone/>
              <a:defRPr b="1" sz="3000">
                <a:solidFill>
                  <a:schemeClr val="accent3"/>
                </a:solidFill>
              </a:defRPr>
            </a:lvl3pPr>
            <a:lvl4pPr lvl="3" rtl="0" algn="ctr">
              <a:spcBef>
                <a:spcPts val="0"/>
              </a:spcBef>
              <a:spcAft>
                <a:spcPts val="0"/>
              </a:spcAft>
              <a:buClr>
                <a:schemeClr val="accent3"/>
              </a:buClr>
              <a:buSzPts val="3000"/>
              <a:buNone/>
              <a:defRPr b="1" sz="3000">
                <a:solidFill>
                  <a:schemeClr val="accent3"/>
                </a:solidFill>
              </a:defRPr>
            </a:lvl4pPr>
            <a:lvl5pPr lvl="4" rtl="0" algn="ctr">
              <a:spcBef>
                <a:spcPts val="0"/>
              </a:spcBef>
              <a:spcAft>
                <a:spcPts val="0"/>
              </a:spcAft>
              <a:buClr>
                <a:schemeClr val="accent3"/>
              </a:buClr>
              <a:buSzPts val="3000"/>
              <a:buNone/>
              <a:defRPr b="1" sz="3000">
                <a:solidFill>
                  <a:schemeClr val="accent3"/>
                </a:solidFill>
              </a:defRPr>
            </a:lvl5pPr>
            <a:lvl6pPr lvl="5" rtl="0" algn="ctr">
              <a:spcBef>
                <a:spcPts val="0"/>
              </a:spcBef>
              <a:spcAft>
                <a:spcPts val="0"/>
              </a:spcAft>
              <a:buClr>
                <a:schemeClr val="accent3"/>
              </a:buClr>
              <a:buSzPts val="3000"/>
              <a:buNone/>
              <a:defRPr b="1" sz="3000">
                <a:solidFill>
                  <a:schemeClr val="accent3"/>
                </a:solidFill>
              </a:defRPr>
            </a:lvl6pPr>
            <a:lvl7pPr lvl="6" rtl="0" algn="ctr">
              <a:spcBef>
                <a:spcPts val="0"/>
              </a:spcBef>
              <a:spcAft>
                <a:spcPts val="0"/>
              </a:spcAft>
              <a:buClr>
                <a:schemeClr val="accent3"/>
              </a:buClr>
              <a:buSzPts val="3000"/>
              <a:buNone/>
              <a:defRPr b="1" sz="3000">
                <a:solidFill>
                  <a:schemeClr val="accent3"/>
                </a:solidFill>
              </a:defRPr>
            </a:lvl7pPr>
            <a:lvl8pPr lvl="7" rtl="0" algn="ctr">
              <a:spcBef>
                <a:spcPts val="0"/>
              </a:spcBef>
              <a:spcAft>
                <a:spcPts val="0"/>
              </a:spcAft>
              <a:buClr>
                <a:schemeClr val="accent3"/>
              </a:buClr>
              <a:buSzPts val="3000"/>
              <a:buNone/>
              <a:defRPr b="1" sz="3000">
                <a:solidFill>
                  <a:schemeClr val="accent3"/>
                </a:solidFill>
              </a:defRPr>
            </a:lvl8pPr>
            <a:lvl9pPr lvl="8" rtl="0" algn="ctr">
              <a:spcBef>
                <a:spcPts val="0"/>
              </a:spcBef>
              <a:spcAft>
                <a:spcPts val="0"/>
              </a:spcAft>
              <a:buClr>
                <a:schemeClr val="accent3"/>
              </a:buClr>
              <a:buSzPts val="3000"/>
              <a:buNone/>
              <a:defRPr b="1" sz="3000">
                <a:solidFill>
                  <a:schemeClr val="accent3"/>
                </a:solidFill>
              </a:defRPr>
            </a:lvl9pPr>
          </a:lstStyle>
          <a:p>
            <a:r>
              <a:t>xx%</a:t>
            </a:r>
          </a:p>
        </p:txBody>
      </p:sp>
      <p:sp>
        <p:nvSpPr>
          <p:cNvPr id="441" name="Google Shape;441;p19"/>
          <p:cNvSpPr txBox="1"/>
          <p:nvPr>
            <p:ph idx="1" type="subTitle"/>
          </p:nvPr>
        </p:nvSpPr>
        <p:spPr>
          <a:xfrm>
            <a:off x="704088" y="1481328"/>
            <a:ext cx="3346800" cy="393300"/>
          </a:xfrm>
          <a:prstGeom prst="rect">
            <a:avLst/>
          </a:prstGeom>
        </p:spPr>
        <p:txBody>
          <a:bodyPr anchorCtr="0" anchor="t" bIns="91425" lIns="91425" spcFirstLastPara="1" rIns="91425" wrap="square" tIns="91425">
            <a:noAutofit/>
          </a:bodyPr>
          <a:lstStyle>
            <a:lvl1pPr lvl="0" rtl="0" algn="ctr">
              <a:spcBef>
                <a:spcPts val="0"/>
              </a:spcBef>
              <a:spcAft>
                <a:spcPts val="0"/>
              </a:spcAft>
              <a:buNone/>
              <a:defRPr sz="1600">
                <a:solidFill>
                  <a:schemeClr val="dk2"/>
                </a:solidFill>
              </a:defRPr>
            </a:lvl1pPr>
            <a:lvl2pPr lvl="1" rtl="0" algn="ctr">
              <a:spcBef>
                <a:spcPts val="0"/>
              </a:spcBef>
              <a:spcAft>
                <a:spcPts val="0"/>
              </a:spcAft>
              <a:buNone/>
              <a:defRPr sz="1600">
                <a:solidFill>
                  <a:schemeClr val="dk2"/>
                </a:solidFill>
              </a:defRPr>
            </a:lvl2pPr>
            <a:lvl3pPr lvl="2" rtl="0" algn="ctr">
              <a:spcBef>
                <a:spcPts val="0"/>
              </a:spcBef>
              <a:spcAft>
                <a:spcPts val="0"/>
              </a:spcAft>
              <a:buNone/>
              <a:defRPr sz="1600">
                <a:solidFill>
                  <a:schemeClr val="dk2"/>
                </a:solidFill>
              </a:defRPr>
            </a:lvl3pPr>
            <a:lvl4pPr lvl="3" rtl="0" algn="ctr">
              <a:spcBef>
                <a:spcPts val="0"/>
              </a:spcBef>
              <a:spcAft>
                <a:spcPts val="0"/>
              </a:spcAft>
              <a:buNone/>
              <a:defRPr sz="1600">
                <a:solidFill>
                  <a:schemeClr val="dk2"/>
                </a:solidFill>
              </a:defRPr>
            </a:lvl4pPr>
            <a:lvl5pPr lvl="4" rtl="0" algn="ctr">
              <a:spcBef>
                <a:spcPts val="0"/>
              </a:spcBef>
              <a:spcAft>
                <a:spcPts val="0"/>
              </a:spcAft>
              <a:buNone/>
              <a:defRPr sz="1600">
                <a:solidFill>
                  <a:schemeClr val="dk2"/>
                </a:solidFill>
              </a:defRPr>
            </a:lvl5pPr>
            <a:lvl6pPr lvl="5" rtl="0" algn="ctr">
              <a:spcBef>
                <a:spcPts val="0"/>
              </a:spcBef>
              <a:spcAft>
                <a:spcPts val="0"/>
              </a:spcAft>
              <a:buNone/>
              <a:defRPr sz="1600">
                <a:solidFill>
                  <a:schemeClr val="dk2"/>
                </a:solidFill>
              </a:defRPr>
            </a:lvl6pPr>
            <a:lvl7pPr lvl="6" rtl="0" algn="ctr">
              <a:spcBef>
                <a:spcPts val="0"/>
              </a:spcBef>
              <a:spcAft>
                <a:spcPts val="0"/>
              </a:spcAft>
              <a:buNone/>
              <a:defRPr sz="1600">
                <a:solidFill>
                  <a:schemeClr val="dk2"/>
                </a:solidFill>
              </a:defRPr>
            </a:lvl7pPr>
            <a:lvl8pPr lvl="7" rtl="0" algn="ctr">
              <a:spcBef>
                <a:spcPts val="0"/>
              </a:spcBef>
              <a:spcAft>
                <a:spcPts val="0"/>
              </a:spcAft>
              <a:buNone/>
              <a:defRPr sz="1600">
                <a:solidFill>
                  <a:schemeClr val="dk2"/>
                </a:solidFill>
              </a:defRPr>
            </a:lvl8pPr>
            <a:lvl9pPr lvl="8" rtl="0" algn="ctr">
              <a:spcBef>
                <a:spcPts val="0"/>
              </a:spcBef>
              <a:spcAft>
                <a:spcPts val="0"/>
              </a:spcAft>
              <a:buNone/>
              <a:defRPr sz="1600">
                <a:solidFill>
                  <a:schemeClr val="dk2"/>
                </a:solidFill>
              </a:defRPr>
            </a:lvl9pPr>
          </a:lstStyle>
          <a:p/>
        </p:txBody>
      </p:sp>
      <p:sp>
        <p:nvSpPr>
          <p:cNvPr id="442" name="Google Shape;442;p19"/>
          <p:cNvSpPr txBox="1"/>
          <p:nvPr>
            <p:ph idx="3" type="subTitle"/>
          </p:nvPr>
        </p:nvSpPr>
        <p:spPr>
          <a:xfrm>
            <a:off x="5071091" y="3995928"/>
            <a:ext cx="3346800" cy="3933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sz="1600">
                <a:solidFill>
                  <a:schemeClr val="dk2"/>
                </a:solidFill>
              </a:defRPr>
            </a:lvl1pPr>
            <a:lvl2pPr lvl="1" rtl="0" algn="ctr">
              <a:spcBef>
                <a:spcPts val="0"/>
              </a:spcBef>
              <a:spcAft>
                <a:spcPts val="0"/>
              </a:spcAft>
              <a:buNone/>
              <a:defRPr sz="1600">
                <a:solidFill>
                  <a:schemeClr val="dk2"/>
                </a:solidFill>
              </a:defRPr>
            </a:lvl2pPr>
            <a:lvl3pPr lvl="2" rtl="0" algn="ctr">
              <a:spcBef>
                <a:spcPts val="0"/>
              </a:spcBef>
              <a:spcAft>
                <a:spcPts val="0"/>
              </a:spcAft>
              <a:buNone/>
              <a:defRPr sz="1600">
                <a:solidFill>
                  <a:schemeClr val="dk2"/>
                </a:solidFill>
              </a:defRPr>
            </a:lvl3pPr>
            <a:lvl4pPr lvl="3" rtl="0" algn="ctr">
              <a:spcBef>
                <a:spcPts val="0"/>
              </a:spcBef>
              <a:spcAft>
                <a:spcPts val="0"/>
              </a:spcAft>
              <a:buNone/>
              <a:defRPr sz="1600">
                <a:solidFill>
                  <a:schemeClr val="dk2"/>
                </a:solidFill>
              </a:defRPr>
            </a:lvl4pPr>
            <a:lvl5pPr lvl="4" rtl="0" algn="ctr">
              <a:spcBef>
                <a:spcPts val="0"/>
              </a:spcBef>
              <a:spcAft>
                <a:spcPts val="0"/>
              </a:spcAft>
              <a:buNone/>
              <a:defRPr sz="1600">
                <a:solidFill>
                  <a:schemeClr val="dk2"/>
                </a:solidFill>
              </a:defRPr>
            </a:lvl5pPr>
            <a:lvl6pPr lvl="5" rtl="0" algn="ctr">
              <a:spcBef>
                <a:spcPts val="0"/>
              </a:spcBef>
              <a:spcAft>
                <a:spcPts val="0"/>
              </a:spcAft>
              <a:buNone/>
              <a:defRPr sz="1600">
                <a:solidFill>
                  <a:schemeClr val="dk2"/>
                </a:solidFill>
              </a:defRPr>
            </a:lvl6pPr>
            <a:lvl7pPr lvl="6" rtl="0" algn="ctr">
              <a:spcBef>
                <a:spcPts val="0"/>
              </a:spcBef>
              <a:spcAft>
                <a:spcPts val="0"/>
              </a:spcAft>
              <a:buNone/>
              <a:defRPr sz="1600">
                <a:solidFill>
                  <a:schemeClr val="dk2"/>
                </a:solidFill>
              </a:defRPr>
            </a:lvl7pPr>
            <a:lvl8pPr lvl="7" rtl="0" algn="ctr">
              <a:spcBef>
                <a:spcPts val="0"/>
              </a:spcBef>
              <a:spcAft>
                <a:spcPts val="0"/>
              </a:spcAft>
              <a:buNone/>
              <a:defRPr sz="1600">
                <a:solidFill>
                  <a:schemeClr val="dk2"/>
                </a:solidFill>
              </a:defRPr>
            </a:lvl8pPr>
            <a:lvl9pPr lvl="8" rtl="0" algn="ctr">
              <a:spcBef>
                <a:spcPts val="0"/>
              </a:spcBef>
              <a:spcAft>
                <a:spcPts val="0"/>
              </a:spcAft>
              <a:buNone/>
              <a:defRPr sz="1600">
                <a:solidFill>
                  <a:schemeClr val="dk2"/>
                </a:solidFill>
              </a:defRPr>
            </a:lvl9pPr>
          </a:lstStyle>
          <a:p/>
        </p:txBody>
      </p:sp>
      <p:sp>
        <p:nvSpPr>
          <p:cNvPr id="443" name="Google Shape;443;p19"/>
          <p:cNvSpPr txBox="1"/>
          <p:nvPr>
            <p:ph idx="4" type="subTitle"/>
          </p:nvPr>
        </p:nvSpPr>
        <p:spPr>
          <a:xfrm>
            <a:off x="2898600" y="2743200"/>
            <a:ext cx="3346800" cy="6309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sz="1600">
                <a:solidFill>
                  <a:schemeClr val="dk2"/>
                </a:solidFill>
              </a:defRPr>
            </a:lvl1pPr>
            <a:lvl2pPr lvl="1" rtl="0" algn="ctr">
              <a:spcBef>
                <a:spcPts val="0"/>
              </a:spcBef>
              <a:spcAft>
                <a:spcPts val="0"/>
              </a:spcAft>
              <a:buNone/>
              <a:defRPr sz="1600">
                <a:solidFill>
                  <a:schemeClr val="dk2"/>
                </a:solidFill>
              </a:defRPr>
            </a:lvl2pPr>
            <a:lvl3pPr lvl="2" rtl="0" algn="ctr">
              <a:spcBef>
                <a:spcPts val="0"/>
              </a:spcBef>
              <a:spcAft>
                <a:spcPts val="0"/>
              </a:spcAft>
              <a:buNone/>
              <a:defRPr sz="1600">
                <a:solidFill>
                  <a:schemeClr val="dk2"/>
                </a:solidFill>
              </a:defRPr>
            </a:lvl3pPr>
            <a:lvl4pPr lvl="3" rtl="0" algn="ctr">
              <a:spcBef>
                <a:spcPts val="0"/>
              </a:spcBef>
              <a:spcAft>
                <a:spcPts val="0"/>
              </a:spcAft>
              <a:buNone/>
              <a:defRPr sz="1600">
                <a:solidFill>
                  <a:schemeClr val="dk2"/>
                </a:solidFill>
              </a:defRPr>
            </a:lvl4pPr>
            <a:lvl5pPr lvl="4" rtl="0" algn="ctr">
              <a:spcBef>
                <a:spcPts val="0"/>
              </a:spcBef>
              <a:spcAft>
                <a:spcPts val="0"/>
              </a:spcAft>
              <a:buNone/>
              <a:defRPr sz="1600">
                <a:solidFill>
                  <a:schemeClr val="dk2"/>
                </a:solidFill>
              </a:defRPr>
            </a:lvl5pPr>
            <a:lvl6pPr lvl="5" rtl="0" algn="ctr">
              <a:spcBef>
                <a:spcPts val="0"/>
              </a:spcBef>
              <a:spcAft>
                <a:spcPts val="0"/>
              </a:spcAft>
              <a:buNone/>
              <a:defRPr sz="1600">
                <a:solidFill>
                  <a:schemeClr val="dk2"/>
                </a:solidFill>
              </a:defRPr>
            </a:lvl6pPr>
            <a:lvl7pPr lvl="6" rtl="0" algn="ctr">
              <a:spcBef>
                <a:spcPts val="0"/>
              </a:spcBef>
              <a:spcAft>
                <a:spcPts val="0"/>
              </a:spcAft>
              <a:buNone/>
              <a:defRPr sz="1600">
                <a:solidFill>
                  <a:schemeClr val="dk2"/>
                </a:solidFill>
              </a:defRPr>
            </a:lvl7pPr>
            <a:lvl8pPr lvl="7" rtl="0" algn="ctr">
              <a:spcBef>
                <a:spcPts val="0"/>
              </a:spcBef>
              <a:spcAft>
                <a:spcPts val="0"/>
              </a:spcAft>
              <a:buNone/>
              <a:defRPr sz="1600">
                <a:solidFill>
                  <a:schemeClr val="dk2"/>
                </a:solidFill>
              </a:defRPr>
            </a:lvl8pPr>
            <a:lvl9pPr lvl="8" rtl="0" algn="ctr">
              <a:spcBef>
                <a:spcPts val="0"/>
              </a:spcBef>
              <a:spcAft>
                <a:spcPts val="0"/>
              </a:spcAft>
              <a:buNone/>
              <a:defRPr sz="1600">
                <a:solidFill>
                  <a:schemeClr val="dk2"/>
                </a:solidFill>
              </a:defRPr>
            </a:lvl9pPr>
          </a:lstStyle>
          <a:p/>
        </p:txBody>
      </p:sp>
      <p:sp>
        <p:nvSpPr>
          <p:cNvPr id="444" name="Google Shape;444;p19"/>
          <p:cNvSpPr txBox="1"/>
          <p:nvPr>
            <p:ph hasCustomPrompt="1" idx="5" type="title"/>
          </p:nvPr>
        </p:nvSpPr>
        <p:spPr>
          <a:xfrm>
            <a:off x="2898600" y="2254723"/>
            <a:ext cx="3346800" cy="567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accent3"/>
              </a:buClr>
              <a:buSzPts val="3000"/>
              <a:buNone/>
              <a:defRPr b="1" sz="3000">
                <a:solidFill>
                  <a:schemeClr val="accent3"/>
                </a:solidFill>
              </a:defRPr>
            </a:lvl1pPr>
            <a:lvl2pPr lvl="1" rtl="0" algn="ctr">
              <a:spcBef>
                <a:spcPts val="0"/>
              </a:spcBef>
              <a:spcAft>
                <a:spcPts val="0"/>
              </a:spcAft>
              <a:buClr>
                <a:schemeClr val="accent3"/>
              </a:buClr>
              <a:buSzPts val="3000"/>
              <a:buNone/>
              <a:defRPr b="1" sz="3000">
                <a:solidFill>
                  <a:schemeClr val="accent3"/>
                </a:solidFill>
              </a:defRPr>
            </a:lvl2pPr>
            <a:lvl3pPr lvl="2" rtl="0" algn="ctr">
              <a:spcBef>
                <a:spcPts val="0"/>
              </a:spcBef>
              <a:spcAft>
                <a:spcPts val="0"/>
              </a:spcAft>
              <a:buClr>
                <a:schemeClr val="accent3"/>
              </a:buClr>
              <a:buSzPts val="3000"/>
              <a:buNone/>
              <a:defRPr b="1" sz="3000">
                <a:solidFill>
                  <a:schemeClr val="accent3"/>
                </a:solidFill>
              </a:defRPr>
            </a:lvl3pPr>
            <a:lvl4pPr lvl="3" rtl="0" algn="ctr">
              <a:spcBef>
                <a:spcPts val="0"/>
              </a:spcBef>
              <a:spcAft>
                <a:spcPts val="0"/>
              </a:spcAft>
              <a:buClr>
                <a:schemeClr val="accent3"/>
              </a:buClr>
              <a:buSzPts val="3000"/>
              <a:buNone/>
              <a:defRPr b="1" sz="3000">
                <a:solidFill>
                  <a:schemeClr val="accent3"/>
                </a:solidFill>
              </a:defRPr>
            </a:lvl4pPr>
            <a:lvl5pPr lvl="4" rtl="0" algn="ctr">
              <a:spcBef>
                <a:spcPts val="0"/>
              </a:spcBef>
              <a:spcAft>
                <a:spcPts val="0"/>
              </a:spcAft>
              <a:buClr>
                <a:schemeClr val="accent3"/>
              </a:buClr>
              <a:buSzPts val="3000"/>
              <a:buNone/>
              <a:defRPr b="1" sz="3000">
                <a:solidFill>
                  <a:schemeClr val="accent3"/>
                </a:solidFill>
              </a:defRPr>
            </a:lvl5pPr>
            <a:lvl6pPr lvl="5" rtl="0" algn="ctr">
              <a:spcBef>
                <a:spcPts val="0"/>
              </a:spcBef>
              <a:spcAft>
                <a:spcPts val="0"/>
              </a:spcAft>
              <a:buClr>
                <a:schemeClr val="accent3"/>
              </a:buClr>
              <a:buSzPts val="3000"/>
              <a:buNone/>
              <a:defRPr b="1" sz="3000">
                <a:solidFill>
                  <a:schemeClr val="accent3"/>
                </a:solidFill>
              </a:defRPr>
            </a:lvl6pPr>
            <a:lvl7pPr lvl="6" rtl="0" algn="ctr">
              <a:spcBef>
                <a:spcPts val="0"/>
              </a:spcBef>
              <a:spcAft>
                <a:spcPts val="0"/>
              </a:spcAft>
              <a:buClr>
                <a:schemeClr val="accent3"/>
              </a:buClr>
              <a:buSzPts val="3000"/>
              <a:buNone/>
              <a:defRPr b="1" sz="3000">
                <a:solidFill>
                  <a:schemeClr val="accent3"/>
                </a:solidFill>
              </a:defRPr>
            </a:lvl7pPr>
            <a:lvl8pPr lvl="7" rtl="0" algn="ctr">
              <a:spcBef>
                <a:spcPts val="0"/>
              </a:spcBef>
              <a:spcAft>
                <a:spcPts val="0"/>
              </a:spcAft>
              <a:buClr>
                <a:schemeClr val="accent3"/>
              </a:buClr>
              <a:buSzPts val="3000"/>
              <a:buNone/>
              <a:defRPr b="1" sz="3000">
                <a:solidFill>
                  <a:schemeClr val="accent3"/>
                </a:solidFill>
              </a:defRPr>
            </a:lvl8pPr>
            <a:lvl9pPr lvl="8" rtl="0" algn="ctr">
              <a:spcBef>
                <a:spcPts val="0"/>
              </a:spcBef>
              <a:spcAft>
                <a:spcPts val="0"/>
              </a:spcAft>
              <a:buClr>
                <a:schemeClr val="accent3"/>
              </a:buClr>
              <a:buSzPts val="3000"/>
              <a:buNone/>
              <a:defRPr b="1" sz="3000">
                <a:solidFill>
                  <a:schemeClr val="accent3"/>
                </a:solidFill>
              </a:defRPr>
            </a:lvl9pPr>
          </a:lstStyle>
          <a:p>
            <a:r>
              <a:t>xx%</a:t>
            </a:r>
          </a:p>
        </p:txBody>
      </p:sp>
      <p:grpSp>
        <p:nvGrpSpPr>
          <p:cNvPr id="445" name="Google Shape;445;p19"/>
          <p:cNvGrpSpPr/>
          <p:nvPr/>
        </p:nvGrpSpPr>
        <p:grpSpPr>
          <a:xfrm>
            <a:off x="6462383" y="-6809"/>
            <a:ext cx="2286113" cy="1598833"/>
            <a:chOff x="3045330" y="-6829"/>
            <a:chExt cx="2308272" cy="1614331"/>
          </a:xfrm>
        </p:grpSpPr>
        <p:sp>
          <p:nvSpPr>
            <p:cNvPr id="446" name="Google Shape;446;p19"/>
            <p:cNvSpPr/>
            <p:nvPr/>
          </p:nvSpPr>
          <p:spPr>
            <a:xfrm>
              <a:off x="4420183" y="61587"/>
              <a:ext cx="933419" cy="1188837"/>
            </a:xfrm>
            <a:custGeom>
              <a:rect b="b" l="l" r="r" t="t"/>
              <a:pathLst>
                <a:path extrusionOk="0" h="37099" w="29083">
                  <a:moveTo>
                    <a:pt x="3464" y="0"/>
                  </a:moveTo>
                  <a:cubicBezTo>
                    <a:pt x="3337" y="0"/>
                    <a:pt x="3263" y="13"/>
                    <a:pt x="3252" y="40"/>
                  </a:cubicBezTo>
                  <a:cubicBezTo>
                    <a:pt x="1699" y="4162"/>
                    <a:pt x="0" y="10086"/>
                    <a:pt x="3024" y="14478"/>
                  </a:cubicBezTo>
                  <a:cubicBezTo>
                    <a:pt x="4164" y="16135"/>
                    <a:pt x="6090" y="16590"/>
                    <a:pt x="7789" y="17440"/>
                  </a:cubicBezTo>
                  <a:cubicBezTo>
                    <a:pt x="9736" y="18413"/>
                    <a:pt x="10502" y="20008"/>
                    <a:pt x="10813" y="22100"/>
                  </a:cubicBezTo>
                  <a:cubicBezTo>
                    <a:pt x="11041" y="23675"/>
                    <a:pt x="11144" y="25373"/>
                    <a:pt x="12139" y="26616"/>
                  </a:cubicBezTo>
                  <a:cubicBezTo>
                    <a:pt x="13485" y="28335"/>
                    <a:pt x="15660" y="28149"/>
                    <a:pt x="17296" y="29309"/>
                  </a:cubicBezTo>
                  <a:cubicBezTo>
                    <a:pt x="18373" y="30055"/>
                    <a:pt x="18912" y="31256"/>
                    <a:pt x="19471" y="32416"/>
                  </a:cubicBezTo>
                  <a:cubicBezTo>
                    <a:pt x="20468" y="34444"/>
                    <a:pt x="22931" y="37099"/>
                    <a:pt x="25536" y="37099"/>
                  </a:cubicBezTo>
                  <a:cubicBezTo>
                    <a:pt x="25963" y="37099"/>
                    <a:pt x="26395" y="37027"/>
                    <a:pt x="26825" y="36869"/>
                  </a:cubicBezTo>
                  <a:cubicBezTo>
                    <a:pt x="27715" y="34757"/>
                    <a:pt x="29083" y="32271"/>
                    <a:pt x="28544" y="29930"/>
                  </a:cubicBezTo>
                  <a:cubicBezTo>
                    <a:pt x="27695" y="26202"/>
                    <a:pt x="24940" y="24379"/>
                    <a:pt x="26659" y="20360"/>
                  </a:cubicBezTo>
                  <a:cubicBezTo>
                    <a:pt x="27860" y="17523"/>
                    <a:pt x="28068" y="14540"/>
                    <a:pt x="24733" y="13069"/>
                  </a:cubicBezTo>
                  <a:cubicBezTo>
                    <a:pt x="23324" y="12448"/>
                    <a:pt x="21294" y="12468"/>
                    <a:pt x="20217" y="11143"/>
                  </a:cubicBezTo>
                  <a:cubicBezTo>
                    <a:pt x="19078" y="9734"/>
                    <a:pt x="19803" y="8450"/>
                    <a:pt x="19658" y="6938"/>
                  </a:cubicBezTo>
                  <a:cubicBezTo>
                    <a:pt x="19326" y="3437"/>
                    <a:pt x="15556" y="2153"/>
                    <a:pt x="12636" y="1511"/>
                  </a:cubicBezTo>
                  <a:cubicBezTo>
                    <a:pt x="11879" y="1359"/>
                    <a:pt x="4791" y="0"/>
                    <a:pt x="3464"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EDE6"/>
                </a:solidFill>
              </a:endParaRPr>
            </a:p>
          </p:txBody>
        </p:sp>
        <p:sp>
          <p:nvSpPr>
            <p:cNvPr id="447" name="Google Shape;447;p19"/>
            <p:cNvSpPr/>
            <p:nvPr/>
          </p:nvSpPr>
          <p:spPr>
            <a:xfrm>
              <a:off x="3045330" y="-6829"/>
              <a:ext cx="1311723" cy="291866"/>
            </a:xfrm>
            <a:custGeom>
              <a:rect b="b" l="l" r="r" t="t"/>
              <a:pathLst>
                <a:path extrusionOk="0" h="9108" w="40870">
                  <a:moveTo>
                    <a:pt x="0" y="0"/>
                  </a:moveTo>
                  <a:cubicBezTo>
                    <a:pt x="1450" y="870"/>
                    <a:pt x="3232" y="1305"/>
                    <a:pt x="4599" y="1346"/>
                  </a:cubicBezTo>
                  <a:cubicBezTo>
                    <a:pt x="5883" y="1388"/>
                    <a:pt x="7188" y="1388"/>
                    <a:pt x="8348" y="2051"/>
                  </a:cubicBezTo>
                  <a:cubicBezTo>
                    <a:pt x="10047" y="3086"/>
                    <a:pt x="10792" y="5116"/>
                    <a:pt x="12905" y="5655"/>
                  </a:cubicBezTo>
                  <a:cubicBezTo>
                    <a:pt x="13250" y="5739"/>
                    <a:pt x="13599" y="5774"/>
                    <a:pt x="13949" y="5774"/>
                  </a:cubicBezTo>
                  <a:cubicBezTo>
                    <a:pt x="15159" y="5774"/>
                    <a:pt x="16394" y="5350"/>
                    <a:pt x="17566" y="5013"/>
                  </a:cubicBezTo>
                  <a:cubicBezTo>
                    <a:pt x="18352" y="4790"/>
                    <a:pt x="19093" y="4659"/>
                    <a:pt x="19803" y="4659"/>
                  </a:cubicBezTo>
                  <a:cubicBezTo>
                    <a:pt x="20945" y="4659"/>
                    <a:pt x="22008" y="4998"/>
                    <a:pt x="23055" y="5841"/>
                  </a:cubicBezTo>
                  <a:cubicBezTo>
                    <a:pt x="24526" y="7022"/>
                    <a:pt x="25748" y="8617"/>
                    <a:pt x="27716" y="8969"/>
                  </a:cubicBezTo>
                  <a:cubicBezTo>
                    <a:pt x="28249" y="9064"/>
                    <a:pt x="28776" y="9108"/>
                    <a:pt x="29297" y="9108"/>
                  </a:cubicBezTo>
                  <a:cubicBezTo>
                    <a:pt x="33910" y="9108"/>
                    <a:pt x="37976" y="5628"/>
                    <a:pt x="40786" y="2817"/>
                  </a:cubicBezTo>
                  <a:cubicBezTo>
                    <a:pt x="40869" y="2714"/>
                    <a:pt x="40103" y="1471"/>
                    <a:pt x="39109"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EDE6"/>
                </a:solidFill>
              </a:endParaRPr>
            </a:p>
          </p:txBody>
        </p:sp>
        <p:sp>
          <p:nvSpPr>
            <p:cNvPr id="448" name="Google Shape;448;p19"/>
            <p:cNvSpPr/>
            <p:nvPr/>
          </p:nvSpPr>
          <p:spPr>
            <a:xfrm>
              <a:off x="3623040" y="328330"/>
              <a:ext cx="848367" cy="1279172"/>
            </a:xfrm>
            <a:custGeom>
              <a:rect b="b" l="l" r="r" t="t"/>
              <a:pathLst>
                <a:path extrusionOk="0" h="39918" w="26433">
                  <a:moveTo>
                    <a:pt x="20451" y="1"/>
                  </a:moveTo>
                  <a:cubicBezTo>
                    <a:pt x="20449" y="1"/>
                    <a:pt x="20447" y="1"/>
                    <a:pt x="20446" y="2"/>
                  </a:cubicBezTo>
                  <a:cubicBezTo>
                    <a:pt x="16158" y="954"/>
                    <a:pt x="10275" y="2798"/>
                    <a:pt x="8266" y="7728"/>
                  </a:cubicBezTo>
                  <a:cubicBezTo>
                    <a:pt x="7499" y="9592"/>
                    <a:pt x="8183" y="11456"/>
                    <a:pt x="8411" y="13341"/>
                  </a:cubicBezTo>
                  <a:cubicBezTo>
                    <a:pt x="8659" y="15496"/>
                    <a:pt x="7748" y="17008"/>
                    <a:pt x="6174" y="18416"/>
                  </a:cubicBezTo>
                  <a:cubicBezTo>
                    <a:pt x="4972" y="19473"/>
                    <a:pt x="3626" y="20488"/>
                    <a:pt x="3108" y="22000"/>
                  </a:cubicBezTo>
                  <a:cubicBezTo>
                    <a:pt x="2425" y="24071"/>
                    <a:pt x="3750" y="25791"/>
                    <a:pt x="3709" y="27779"/>
                  </a:cubicBezTo>
                  <a:cubicBezTo>
                    <a:pt x="3667" y="29105"/>
                    <a:pt x="2942" y="30203"/>
                    <a:pt x="2300" y="31321"/>
                  </a:cubicBezTo>
                  <a:cubicBezTo>
                    <a:pt x="954" y="33579"/>
                    <a:pt x="1" y="37991"/>
                    <a:pt x="2611" y="39917"/>
                  </a:cubicBezTo>
                  <a:cubicBezTo>
                    <a:pt x="4869" y="39503"/>
                    <a:pt x="7686" y="39275"/>
                    <a:pt x="9364" y="37535"/>
                  </a:cubicBezTo>
                  <a:cubicBezTo>
                    <a:pt x="11994" y="34780"/>
                    <a:pt x="12015" y="31466"/>
                    <a:pt x="16324" y="30700"/>
                  </a:cubicBezTo>
                  <a:cubicBezTo>
                    <a:pt x="19327" y="30161"/>
                    <a:pt x="21958" y="28690"/>
                    <a:pt x="21357" y="25107"/>
                  </a:cubicBezTo>
                  <a:cubicBezTo>
                    <a:pt x="21088" y="23574"/>
                    <a:pt x="19969" y="21896"/>
                    <a:pt x="20487" y="20281"/>
                  </a:cubicBezTo>
                  <a:cubicBezTo>
                    <a:pt x="21026" y="18541"/>
                    <a:pt x="22517" y="18437"/>
                    <a:pt x="23698" y="17484"/>
                  </a:cubicBezTo>
                  <a:cubicBezTo>
                    <a:pt x="26432" y="15309"/>
                    <a:pt x="25438" y="11436"/>
                    <a:pt x="24381" y="8660"/>
                  </a:cubicBezTo>
                  <a:cubicBezTo>
                    <a:pt x="24072" y="7856"/>
                    <a:pt x="20811" y="1"/>
                    <a:pt x="20451" y="1"/>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EDE6"/>
                </a:solidFill>
              </a:endParaRPr>
            </a:p>
          </p:txBody>
        </p:sp>
      </p:grpSp>
      <p:grpSp>
        <p:nvGrpSpPr>
          <p:cNvPr id="449" name="Google Shape;449;p19"/>
          <p:cNvGrpSpPr/>
          <p:nvPr/>
        </p:nvGrpSpPr>
        <p:grpSpPr>
          <a:xfrm rot="-5400000">
            <a:off x="8147745" y="1475666"/>
            <a:ext cx="652955" cy="597215"/>
            <a:chOff x="5177300" y="2314950"/>
            <a:chExt cx="341575" cy="312400"/>
          </a:xfrm>
        </p:grpSpPr>
        <p:sp>
          <p:nvSpPr>
            <p:cNvPr id="450" name="Google Shape;450;p19"/>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19"/>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19"/>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19"/>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19"/>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5" name="Google Shape;455;p19"/>
          <p:cNvSpPr/>
          <p:nvPr/>
        </p:nvSpPr>
        <p:spPr>
          <a:xfrm rot="10800000">
            <a:off x="3463667" y="-6899"/>
            <a:ext cx="2316968" cy="528274"/>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2">
  <p:cSld name="CUSTOM_8">
    <p:bg>
      <p:bgPr>
        <a:solidFill>
          <a:schemeClr val="accent6"/>
        </a:solidFill>
      </p:bgPr>
    </p:bg>
    <p:spTree>
      <p:nvGrpSpPr>
        <p:cNvPr id="456" name="Shape 456"/>
        <p:cNvGrpSpPr/>
        <p:nvPr/>
      </p:nvGrpSpPr>
      <p:grpSpPr>
        <a:xfrm>
          <a:off x="0" y="0"/>
          <a:ext cx="0" cy="0"/>
          <a:chOff x="0" y="0"/>
          <a:chExt cx="0" cy="0"/>
        </a:xfrm>
      </p:grpSpPr>
      <p:sp>
        <p:nvSpPr>
          <p:cNvPr id="457" name="Google Shape;457;p20"/>
          <p:cNvSpPr/>
          <p:nvPr/>
        </p:nvSpPr>
        <p:spPr>
          <a:xfrm>
            <a:off x="692715" y="1034242"/>
            <a:ext cx="186752" cy="167685"/>
          </a:xfrm>
          <a:custGeom>
            <a:rect b="b" l="l" r="r" t="t"/>
            <a:pathLst>
              <a:path extrusionOk="0" h="5221" w="5821">
                <a:moveTo>
                  <a:pt x="3294" y="0"/>
                </a:moveTo>
                <a:cubicBezTo>
                  <a:pt x="3024" y="0"/>
                  <a:pt x="2734" y="83"/>
                  <a:pt x="2486" y="208"/>
                </a:cubicBezTo>
                <a:cubicBezTo>
                  <a:pt x="1284" y="788"/>
                  <a:pt x="0" y="2362"/>
                  <a:pt x="539" y="3770"/>
                </a:cubicBezTo>
                <a:cubicBezTo>
                  <a:pt x="725" y="4247"/>
                  <a:pt x="1098" y="4620"/>
                  <a:pt x="1533" y="4848"/>
                </a:cubicBezTo>
                <a:cubicBezTo>
                  <a:pt x="1989" y="5096"/>
                  <a:pt x="2548" y="5220"/>
                  <a:pt x="3128" y="5220"/>
                </a:cubicBezTo>
                <a:cubicBezTo>
                  <a:pt x="4143" y="5220"/>
                  <a:pt x="5179" y="4806"/>
                  <a:pt x="5614" y="3853"/>
                </a:cubicBezTo>
                <a:cubicBezTo>
                  <a:pt x="5800" y="3460"/>
                  <a:pt x="5821" y="2983"/>
                  <a:pt x="5717" y="2548"/>
                </a:cubicBezTo>
                <a:cubicBezTo>
                  <a:pt x="5696" y="2445"/>
                  <a:pt x="5676" y="2341"/>
                  <a:pt x="5634" y="2238"/>
                </a:cubicBezTo>
                <a:cubicBezTo>
                  <a:pt x="5448" y="1720"/>
                  <a:pt x="5116" y="1264"/>
                  <a:pt x="4764" y="850"/>
                </a:cubicBezTo>
                <a:cubicBezTo>
                  <a:pt x="4454" y="498"/>
                  <a:pt x="4081" y="125"/>
                  <a:pt x="3604" y="21"/>
                </a:cubicBezTo>
                <a:cubicBezTo>
                  <a:pt x="3501" y="0"/>
                  <a:pt x="3397" y="0"/>
                  <a:pt x="329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20"/>
          <p:cNvSpPr/>
          <p:nvPr/>
        </p:nvSpPr>
        <p:spPr>
          <a:xfrm>
            <a:off x="2560783" y="233392"/>
            <a:ext cx="95702" cy="91695"/>
          </a:xfrm>
          <a:custGeom>
            <a:rect b="b" l="l" r="r" t="t"/>
            <a:pathLst>
              <a:path extrusionOk="0" h="2855" w="2983">
                <a:moveTo>
                  <a:pt x="1613" y="1"/>
                </a:moveTo>
                <a:cubicBezTo>
                  <a:pt x="1436" y="1"/>
                  <a:pt x="1267" y="43"/>
                  <a:pt x="1098" y="120"/>
                </a:cubicBezTo>
                <a:cubicBezTo>
                  <a:pt x="1036" y="141"/>
                  <a:pt x="994" y="161"/>
                  <a:pt x="953" y="182"/>
                </a:cubicBezTo>
                <a:cubicBezTo>
                  <a:pt x="684" y="348"/>
                  <a:pt x="497" y="555"/>
                  <a:pt x="311" y="804"/>
                </a:cubicBezTo>
                <a:cubicBezTo>
                  <a:pt x="145" y="1011"/>
                  <a:pt x="0" y="1239"/>
                  <a:pt x="0" y="1508"/>
                </a:cubicBezTo>
                <a:cubicBezTo>
                  <a:pt x="0" y="1715"/>
                  <a:pt x="83" y="1901"/>
                  <a:pt x="228" y="2067"/>
                </a:cubicBezTo>
                <a:cubicBezTo>
                  <a:pt x="547" y="2477"/>
                  <a:pt x="1156" y="2854"/>
                  <a:pt x="1719" y="2854"/>
                </a:cubicBezTo>
                <a:cubicBezTo>
                  <a:pt x="1924" y="2854"/>
                  <a:pt x="2123" y="2804"/>
                  <a:pt x="2299" y="2689"/>
                </a:cubicBezTo>
                <a:cubicBezTo>
                  <a:pt x="2527" y="2544"/>
                  <a:pt x="2693" y="2316"/>
                  <a:pt x="2755" y="2046"/>
                </a:cubicBezTo>
                <a:cubicBezTo>
                  <a:pt x="2983" y="1301"/>
                  <a:pt x="2631" y="224"/>
                  <a:pt x="1802" y="16"/>
                </a:cubicBezTo>
                <a:cubicBezTo>
                  <a:pt x="1738" y="6"/>
                  <a:pt x="1675" y="1"/>
                  <a:pt x="161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20"/>
          <p:cNvSpPr/>
          <p:nvPr/>
        </p:nvSpPr>
        <p:spPr>
          <a:xfrm>
            <a:off x="6362046" y="233231"/>
            <a:ext cx="95060" cy="91856"/>
          </a:xfrm>
          <a:custGeom>
            <a:rect b="b" l="l" r="r" t="t"/>
            <a:pathLst>
              <a:path extrusionOk="0" h="2860" w="2963">
                <a:moveTo>
                  <a:pt x="1575" y="1"/>
                </a:moveTo>
                <a:cubicBezTo>
                  <a:pt x="1409" y="1"/>
                  <a:pt x="1243" y="42"/>
                  <a:pt x="1078" y="125"/>
                </a:cubicBezTo>
                <a:cubicBezTo>
                  <a:pt x="1036" y="146"/>
                  <a:pt x="974" y="166"/>
                  <a:pt x="933" y="187"/>
                </a:cubicBezTo>
                <a:cubicBezTo>
                  <a:pt x="684" y="353"/>
                  <a:pt x="477" y="560"/>
                  <a:pt x="290" y="809"/>
                </a:cubicBezTo>
                <a:cubicBezTo>
                  <a:pt x="145" y="1016"/>
                  <a:pt x="0" y="1244"/>
                  <a:pt x="0" y="1513"/>
                </a:cubicBezTo>
                <a:cubicBezTo>
                  <a:pt x="0" y="1720"/>
                  <a:pt x="83" y="1906"/>
                  <a:pt x="208" y="2072"/>
                </a:cubicBezTo>
                <a:cubicBezTo>
                  <a:pt x="539" y="2486"/>
                  <a:pt x="1140" y="2859"/>
                  <a:pt x="1699" y="2859"/>
                </a:cubicBezTo>
                <a:cubicBezTo>
                  <a:pt x="1906" y="2859"/>
                  <a:pt x="2113" y="2818"/>
                  <a:pt x="2300" y="2694"/>
                </a:cubicBezTo>
                <a:cubicBezTo>
                  <a:pt x="2527" y="2549"/>
                  <a:pt x="2672" y="2321"/>
                  <a:pt x="2755" y="2051"/>
                </a:cubicBezTo>
                <a:cubicBezTo>
                  <a:pt x="2962" y="1306"/>
                  <a:pt x="2631" y="229"/>
                  <a:pt x="1782" y="21"/>
                </a:cubicBezTo>
                <a:cubicBezTo>
                  <a:pt x="1720" y="21"/>
                  <a:pt x="1637" y="1"/>
                  <a:pt x="15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20"/>
          <p:cNvSpPr/>
          <p:nvPr/>
        </p:nvSpPr>
        <p:spPr>
          <a:xfrm>
            <a:off x="8328478" y="4747860"/>
            <a:ext cx="121625" cy="109135"/>
          </a:xfrm>
          <a:custGeom>
            <a:rect b="b" l="l" r="r" t="t"/>
            <a:pathLst>
              <a:path extrusionOk="0" h="3398" w="3791">
                <a:moveTo>
                  <a:pt x="1947" y="0"/>
                </a:moveTo>
                <a:cubicBezTo>
                  <a:pt x="1699" y="0"/>
                  <a:pt x="1471" y="104"/>
                  <a:pt x="1284" y="269"/>
                </a:cubicBezTo>
                <a:cubicBezTo>
                  <a:pt x="601" y="787"/>
                  <a:pt x="0" y="1968"/>
                  <a:pt x="518" y="2776"/>
                </a:cubicBezTo>
                <a:cubicBezTo>
                  <a:pt x="684" y="3045"/>
                  <a:pt x="974" y="3231"/>
                  <a:pt x="1284" y="3335"/>
                </a:cubicBezTo>
                <a:cubicBezTo>
                  <a:pt x="1471" y="3376"/>
                  <a:pt x="1657" y="3397"/>
                  <a:pt x="1864" y="3397"/>
                </a:cubicBezTo>
                <a:cubicBezTo>
                  <a:pt x="2672" y="3397"/>
                  <a:pt x="3542" y="2983"/>
                  <a:pt x="3729" y="2154"/>
                </a:cubicBezTo>
                <a:cubicBezTo>
                  <a:pt x="3791" y="1885"/>
                  <a:pt x="3749" y="1595"/>
                  <a:pt x="3625" y="1326"/>
                </a:cubicBezTo>
                <a:cubicBezTo>
                  <a:pt x="3604" y="1264"/>
                  <a:pt x="3563" y="1201"/>
                  <a:pt x="3542" y="1139"/>
                </a:cubicBezTo>
                <a:cubicBezTo>
                  <a:pt x="3356" y="829"/>
                  <a:pt x="3087" y="580"/>
                  <a:pt x="2797" y="373"/>
                </a:cubicBezTo>
                <a:cubicBezTo>
                  <a:pt x="2548" y="186"/>
                  <a:pt x="2279" y="0"/>
                  <a:pt x="19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20"/>
          <p:cNvSpPr/>
          <p:nvPr/>
        </p:nvSpPr>
        <p:spPr>
          <a:xfrm>
            <a:off x="8643464" y="1326960"/>
            <a:ext cx="121657" cy="109135"/>
          </a:xfrm>
          <a:custGeom>
            <a:rect b="b" l="l" r="r" t="t"/>
            <a:pathLst>
              <a:path extrusionOk="0" h="3398" w="3792">
                <a:moveTo>
                  <a:pt x="1948" y="1"/>
                </a:moveTo>
                <a:cubicBezTo>
                  <a:pt x="1699" y="1"/>
                  <a:pt x="1471" y="104"/>
                  <a:pt x="1264" y="270"/>
                </a:cubicBezTo>
                <a:cubicBezTo>
                  <a:pt x="601" y="788"/>
                  <a:pt x="1" y="1968"/>
                  <a:pt x="518" y="2776"/>
                </a:cubicBezTo>
                <a:cubicBezTo>
                  <a:pt x="684" y="3046"/>
                  <a:pt x="974" y="3232"/>
                  <a:pt x="1285" y="3336"/>
                </a:cubicBezTo>
                <a:cubicBezTo>
                  <a:pt x="1471" y="3377"/>
                  <a:pt x="1658" y="3398"/>
                  <a:pt x="1865" y="3398"/>
                </a:cubicBezTo>
                <a:cubicBezTo>
                  <a:pt x="2673" y="3398"/>
                  <a:pt x="3543" y="2983"/>
                  <a:pt x="3729" y="2155"/>
                </a:cubicBezTo>
                <a:cubicBezTo>
                  <a:pt x="3791" y="1886"/>
                  <a:pt x="3750" y="1575"/>
                  <a:pt x="3626" y="1326"/>
                </a:cubicBezTo>
                <a:cubicBezTo>
                  <a:pt x="3605" y="1264"/>
                  <a:pt x="3563" y="1202"/>
                  <a:pt x="3543" y="1140"/>
                </a:cubicBezTo>
                <a:cubicBezTo>
                  <a:pt x="3356" y="829"/>
                  <a:pt x="3087" y="581"/>
                  <a:pt x="2797" y="373"/>
                </a:cubicBezTo>
                <a:cubicBezTo>
                  <a:pt x="2548" y="187"/>
                  <a:pt x="2279" y="1"/>
                  <a:pt x="194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20"/>
          <p:cNvSpPr/>
          <p:nvPr/>
        </p:nvSpPr>
        <p:spPr>
          <a:xfrm>
            <a:off x="-10405" y="-6911"/>
            <a:ext cx="1394273" cy="1108375"/>
          </a:xfrm>
          <a:custGeom>
            <a:rect b="b" l="l" r="r" t="t"/>
            <a:pathLst>
              <a:path extrusionOk="0" h="34510" w="43459">
                <a:moveTo>
                  <a:pt x="41491" y="0"/>
                </a:moveTo>
                <a:cubicBezTo>
                  <a:pt x="32604" y="12159"/>
                  <a:pt x="19327" y="22827"/>
                  <a:pt x="1803" y="31858"/>
                </a:cubicBezTo>
                <a:cubicBezTo>
                  <a:pt x="1243" y="32127"/>
                  <a:pt x="643" y="32438"/>
                  <a:pt x="1" y="32749"/>
                </a:cubicBezTo>
                <a:lnTo>
                  <a:pt x="1" y="34510"/>
                </a:lnTo>
                <a:cubicBezTo>
                  <a:pt x="912" y="34075"/>
                  <a:pt x="1782" y="33640"/>
                  <a:pt x="2528" y="33246"/>
                </a:cubicBezTo>
                <a:cubicBezTo>
                  <a:pt x="20715" y="23883"/>
                  <a:pt x="34427" y="12739"/>
                  <a:pt x="4345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20"/>
          <p:cNvSpPr/>
          <p:nvPr/>
        </p:nvSpPr>
        <p:spPr>
          <a:xfrm>
            <a:off x="7710450" y="530327"/>
            <a:ext cx="1433536" cy="1327661"/>
          </a:xfrm>
          <a:custGeom>
            <a:rect b="b" l="l" r="r" t="t"/>
            <a:pathLst>
              <a:path extrusionOk="0" h="61480" w="66452">
                <a:moveTo>
                  <a:pt x="41698" y="1"/>
                </a:moveTo>
                <a:cubicBezTo>
                  <a:pt x="37804" y="1"/>
                  <a:pt x="33806" y="125"/>
                  <a:pt x="29725" y="394"/>
                </a:cubicBezTo>
                <a:lnTo>
                  <a:pt x="29270" y="436"/>
                </a:lnTo>
                <a:cubicBezTo>
                  <a:pt x="20342" y="1016"/>
                  <a:pt x="9198" y="1741"/>
                  <a:pt x="3750" y="8141"/>
                </a:cubicBezTo>
                <a:cubicBezTo>
                  <a:pt x="1099" y="11228"/>
                  <a:pt x="1" y="15412"/>
                  <a:pt x="477" y="20591"/>
                </a:cubicBezTo>
                <a:cubicBezTo>
                  <a:pt x="2486" y="42299"/>
                  <a:pt x="25728" y="52014"/>
                  <a:pt x="35608" y="55183"/>
                </a:cubicBezTo>
                <a:cubicBezTo>
                  <a:pt x="46504" y="58663"/>
                  <a:pt x="56799" y="60755"/>
                  <a:pt x="66451" y="61480"/>
                </a:cubicBezTo>
                <a:lnTo>
                  <a:pt x="66451" y="59885"/>
                </a:lnTo>
                <a:cubicBezTo>
                  <a:pt x="56944" y="59181"/>
                  <a:pt x="46814" y="57109"/>
                  <a:pt x="36105" y="53671"/>
                </a:cubicBezTo>
                <a:cubicBezTo>
                  <a:pt x="30181" y="51786"/>
                  <a:pt x="19348" y="47477"/>
                  <a:pt x="11456" y="39585"/>
                </a:cubicBezTo>
                <a:cubicBezTo>
                  <a:pt x="6546" y="34697"/>
                  <a:pt x="2797" y="28400"/>
                  <a:pt x="2051" y="20446"/>
                </a:cubicBezTo>
                <a:cubicBezTo>
                  <a:pt x="1616" y="15640"/>
                  <a:pt x="2569" y="11953"/>
                  <a:pt x="4951" y="9156"/>
                </a:cubicBezTo>
                <a:cubicBezTo>
                  <a:pt x="9964" y="3274"/>
                  <a:pt x="20735" y="2569"/>
                  <a:pt x="29373" y="2010"/>
                </a:cubicBezTo>
                <a:lnTo>
                  <a:pt x="29829" y="1989"/>
                </a:lnTo>
                <a:cubicBezTo>
                  <a:pt x="33868" y="1720"/>
                  <a:pt x="37845" y="1596"/>
                  <a:pt x="41719" y="1596"/>
                </a:cubicBezTo>
                <a:cubicBezTo>
                  <a:pt x="47705" y="1596"/>
                  <a:pt x="53484" y="1906"/>
                  <a:pt x="58953" y="2528"/>
                </a:cubicBezTo>
                <a:cubicBezTo>
                  <a:pt x="61521" y="2839"/>
                  <a:pt x="64007" y="3191"/>
                  <a:pt x="66451" y="3626"/>
                </a:cubicBezTo>
                <a:lnTo>
                  <a:pt x="66451" y="2031"/>
                </a:lnTo>
                <a:cubicBezTo>
                  <a:pt x="64069" y="1616"/>
                  <a:pt x="61625" y="1244"/>
                  <a:pt x="59139" y="954"/>
                </a:cubicBezTo>
                <a:cubicBezTo>
                  <a:pt x="53588" y="332"/>
                  <a:pt x="47767" y="1"/>
                  <a:pt x="4169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20"/>
          <p:cNvSpPr/>
          <p:nvPr/>
        </p:nvSpPr>
        <p:spPr>
          <a:xfrm>
            <a:off x="3857333" y="-6911"/>
            <a:ext cx="2387772" cy="1042117"/>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20"/>
          <p:cNvSpPr/>
          <p:nvPr/>
        </p:nvSpPr>
        <p:spPr>
          <a:xfrm>
            <a:off x="3207626" y="4433150"/>
            <a:ext cx="1547839" cy="711981"/>
          </a:xfrm>
          <a:custGeom>
            <a:rect b="b" l="l" r="r" t="t"/>
            <a:pathLst>
              <a:path extrusionOk="0" h="28680" w="62350">
                <a:moveTo>
                  <a:pt x="41636" y="0"/>
                </a:moveTo>
                <a:cubicBezTo>
                  <a:pt x="26782" y="0"/>
                  <a:pt x="9821" y="8724"/>
                  <a:pt x="2175" y="20436"/>
                </a:cubicBezTo>
                <a:cubicBezTo>
                  <a:pt x="1699" y="21181"/>
                  <a:pt x="1285" y="21989"/>
                  <a:pt x="953" y="22839"/>
                </a:cubicBezTo>
                <a:cubicBezTo>
                  <a:pt x="228" y="24724"/>
                  <a:pt x="0" y="26795"/>
                  <a:pt x="518" y="28680"/>
                </a:cubicBezTo>
                <a:lnTo>
                  <a:pt x="53318" y="28680"/>
                </a:lnTo>
                <a:cubicBezTo>
                  <a:pt x="55265" y="27396"/>
                  <a:pt x="57068" y="25925"/>
                  <a:pt x="58559" y="24164"/>
                </a:cubicBezTo>
                <a:cubicBezTo>
                  <a:pt x="60734" y="21616"/>
                  <a:pt x="62225" y="18426"/>
                  <a:pt x="62267" y="15071"/>
                </a:cubicBezTo>
                <a:cubicBezTo>
                  <a:pt x="62350" y="8339"/>
                  <a:pt x="56405" y="2705"/>
                  <a:pt x="49880" y="1006"/>
                </a:cubicBezTo>
                <a:cubicBezTo>
                  <a:pt x="47263" y="322"/>
                  <a:pt x="44488" y="0"/>
                  <a:pt x="41636"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20"/>
          <p:cNvSpPr/>
          <p:nvPr/>
        </p:nvSpPr>
        <p:spPr>
          <a:xfrm>
            <a:off x="1422746" y="4751853"/>
            <a:ext cx="183515" cy="147455"/>
          </a:xfrm>
          <a:custGeom>
            <a:rect b="b" l="l" r="r" t="t"/>
            <a:pathLst>
              <a:path extrusionOk="0" h="6276" w="7810">
                <a:moveTo>
                  <a:pt x="4062" y="1"/>
                </a:moveTo>
                <a:cubicBezTo>
                  <a:pt x="3994" y="1"/>
                  <a:pt x="3924" y="3"/>
                  <a:pt x="3854" y="9"/>
                </a:cubicBezTo>
                <a:cubicBezTo>
                  <a:pt x="2797" y="112"/>
                  <a:pt x="1202" y="1086"/>
                  <a:pt x="622" y="2101"/>
                </a:cubicBezTo>
                <a:cubicBezTo>
                  <a:pt x="1" y="3137"/>
                  <a:pt x="581" y="3696"/>
                  <a:pt x="1306" y="4504"/>
                </a:cubicBezTo>
                <a:cubicBezTo>
                  <a:pt x="2123" y="5429"/>
                  <a:pt x="3146" y="6276"/>
                  <a:pt x="4265" y="6276"/>
                </a:cubicBezTo>
                <a:cubicBezTo>
                  <a:pt x="4423" y="6276"/>
                  <a:pt x="4583" y="6259"/>
                  <a:pt x="4744" y="6223"/>
                </a:cubicBezTo>
                <a:cubicBezTo>
                  <a:pt x="5014" y="6161"/>
                  <a:pt x="5304" y="6057"/>
                  <a:pt x="5594" y="5871"/>
                </a:cubicBezTo>
                <a:cubicBezTo>
                  <a:pt x="7064" y="4918"/>
                  <a:pt x="7810" y="3385"/>
                  <a:pt x="6733" y="1811"/>
                </a:cubicBezTo>
                <a:cubicBezTo>
                  <a:pt x="6066" y="850"/>
                  <a:pt x="5269" y="1"/>
                  <a:pt x="406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20"/>
          <p:cNvSpPr/>
          <p:nvPr/>
        </p:nvSpPr>
        <p:spPr>
          <a:xfrm>
            <a:off x="1269054" y="4566503"/>
            <a:ext cx="130858" cy="120059"/>
          </a:xfrm>
          <a:custGeom>
            <a:rect b="b" l="l" r="r" t="t"/>
            <a:pathLst>
              <a:path extrusionOk="0" h="5110" w="5569">
                <a:moveTo>
                  <a:pt x="3008" y="0"/>
                </a:moveTo>
                <a:cubicBezTo>
                  <a:pt x="2704" y="0"/>
                  <a:pt x="2356" y="130"/>
                  <a:pt x="1902" y="420"/>
                </a:cubicBezTo>
                <a:cubicBezTo>
                  <a:pt x="1073" y="938"/>
                  <a:pt x="162" y="1642"/>
                  <a:pt x="100" y="2595"/>
                </a:cubicBezTo>
                <a:cubicBezTo>
                  <a:pt x="0" y="3786"/>
                  <a:pt x="1650" y="5109"/>
                  <a:pt x="2827" y="5109"/>
                </a:cubicBezTo>
                <a:cubicBezTo>
                  <a:pt x="2879" y="5109"/>
                  <a:pt x="2929" y="5107"/>
                  <a:pt x="2979" y="5101"/>
                </a:cubicBezTo>
                <a:cubicBezTo>
                  <a:pt x="3207" y="5060"/>
                  <a:pt x="3414" y="5019"/>
                  <a:pt x="3600" y="4936"/>
                </a:cubicBezTo>
                <a:cubicBezTo>
                  <a:pt x="5154" y="4314"/>
                  <a:pt x="5568" y="2119"/>
                  <a:pt x="4429" y="917"/>
                </a:cubicBezTo>
                <a:cubicBezTo>
                  <a:pt x="3888" y="351"/>
                  <a:pt x="3507" y="0"/>
                  <a:pt x="300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20"/>
          <p:cNvSpPr/>
          <p:nvPr/>
        </p:nvSpPr>
        <p:spPr>
          <a:xfrm>
            <a:off x="1575099" y="4594298"/>
            <a:ext cx="144580" cy="72130"/>
          </a:xfrm>
          <a:custGeom>
            <a:rect b="b" l="l" r="r" t="t"/>
            <a:pathLst>
              <a:path extrusionOk="0" h="3070" w="6153">
                <a:moveTo>
                  <a:pt x="3130" y="1"/>
                </a:moveTo>
                <a:cubicBezTo>
                  <a:pt x="2769" y="1"/>
                  <a:pt x="2391" y="156"/>
                  <a:pt x="1989" y="542"/>
                </a:cubicBezTo>
                <a:cubicBezTo>
                  <a:pt x="0" y="2448"/>
                  <a:pt x="3149" y="2883"/>
                  <a:pt x="4764" y="3069"/>
                </a:cubicBezTo>
                <a:cubicBezTo>
                  <a:pt x="6152" y="2779"/>
                  <a:pt x="5386" y="1412"/>
                  <a:pt x="4744" y="853"/>
                </a:cubicBezTo>
                <a:cubicBezTo>
                  <a:pt x="4225" y="384"/>
                  <a:pt x="3698" y="1"/>
                  <a:pt x="313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20"/>
          <p:cNvSpPr/>
          <p:nvPr/>
        </p:nvSpPr>
        <p:spPr>
          <a:xfrm>
            <a:off x="1095624" y="4433147"/>
            <a:ext cx="114950" cy="73163"/>
          </a:xfrm>
          <a:custGeom>
            <a:rect b="b" l="l" r="r" t="t"/>
            <a:pathLst>
              <a:path extrusionOk="0" h="3114" w="4892">
                <a:moveTo>
                  <a:pt x="3093" y="1"/>
                </a:moveTo>
                <a:cubicBezTo>
                  <a:pt x="2807" y="1"/>
                  <a:pt x="2492" y="57"/>
                  <a:pt x="2157" y="151"/>
                </a:cubicBezTo>
                <a:cubicBezTo>
                  <a:pt x="1" y="747"/>
                  <a:pt x="1693" y="3114"/>
                  <a:pt x="3519" y="3114"/>
                </a:cubicBezTo>
                <a:cubicBezTo>
                  <a:pt x="3534" y="3114"/>
                  <a:pt x="3550" y="3114"/>
                  <a:pt x="3566" y="3113"/>
                </a:cubicBezTo>
                <a:cubicBezTo>
                  <a:pt x="4539" y="2347"/>
                  <a:pt x="4891" y="2119"/>
                  <a:pt x="4436" y="938"/>
                </a:cubicBezTo>
                <a:cubicBezTo>
                  <a:pt x="4169" y="251"/>
                  <a:pt x="3694" y="1"/>
                  <a:pt x="309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20"/>
          <p:cNvSpPr/>
          <p:nvPr/>
        </p:nvSpPr>
        <p:spPr>
          <a:xfrm>
            <a:off x="1159442" y="4745791"/>
            <a:ext cx="70117" cy="63225"/>
          </a:xfrm>
          <a:custGeom>
            <a:rect b="b" l="l" r="r" t="t"/>
            <a:pathLst>
              <a:path extrusionOk="0" h="2691" w="2984">
                <a:moveTo>
                  <a:pt x="1169" y="1"/>
                </a:moveTo>
                <a:cubicBezTo>
                  <a:pt x="1105" y="1"/>
                  <a:pt x="1040" y="6"/>
                  <a:pt x="974" y="18"/>
                </a:cubicBezTo>
                <a:cubicBezTo>
                  <a:pt x="0" y="184"/>
                  <a:pt x="83" y="2421"/>
                  <a:pt x="912" y="2545"/>
                </a:cubicBezTo>
                <a:lnTo>
                  <a:pt x="1181" y="2690"/>
                </a:lnTo>
                <a:cubicBezTo>
                  <a:pt x="2155" y="2380"/>
                  <a:pt x="2983" y="1675"/>
                  <a:pt x="2362" y="743"/>
                </a:cubicBezTo>
                <a:cubicBezTo>
                  <a:pt x="2087" y="339"/>
                  <a:pt x="1665" y="1"/>
                  <a:pt x="116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71" name="Google Shape;471;p20"/>
          <p:cNvGrpSpPr/>
          <p:nvPr/>
        </p:nvGrpSpPr>
        <p:grpSpPr>
          <a:xfrm rot="10800000">
            <a:off x="6311381" y="3803824"/>
            <a:ext cx="1931101" cy="1350549"/>
            <a:chOff x="3045330" y="-6829"/>
            <a:chExt cx="2308272" cy="1614331"/>
          </a:xfrm>
        </p:grpSpPr>
        <p:sp>
          <p:nvSpPr>
            <p:cNvPr id="472" name="Google Shape;472;p20"/>
            <p:cNvSpPr/>
            <p:nvPr/>
          </p:nvSpPr>
          <p:spPr>
            <a:xfrm>
              <a:off x="4420183" y="61587"/>
              <a:ext cx="933419" cy="1188837"/>
            </a:xfrm>
            <a:custGeom>
              <a:rect b="b" l="l" r="r" t="t"/>
              <a:pathLst>
                <a:path extrusionOk="0" h="37099" w="29083">
                  <a:moveTo>
                    <a:pt x="3464" y="0"/>
                  </a:moveTo>
                  <a:cubicBezTo>
                    <a:pt x="3337" y="0"/>
                    <a:pt x="3263" y="13"/>
                    <a:pt x="3252" y="40"/>
                  </a:cubicBezTo>
                  <a:cubicBezTo>
                    <a:pt x="1699" y="4162"/>
                    <a:pt x="0" y="10086"/>
                    <a:pt x="3024" y="14478"/>
                  </a:cubicBezTo>
                  <a:cubicBezTo>
                    <a:pt x="4164" y="16135"/>
                    <a:pt x="6090" y="16590"/>
                    <a:pt x="7789" y="17440"/>
                  </a:cubicBezTo>
                  <a:cubicBezTo>
                    <a:pt x="9736" y="18413"/>
                    <a:pt x="10502" y="20008"/>
                    <a:pt x="10813" y="22100"/>
                  </a:cubicBezTo>
                  <a:cubicBezTo>
                    <a:pt x="11041" y="23675"/>
                    <a:pt x="11144" y="25373"/>
                    <a:pt x="12139" y="26616"/>
                  </a:cubicBezTo>
                  <a:cubicBezTo>
                    <a:pt x="13485" y="28335"/>
                    <a:pt x="15660" y="28149"/>
                    <a:pt x="17296" y="29309"/>
                  </a:cubicBezTo>
                  <a:cubicBezTo>
                    <a:pt x="18373" y="30055"/>
                    <a:pt x="18912" y="31256"/>
                    <a:pt x="19471" y="32416"/>
                  </a:cubicBezTo>
                  <a:cubicBezTo>
                    <a:pt x="20468" y="34444"/>
                    <a:pt x="22931" y="37099"/>
                    <a:pt x="25536" y="37099"/>
                  </a:cubicBezTo>
                  <a:cubicBezTo>
                    <a:pt x="25963" y="37099"/>
                    <a:pt x="26395" y="37027"/>
                    <a:pt x="26825" y="36869"/>
                  </a:cubicBezTo>
                  <a:cubicBezTo>
                    <a:pt x="27715" y="34757"/>
                    <a:pt x="29083" y="32271"/>
                    <a:pt x="28544" y="29930"/>
                  </a:cubicBezTo>
                  <a:cubicBezTo>
                    <a:pt x="27695" y="26202"/>
                    <a:pt x="24940" y="24379"/>
                    <a:pt x="26659" y="20360"/>
                  </a:cubicBezTo>
                  <a:cubicBezTo>
                    <a:pt x="27860" y="17523"/>
                    <a:pt x="28068" y="14540"/>
                    <a:pt x="24733" y="13069"/>
                  </a:cubicBezTo>
                  <a:cubicBezTo>
                    <a:pt x="23324" y="12448"/>
                    <a:pt x="21294" y="12468"/>
                    <a:pt x="20217" y="11143"/>
                  </a:cubicBezTo>
                  <a:cubicBezTo>
                    <a:pt x="19078" y="9734"/>
                    <a:pt x="19803" y="8450"/>
                    <a:pt x="19658" y="6938"/>
                  </a:cubicBezTo>
                  <a:cubicBezTo>
                    <a:pt x="19326" y="3437"/>
                    <a:pt x="15556" y="2153"/>
                    <a:pt x="12636" y="1511"/>
                  </a:cubicBezTo>
                  <a:cubicBezTo>
                    <a:pt x="11879" y="1359"/>
                    <a:pt x="4791" y="0"/>
                    <a:pt x="346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20"/>
            <p:cNvSpPr/>
            <p:nvPr/>
          </p:nvSpPr>
          <p:spPr>
            <a:xfrm>
              <a:off x="3045330" y="-6829"/>
              <a:ext cx="1311723" cy="291866"/>
            </a:xfrm>
            <a:custGeom>
              <a:rect b="b" l="l" r="r" t="t"/>
              <a:pathLst>
                <a:path extrusionOk="0" h="9108" w="40870">
                  <a:moveTo>
                    <a:pt x="0" y="0"/>
                  </a:moveTo>
                  <a:cubicBezTo>
                    <a:pt x="1450" y="870"/>
                    <a:pt x="3232" y="1305"/>
                    <a:pt x="4599" y="1346"/>
                  </a:cubicBezTo>
                  <a:cubicBezTo>
                    <a:pt x="5883" y="1388"/>
                    <a:pt x="7188" y="1388"/>
                    <a:pt x="8348" y="2051"/>
                  </a:cubicBezTo>
                  <a:cubicBezTo>
                    <a:pt x="10047" y="3086"/>
                    <a:pt x="10792" y="5116"/>
                    <a:pt x="12905" y="5655"/>
                  </a:cubicBezTo>
                  <a:cubicBezTo>
                    <a:pt x="13250" y="5739"/>
                    <a:pt x="13599" y="5774"/>
                    <a:pt x="13949" y="5774"/>
                  </a:cubicBezTo>
                  <a:cubicBezTo>
                    <a:pt x="15159" y="5774"/>
                    <a:pt x="16394" y="5350"/>
                    <a:pt x="17566" y="5013"/>
                  </a:cubicBezTo>
                  <a:cubicBezTo>
                    <a:pt x="18352" y="4790"/>
                    <a:pt x="19093" y="4659"/>
                    <a:pt x="19803" y="4659"/>
                  </a:cubicBezTo>
                  <a:cubicBezTo>
                    <a:pt x="20945" y="4659"/>
                    <a:pt x="22008" y="4998"/>
                    <a:pt x="23055" y="5841"/>
                  </a:cubicBezTo>
                  <a:cubicBezTo>
                    <a:pt x="24526" y="7022"/>
                    <a:pt x="25748" y="8617"/>
                    <a:pt x="27716" y="8969"/>
                  </a:cubicBezTo>
                  <a:cubicBezTo>
                    <a:pt x="28249" y="9064"/>
                    <a:pt x="28776" y="9108"/>
                    <a:pt x="29297" y="9108"/>
                  </a:cubicBezTo>
                  <a:cubicBezTo>
                    <a:pt x="33910" y="9108"/>
                    <a:pt x="37976" y="5628"/>
                    <a:pt x="40786" y="2817"/>
                  </a:cubicBezTo>
                  <a:cubicBezTo>
                    <a:pt x="40869" y="2714"/>
                    <a:pt x="40103" y="1471"/>
                    <a:pt x="3910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20"/>
            <p:cNvSpPr/>
            <p:nvPr/>
          </p:nvSpPr>
          <p:spPr>
            <a:xfrm>
              <a:off x="3623040" y="328330"/>
              <a:ext cx="848367" cy="1279172"/>
            </a:xfrm>
            <a:custGeom>
              <a:rect b="b" l="l" r="r" t="t"/>
              <a:pathLst>
                <a:path extrusionOk="0" h="39918" w="26433">
                  <a:moveTo>
                    <a:pt x="20451" y="1"/>
                  </a:moveTo>
                  <a:cubicBezTo>
                    <a:pt x="20449" y="1"/>
                    <a:pt x="20447" y="1"/>
                    <a:pt x="20446" y="2"/>
                  </a:cubicBezTo>
                  <a:cubicBezTo>
                    <a:pt x="16158" y="954"/>
                    <a:pt x="10275" y="2798"/>
                    <a:pt x="8266" y="7728"/>
                  </a:cubicBezTo>
                  <a:cubicBezTo>
                    <a:pt x="7499" y="9592"/>
                    <a:pt x="8183" y="11456"/>
                    <a:pt x="8411" y="13341"/>
                  </a:cubicBezTo>
                  <a:cubicBezTo>
                    <a:pt x="8659" y="15496"/>
                    <a:pt x="7748" y="17008"/>
                    <a:pt x="6174" y="18416"/>
                  </a:cubicBezTo>
                  <a:cubicBezTo>
                    <a:pt x="4972" y="19473"/>
                    <a:pt x="3626" y="20488"/>
                    <a:pt x="3108" y="22000"/>
                  </a:cubicBezTo>
                  <a:cubicBezTo>
                    <a:pt x="2425" y="24071"/>
                    <a:pt x="3750" y="25791"/>
                    <a:pt x="3709" y="27779"/>
                  </a:cubicBezTo>
                  <a:cubicBezTo>
                    <a:pt x="3667" y="29105"/>
                    <a:pt x="2942" y="30203"/>
                    <a:pt x="2300" y="31321"/>
                  </a:cubicBezTo>
                  <a:cubicBezTo>
                    <a:pt x="954" y="33579"/>
                    <a:pt x="1" y="37991"/>
                    <a:pt x="2611" y="39917"/>
                  </a:cubicBezTo>
                  <a:cubicBezTo>
                    <a:pt x="4869" y="39503"/>
                    <a:pt x="7686" y="39275"/>
                    <a:pt x="9364" y="37535"/>
                  </a:cubicBezTo>
                  <a:cubicBezTo>
                    <a:pt x="11994" y="34780"/>
                    <a:pt x="12015" y="31466"/>
                    <a:pt x="16324" y="30700"/>
                  </a:cubicBezTo>
                  <a:cubicBezTo>
                    <a:pt x="19327" y="30161"/>
                    <a:pt x="21958" y="28690"/>
                    <a:pt x="21357" y="25107"/>
                  </a:cubicBezTo>
                  <a:cubicBezTo>
                    <a:pt x="21088" y="23574"/>
                    <a:pt x="19969" y="21896"/>
                    <a:pt x="20487" y="20281"/>
                  </a:cubicBezTo>
                  <a:cubicBezTo>
                    <a:pt x="21026" y="18541"/>
                    <a:pt x="22517" y="18437"/>
                    <a:pt x="23698" y="17484"/>
                  </a:cubicBezTo>
                  <a:cubicBezTo>
                    <a:pt x="26432" y="15309"/>
                    <a:pt x="25438" y="11436"/>
                    <a:pt x="24381" y="8660"/>
                  </a:cubicBezTo>
                  <a:cubicBezTo>
                    <a:pt x="24072" y="7856"/>
                    <a:pt x="20811" y="1"/>
                    <a:pt x="2045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5" name="Google Shape;475;p20"/>
          <p:cNvSpPr txBox="1"/>
          <p:nvPr>
            <p:ph type="title"/>
          </p:nvPr>
        </p:nvSpPr>
        <p:spPr>
          <a:xfrm>
            <a:off x="4169664" y="1225332"/>
            <a:ext cx="3264300" cy="740700"/>
          </a:xfrm>
          <a:prstGeom prst="rect">
            <a:avLst/>
          </a:prstGeom>
        </p:spPr>
        <p:txBody>
          <a:bodyPr anchorCtr="0" anchor="ctr" bIns="91425" lIns="91425" spcFirstLastPara="1" rIns="91425" wrap="square" tIns="91425">
            <a:noAutofit/>
          </a:bodyPr>
          <a:lstStyle>
            <a:lvl1pPr lvl="0">
              <a:spcBef>
                <a:spcPts val="0"/>
              </a:spcBef>
              <a:spcAft>
                <a:spcPts val="0"/>
              </a:spcAft>
              <a:buNone/>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p:txBody>
      </p:sp>
      <p:sp>
        <p:nvSpPr>
          <p:cNvPr id="476" name="Google Shape;476;p20"/>
          <p:cNvSpPr txBox="1"/>
          <p:nvPr>
            <p:ph idx="1" type="subTitle"/>
          </p:nvPr>
        </p:nvSpPr>
        <p:spPr>
          <a:xfrm>
            <a:off x="4187952" y="2139696"/>
            <a:ext cx="3264300" cy="12618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sz="1600">
                <a:solidFill>
                  <a:schemeClr val="dk1"/>
                </a:solidFill>
                <a:latin typeface="Nunito"/>
                <a:ea typeface="Nunito"/>
                <a:cs typeface="Nunito"/>
                <a:sym typeface="Nunito"/>
              </a:defRPr>
            </a:lvl1pPr>
            <a:lvl2pPr lvl="1" rtl="0">
              <a:spcBef>
                <a:spcPts val="0"/>
              </a:spcBef>
              <a:spcAft>
                <a:spcPts val="0"/>
              </a:spcAft>
              <a:buNone/>
              <a:defRPr sz="1600">
                <a:solidFill>
                  <a:schemeClr val="dk1"/>
                </a:solidFill>
                <a:latin typeface="Nunito"/>
                <a:ea typeface="Nunito"/>
                <a:cs typeface="Nunito"/>
                <a:sym typeface="Nunito"/>
              </a:defRPr>
            </a:lvl2pPr>
            <a:lvl3pPr lvl="2" rtl="0">
              <a:spcBef>
                <a:spcPts val="0"/>
              </a:spcBef>
              <a:spcAft>
                <a:spcPts val="0"/>
              </a:spcAft>
              <a:buNone/>
              <a:defRPr sz="1600">
                <a:solidFill>
                  <a:schemeClr val="dk1"/>
                </a:solidFill>
                <a:latin typeface="Nunito"/>
                <a:ea typeface="Nunito"/>
                <a:cs typeface="Nunito"/>
                <a:sym typeface="Nunito"/>
              </a:defRPr>
            </a:lvl3pPr>
            <a:lvl4pPr lvl="3" rtl="0">
              <a:spcBef>
                <a:spcPts val="0"/>
              </a:spcBef>
              <a:spcAft>
                <a:spcPts val="0"/>
              </a:spcAft>
              <a:buNone/>
              <a:defRPr sz="1600">
                <a:solidFill>
                  <a:schemeClr val="dk1"/>
                </a:solidFill>
                <a:latin typeface="Nunito"/>
                <a:ea typeface="Nunito"/>
                <a:cs typeface="Nunito"/>
                <a:sym typeface="Nunito"/>
              </a:defRPr>
            </a:lvl4pPr>
            <a:lvl5pPr lvl="4" rtl="0">
              <a:spcBef>
                <a:spcPts val="0"/>
              </a:spcBef>
              <a:spcAft>
                <a:spcPts val="0"/>
              </a:spcAft>
              <a:buNone/>
              <a:defRPr sz="1600">
                <a:solidFill>
                  <a:schemeClr val="dk1"/>
                </a:solidFill>
                <a:latin typeface="Nunito"/>
                <a:ea typeface="Nunito"/>
                <a:cs typeface="Nunito"/>
                <a:sym typeface="Nunito"/>
              </a:defRPr>
            </a:lvl5pPr>
            <a:lvl6pPr lvl="5" rtl="0">
              <a:spcBef>
                <a:spcPts val="0"/>
              </a:spcBef>
              <a:spcAft>
                <a:spcPts val="0"/>
              </a:spcAft>
              <a:buNone/>
              <a:defRPr sz="1600">
                <a:solidFill>
                  <a:schemeClr val="dk1"/>
                </a:solidFill>
                <a:latin typeface="Nunito"/>
                <a:ea typeface="Nunito"/>
                <a:cs typeface="Nunito"/>
                <a:sym typeface="Nunito"/>
              </a:defRPr>
            </a:lvl6pPr>
            <a:lvl7pPr lvl="6" rtl="0">
              <a:spcBef>
                <a:spcPts val="0"/>
              </a:spcBef>
              <a:spcAft>
                <a:spcPts val="0"/>
              </a:spcAft>
              <a:buNone/>
              <a:defRPr sz="1600">
                <a:solidFill>
                  <a:schemeClr val="dk1"/>
                </a:solidFill>
                <a:latin typeface="Nunito"/>
                <a:ea typeface="Nunito"/>
                <a:cs typeface="Nunito"/>
                <a:sym typeface="Nunito"/>
              </a:defRPr>
            </a:lvl7pPr>
            <a:lvl8pPr lvl="7" rtl="0">
              <a:spcBef>
                <a:spcPts val="0"/>
              </a:spcBef>
              <a:spcAft>
                <a:spcPts val="0"/>
              </a:spcAft>
              <a:buNone/>
              <a:defRPr sz="1600">
                <a:solidFill>
                  <a:schemeClr val="dk1"/>
                </a:solidFill>
                <a:latin typeface="Nunito"/>
                <a:ea typeface="Nunito"/>
                <a:cs typeface="Nunito"/>
                <a:sym typeface="Nunito"/>
              </a:defRPr>
            </a:lvl8pPr>
            <a:lvl9pPr lvl="8" rtl="0">
              <a:spcBef>
                <a:spcPts val="0"/>
              </a:spcBef>
              <a:spcAft>
                <a:spcPts val="0"/>
              </a:spcAft>
              <a:buNone/>
              <a:defRPr sz="1600">
                <a:solidFill>
                  <a:schemeClr val="dk1"/>
                </a:solidFill>
                <a:latin typeface="Nunito"/>
                <a:ea typeface="Nunito"/>
                <a:cs typeface="Nunito"/>
                <a:sym typeface="Nunito"/>
              </a:defRPr>
            </a:lvl9pPr>
          </a:lstStyle>
          <a:p/>
        </p:txBody>
      </p:sp>
      <p:sp>
        <p:nvSpPr>
          <p:cNvPr id="477" name="Google Shape;477;p20"/>
          <p:cNvSpPr/>
          <p:nvPr/>
        </p:nvSpPr>
        <p:spPr>
          <a:xfrm rot="-5400000">
            <a:off x="-597935" y="2503512"/>
            <a:ext cx="2085044" cy="909976"/>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Four columns of text">
  <p:cSld name="CUSTOM_10">
    <p:bg>
      <p:bgPr>
        <a:solidFill>
          <a:schemeClr val="accent1"/>
        </a:solidFill>
      </p:bgPr>
    </p:bg>
    <p:spTree>
      <p:nvGrpSpPr>
        <p:cNvPr id="478" name="Shape 478"/>
        <p:cNvGrpSpPr/>
        <p:nvPr/>
      </p:nvGrpSpPr>
      <p:grpSpPr>
        <a:xfrm>
          <a:off x="0" y="0"/>
          <a:ext cx="0" cy="0"/>
          <a:chOff x="0" y="0"/>
          <a:chExt cx="0" cy="0"/>
        </a:xfrm>
      </p:grpSpPr>
      <p:sp>
        <p:nvSpPr>
          <p:cNvPr id="479" name="Google Shape;479;p21"/>
          <p:cNvSpPr txBox="1"/>
          <p:nvPr>
            <p:ph type="title"/>
          </p:nvPr>
        </p:nvSpPr>
        <p:spPr>
          <a:xfrm>
            <a:off x="1435608" y="418374"/>
            <a:ext cx="6272700" cy="576000"/>
          </a:xfrm>
          <a:prstGeom prst="rect">
            <a:avLst/>
          </a:prstGeom>
        </p:spPr>
        <p:txBody>
          <a:bodyPr anchorCtr="0" anchor="ctr" bIns="91425" lIns="91425" spcFirstLastPara="1" rIns="91425" wrap="square" tIns="91425">
            <a:noAutofit/>
          </a:bodyPr>
          <a:lstStyle>
            <a:lvl1pPr lvl="0" algn="ctr">
              <a:spcBef>
                <a:spcPts val="0"/>
              </a:spcBef>
              <a:spcAft>
                <a:spcPts val="0"/>
              </a:spcAft>
              <a:buNone/>
              <a:defRPr/>
            </a:lvl1pPr>
            <a:lvl2pPr lvl="1" algn="ctr">
              <a:spcBef>
                <a:spcPts val="0"/>
              </a:spcBef>
              <a:spcAft>
                <a:spcPts val="0"/>
              </a:spcAft>
              <a:buNone/>
              <a:defRPr/>
            </a:lvl2pPr>
            <a:lvl3pPr lvl="2" algn="ctr">
              <a:spcBef>
                <a:spcPts val="0"/>
              </a:spcBef>
              <a:spcAft>
                <a:spcPts val="0"/>
              </a:spcAft>
              <a:buNone/>
              <a:defRPr/>
            </a:lvl3pPr>
            <a:lvl4pPr lvl="3" algn="ctr">
              <a:spcBef>
                <a:spcPts val="0"/>
              </a:spcBef>
              <a:spcAft>
                <a:spcPts val="0"/>
              </a:spcAft>
              <a:buNone/>
              <a:defRPr/>
            </a:lvl4pPr>
            <a:lvl5pPr lvl="4" algn="ctr">
              <a:spcBef>
                <a:spcPts val="0"/>
              </a:spcBef>
              <a:spcAft>
                <a:spcPts val="0"/>
              </a:spcAft>
              <a:buNone/>
              <a:defRPr/>
            </a:lvl5pPr>
            <a:lvl6pPr lvl="5" algn="ctr">
              <a:spcBef>
                <a:spcPts val="0"/>
              </a:spcBef>
              <a:spcAft>
                <a:spcPts val="0"/>
              </a:spcAft>
              <a:buNone/>
              <a:defRPr/>
            </a:lvl6pPr>
            <a:lvl7pPr lvl="6" algn="ctr">
              <a:spcBef>
                <a:spcPts val="0"/>
              </a:spcBef>
              <a:spcAft>
                <a:spcPts val="0"/>
              </a:spcAft>
              <a:buNone/>
              <a:defRPr/>
            </a:lvl7pPr>
            <a:lvl8pPr lvl="7" algn="ctr">
              <a:spcBef>
                <a:spcPts val="0"/>
              </a:spcBef>
              <a:spcAft>
                <a:spcPts val="0"/>
              </a:spcAft>
              <a:buNone/>
              <a:defRPr/>
            </a:lvl8pPr>
            <a:lvl9pPr lvl="8" algn="ctr">
              <a:spcBef>
                <a:spcPts val="0"/>
              </a:spcBef>
              <a:spcAft>
                <a:spcPts val="0"/>
              </a:spcAft>
              <a:buNone/>
              <a:defRPr/>
            </a:lvl9pPr>
          </a:lstStyle>
          <a:p/>
        </p:txBody>
      </p:sp>
      <p:sp>
        <p:nvSpPr>
          <p:cNvPr id="480" name="Google Shape;480;p21"/>
          <p:cNvSpPr txBox="1"/>
          <p:nvPr>
            <p:ph idx="1" type="subTitle"/>
          </p:nvPr>
        </p:nvSpPr>
        <p:spPr>
          <a:xfrm>
            <a:off x="1911775" y="1655064"/>
            <a:ext cx="2176200" cy="4023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b="1" sz="1800">
                <a:solidFill>
                  <a:schemeClr val="accent3"/>
                </a:solidFill>
                <a:latin typeface="Nunito"/>
                <a:ea typeface="Nunito"/>
                <a:cs typeface="Nunito"/>
                <a:sym typeface="Nunito"/>
              </a:defRPr>
            </a:lvl1pPr>
            <a:lvl2pPr lvl="1" rtl="0" algn="ctr">
              <a:spcBef>
                <a:spcPts val="0"/>
              </a:spcBef>
              <a:spcAft>
                <a:spcPts val="0"/>
              </a:spcAft>
              <a:buNone/>
              <a:defRPr b="1" sz="1800">
                <a:solidFill>
                  <a:schemeClr val="accent3"/>
                </a:solidFill>
                <a:latin typeface="Nunito"/>
                <a:ea typeface="Nunito"/>
                <a:cs typeface="Nunito"/>
                <a:sym typeface="Nunito"/>
              </a:defRPr>
            </a:lvl2pPr>
            <a:lvl3pPr lvl="2" rtl="0" algn="ctr">
              <a:spcBef>
                <a:spcPts val="0"/>
              </a:spcBef>
              <a:spcAft>
                <a:spcPts val="0"/>
              </a:spcAft>
              <a:buNone/>
              <a:defRPr b="1" sz="1800">
                <a:solidFill>
                  <a:schemeClr val="accent3"/>
                </a:solidFill>
                <a:latin typeface="Nunito"/>
                <a:ea typeface="Nunito"/>
                <a:cs typeface="Nunito"/>
                <a:sym typeface="Nunito"/>
              </a:defRPr>
            </a:lvl3pPr>
            <a:lvl4pPr lvl="3" rtl="0" algn="ctr">
              <a:spcBef>
                <a:spcPts val="0"/>
              </a:spcBef>
              <a:spcAft>
                <a:spcPts val="0"/>
              </a:spcAft>
              <a:buNone/>
              <a:defRPr b="1" sz="1800">
                <a:solidFill>
                  <a:schemeClr val="accent3"/>
                </a:solidFill>
                <a:latin typeface="Nunito"/>
                <a:ea typeface="Nunito"/>
                <a:cs typeface="Nunito"/>
                <a:sym typeface="Nunito"/>
              </a:defRPr>
            </a:lvl4pPr>
            <a:lvl5pPr lvl="4" rtl="0" algn="ctr">
              <a:spcBef>
                <a:spcPts val="0"/>
              </a:spcBef>
              <a:spcAft>
                <a:spcPts val="0"/>
              </a:spcAft>
              <a:buNone/>
              <a:defRPr b="1" sz="1800">
                <a:solidFill>
                  <a:schemeClr val="accent3"/>
                </a:solidFill>
                <a:latin typeface="Nunito"/>
                <a:ea typeface="Nunito"/>
                <a:cs typeface="Nunito"/>
                <a:sym typeface="Nunito"/>
              </a:defRPr>
            </a:lvl5pPr>
            <a:lvl6pPr lvl="5" rtl="0" algn="ctr">
              <a:spcBef>
                <a:spcPts val="0"/>
              </a:spcBef>
              <a:spcAft>
                <a:spcPts val="0"/>
              </a:spcAft>
              <a:buNone/>
              <a:defRPr b="1" sz="1800">
                <a:solidFill>
                  <a:schemeClr val="accent3"/>
                </a:solidFill>
                <a:latin typeface="Nunito"/>
                <a:ea typeface="Nunito"/>
                <a:cs typeface="Nunito"/>
                <a:sym typeface="Nunito"/>
              </a:defRPr>
            </a:lvl6pPr>
            <a:lvl7pPr lvl="6" rtl="0" algn="ctr">
              <a:spcBef>
                <a:spcPts val="0"/>
              </a:spcBef>
              <a:spcAft>
                <a:spcPts val="0"/>
              </a:spcAft>
              <a:buNone/>
              <a:defRPr b="1" sz="1800">
                <a:solidFill>
                  <a:schemeClr val="accent3"/>
                </a:solidFill>
                <a:latin typeface="Nunito"/>
                <a:ea typeface="Nunito"/>
                <a:cs typeface="Nunito"/>
                <a:sym typeface="Nunito"/>
              </a:defRPr>
            </a:lvl7pPr>
            <a:lvl8pPr lvl="7" rtl="0" algn="ctr">
              <a:spcBef>
                <a:spcPts val="0"/>
              </a:spcBef>
              <a:spcAft>
                <a:spcPts val="0"/>
              </a:spcAft>
              <a:buNone/>
              <a:defRPr b="1" sz="1800">
                <a:solidFill>
                  <a:schemeClr val="accent3"/>
                </a:solidFill>
                <a:latin typeface="Nunito"/>
                <a:ea typeface="Nunito"/>
                <a:cs typeface="Nunito"/>
                <a:sym typeface="Nunito"/>
              </a:defRPr>
            </a:lvl8pPr>
            <a:lvl9pPr lvl="8" rtl="0" algn="ctr">
              <a:spcBef>
                <a:spcPts val="0"/>
              </a:spcBef>
              <a:spcAft>
                <a:spcPts val="0"/>
              </a:spcAft>
              <a:buNone/>
              <a:defRPr b="1" sz="1800">
                <a:solidFill>
                  <a:schemeClr val="accent3"/>
                </a:solidFill>
                <a:latin typeface="Nunito"/>
                <a:ea typeface="Nunito"/>
                <a:cs typeface="Nunito"/>
                <a:sym typeface="Nunito"/>
              </a:defRPr>
            </a:lvl9pPr>
          </a:lstStyle>
          <a:p/>
        </p:txBody>
      </p:sp>
      <p:sp>
        <p:nvSpPr>
          <p:cNvPr id="481" name="Google Shape;481;p21"/>
          <p:cNvSpPr txBox="1"/>
          <p:nvPr>
            <p:ph idx="2" type="subTitle"/>
          </p:nvPr>
        </p:nvSpPr>
        <p:spPr>
          <a:xfrm>
            <a:off x="1911775" y="2011680"/>
            <a:ext cx="2176200" cy="5760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sz="1600">
                <a:solidFill>
                  <a:schemeClr val="dk2"/>
                </a:solidFill>
                <a:latin typeface="Nunito"/>
                <a:ea typeface="Nunito"/>
                <a:cs typeface="Nunito"/>
                <a:sym typeface="Nunito"/>
              </a:defRPr>
            </a:lvl1pPr>
            <a:lvl2pPr lvl="1" rtl="0" algn="ctr">
              <a:spcBef>
                <a:spcPts val="0"/>
              </a:spcBef>
              <a:spcAft>
                <a:spcPts val="0"/>
              </a:spcAft>
              <a:buNone/>
              <a:defRPr sz="1600">
                <a:solidFill>
                  <a:schemeClr val="dk2"/>
                </a:solidFill>
                <a:latin typeface="Nunito"/>
                <a:ea typeface="Nunito"/>
                <a:cs typeface="Nunito"/>
                <a:sym typeface="Nunito"/>
              </a:defRPr>
            </a:lvl2pPr>
            <a:lvl3pPr lvl="2" rtl="0" algn="ctr">
              <a:spcBef>
                <a:spcPts val="0"/>
              </a:spcBef>
              <a:spcAft>
                <a:spcPts val="0"/>
              </a:spcAft>
              <a:buNone/>
              <a:defRPr sz="1600">
                <a:solidFill>
                  <a:schemeClr val="dk2"/>
                </a:solidFill>
                <a:latin typeface="Nunito"/>
                <a:ea typeface="Nunito"/>
                <a:cs typeface="Nunito"/>
                <a:sym typeface="Nunito"/>
              </a:defRPr>
            </a:lvl3pPr>
            <a:lvl4pPr lvl="3" rtl="0" algn="ctr">
              <a:spcBef>
                <a:spcPts val="0"/>
              </a:spcBef>
              <a:spcAft>
                <a:spcPts val="0"/>
              </a:spcAft>
              <a:buNone/>
              <a:defRPr sz="1600">
                <a:solidFill>
                  <a:schemeClr val="dk2"/>
                </a:solidFill>
                <a:latin typeface="Nunito"/>
                <a:ea typeface="Nunito"/>
                <a:cs typeface="Nunito"/>
                <a:sym typeface="Nunito"/>
              </a:defRPr>
            </a:lvl4pPr>
            <a:lvl5pPr lvl="4" rtl="0" algn="ctr">
              <a:spcBef>
                <a:spcPts val="0"/>
              </a:spcBef>
              <a:spcAft>
                <a:spcPts val="0"/>
              </a:spcAft>
              <a:buNone/>
              <a:defRPr sz="1600">
                <a:solidFill>
                  <a:schemeClr val="dk2"/>
                </a:solidFill>
                <a:latin typeface="Nunito"/>
                <a:ea typeface="Nunito"/>
                <a:cs typeface="Nunito"/>
                <a:sym typeface="Nunito"/>
              </a:defRPr>
            </a:lvl5pPr>
            <a:lvl6pPr lvl="5" rtl="0" algn="ctr">
              <a:spcBef>
                <a:spcPts val="0"/>
              </a:spcBef>
              <a:spcAft>
                <a:spcPts val="0"/>
              </a:spcAft>
              <a:buNone/>
              <a:defRPr sz="1600">
                <a:solidFill>
                  <a:schemeClr val="dk2"/>
                </a:solidFill>
                <a:latin typeface="Nunito"/>
                <a:ea typeface="Nunito"/>
                <a:cs typeface="Nunito"/>
                <a:sym typeface="Nunito"/>
              </a:defRPr>
            </a:lvl6pPr>
            <a:lvl7pPr lvl="6" rtl="0" algn="ctr">
              <a:spcBef>
                <a:spcPts val="0"/>
              </a:spcBef>
              <a:spcAft>
                <a:spcPts val="0"/>
              </a:spcAft>
              <a:buNone/>
              <a:defRPr sz="1600">
                <a:solidFill>
                  <a:schemeClr val="dk2"/>
                </a:solidFill>
                <a:latin typeface="Nunito"/>
                <a:ea typeface="Nunito"/>
                <a:cs typeface="Nunito"/>
                <a:sym typeface="Nunito"/>
              </a:defRPr>
            </a:lvl7pPr>
            <a:lvl8pPr lvl="7" rtl="0" algn="ctr">
              <a:spcBef>
                <a:spcPts val="0"/>
              </a:spcBef>
              <a:spcAft>
                <a:spcPts val="0"/>
              </a:spcAft>
              <a:buNone/>
              <a:defRPr sz="1600">
                <a:solidFill>
                  <a:schemeClr val="dk2"/>
                </a:solidFill>
                <a:latin typeface="Nunito"/>
                <a:ea typeface="Nunito"/>
                <a:cs typeface="Nunito"/>
                <a:sym typeface="Nunito"/>
              </a:defRPr>
            </a:lvl8pPr>
            <a:lvl9pPr lvl="8" rtl="0" algn="ctr">
              <a:spcBef>
                <a:spcPts val="0"/>
              </a:spcBef>
              <a:spcAft>
                <a:spcPts val="0"/>
              </a:spcAft>
              <a:buNone/>
              <a:defRPr sz="1600">
                <a:solidFill>
                  <a:schemeClr val="dk2"/>
                </a:solidFill>
                <a:latin typeface="Nunito"/>
                <a:ea typeface="Nunito"/>
                <a:cs typeface="Nunito"/>
                <a:sym typeface="Nunito"/>
              </a:defRPr>
            </a:lvl9pPr>
          </a:lstStyle>
          <a:p/>
        </p:txBody>
      </p:sp>
      <p:sp>
        <p:nvSpPr>
          <p:cNvPr id="482" name="Google Shape;482;p21"/>
          <p:cNvSpPr txBox="1"/>
          <p:nvPr>
            <p:ph idx="3" type="subTitle"/>
          </p:nvPr>
        </p:nvSpPr>
        <p:spPr>
          <a:xfrm>
            <a:off x="4880403" y="1655064"/>
            <a:ext cx="2176200" cy="402300"/>
          </a:xfrm>
          <a:prstGeom prst="rect">
            <a:avLst/>
          </a:prstGeom>
        </p:spPr>
        <p:txBody>
          <a:bodyPr anchorCtr="0" anchor="t" bIns="91425" lIns="91425" spcFirstLastPara="1" rIns="91425" wrap="square" tIns="91425">
            <a:noAutofit/>
          </a:bodyPr>
          <a:lstStyle>
            <a:lvl1pPr lvl="0" rtl="0" algn="ctr">
              <a:spcBef>
                <a:spcPts val="0"/>
              </a:spcBef>
              <a:spcAft>
                <a:spcPts val="0"/>
              </a:spcAft>
              <a:buNone/>
              <a:defRPr b="1" sz="1800">
                <a:solidFill>
                  <a:schemeClr val="accent3"/>
                </a:solidFill>
                <a:latin typeface="Nunito"/>
                <a:ea typeface="Nunito"/>
                <a:cs typeface="Nunito"/>
                <a:sym typeface="Nunito"/>
              </a:defRPr>
            </a:lvl1pPr>
            <a:lvl2pPr lvl="1" rtl="0" algn="ctr">
              <a:spcBef>
                <a:spcPts val="0"/>
              </a:spcBef>
              <a:spcAft>
                <a:spcPts val="0"/>
              </a:spcAft>
              <a:buNone/>
              <a:defRPr b="1" sz="1800">
                <a:solidFill>
                  <a:schemeClr val="accent3"/>
                </a:solidFill>
                <a:latin typeface="Nunito"/>
                <a:ea typeface="Nunito"/>
                <a:cs typeface="Nunito"/>
                <a:sym typeface="Nunito"/>
              </a:defRPr>
            </a:lvl2pPr>
            <a:lvl3pPr lvl="2" rtl="0" algn="ctr">
              <a:spcBef>
                <a:spcPts val="0"/>
              </a:spcBef>
              <a:spcAft>
                <a:spcPts val="0"/>
              </a:spcAft>
              <a:buNone/>
              <a:defRPr b="1" sz="1800">
                <a:solidFill>
                  <a:schemeClr val="accent3"/>
                </a:solidFill>
                <a:latin typeface="Nunito"/>
                <a:ea typeface="Nunito"/>
                <a:cs typeface="Nunito"/>
                <a:sym typeface="Nunito"/>
              </a:defRPr>
            </a:lvl3pPr>
            <a:lvl4pPr lvl="3" rtl="0" algn="ctr">
              <a:spcBef>
                <a:spcPts val="0"/>
              </a:spcBef>
              <a:spcAft>
                <a:spcPts val="0"/>
              </a:spcAft>
              <a:buNone/>
              <a:defRPr b="1" sz="1800">
                <a:solidFill>
                  <a:schemeClr val="accent3"/>
                </a:solidFill>
                <a:latin typeface="Nunito"/>
                <a:ea typeface="Nunito"/>
                <a:cs typeface="Nunito"/>
                <a:sym typeface="Nunito"/>
              </a:defRPr>
            </a:lvl4pPr>
            <a:lvl5pPr lvl="4" rtl="0" algn="ctr">
              <a:spcBef>
                <a:spcPts val="0"/>
              </a:spcBef>
              <a:spcAft>
                <a:spcPts val="0"/>
              </a:spcAft>
              <a:buNone/>
              <a:defRPr b="1" sz="1800">
                <a:solidFill>
                  <a:schemeClr val="accent3"/>
                </a:solidFill>
                <a:latin typeface="Nunito"/>
                <a:ea typeface="Nunito"/>
                <a:cs typeface="Nunito"/>
                <a:sym typeface="Nunito"/>
              </a:defRPr>
            </a:lvl5pPr>
            <a:lvl6pPr lvl="5" rtl="0" algn="ctr">
              <a:spcBef>
                <a:spcPts val="0"/>
              </a:spcBef>
              <a:spcAft>
                <a:spcPts val="0"/>
              </a:spcAft>
              <a:buNone/>
              <a:defRPr b="1" sz="1800">
                <a:solidFill>
                  <a:schemeClr val="accent3"/>
                </a:solidFill>
                <a:latin typeface="Nunito"/>
                <a:ea typeface="Nunito"/>
                <a:cs typeface="Nunito"/>
                <a:sym typeface="Nunito"/>
              </a:defRPr>
            </a:lvl6pPr>
            <a:lvl7pPr lvl="6" rtl="0" algn="ctr">
              <a:spcBef>
                <a:spcPts val="0"/>
              </a:spcBef>
              <a:spcAft>
                <a:spcPts val="0"/>
              </a:spcAft>
              <a:buNone/>
              <a:defRPr b="1" sz="1800">
                <a:solidFill>
                  <a:schemeClr val="accent3"/>
                </a:solidFill>
                <a:latin typeface="Nunito"/>
                <a:ea typeface="Nunito"/>
                <a:cs typeface="Nunito"/>
                <a:sym typeface="Nunito"/>
              </a:defRPr>
            </a:lvl7pPr>
            <a:lvl8pPr lvl="7" rtl="0" algn="ctr">
              <a:spcBef>
                <a:spcPts val="0"/>
              </a:spcBef>
              <a:spcAft>
                <a:spcPts val="0"/>
              </a:spcAft>
              <a:buNone/>
              <a:defRPr b="1" sz="1800">
                <a:solidFill>
                  <a:schemeClr val="accent3"/>
                </a:solidFill>
                <a:latin typeface="Nunito"/>
                <a:ea typeface="Nunito"/>
                <a:cs typeface="Nunito"/>
                <a:sym typeface="Nunito"/>
              </a:defRPr>
            </a:lvl8pPr>
            <a:lvl9pPr lvl="8" rtl="0" algn="ctr">
              <a:spcBef>
                <a:spcPts val="0"/>
              </a:spcBef>
              <a:spcAft>
                <a:spcPts val="0"/>
              </a:spcAft>
              <a:buNone/>
              <a:defRPr b="1" sz="1800">
                <a:solidFill>
                  <a:schemeClr val="accent3"/>
                </a:solidFill>
                <a:latin typeface="Nunito"/>
                <a:ea typeface="Nunito"/>
                <a:cs typeface="Nunito"/>
                <a:sym typeface="Nunito"/>
              </a:defRPr>
            </a:lvl9pPr>
          </a:lstStyle>
          <a:p/>
        </p:txBody>
      </p:sp>
      <p:sp>
        <p:nvSpPr>
          <p:cNvPr id="483" name="Google Shape;483;p21"/>
          <p:cNvSpPr txBox="1"/>
          <p:nvPr>
            <p:ph idx="4" type="subTitle"/>
          </p:nvPr>
        </p:nvSpPr>
        <p:spPr>
          <a:xfrm>
            <a:off x="4880403" y="2011680"/>
            <a:ext cx="2176200" cy="572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sz="1600">
                <a:solidFill>
                  <a:schemeClr val="dk2"/>
                </a:solidFill>
                <a:latin typeface="Nunito"/>
                <a:ea typeface="Nunito"/>
                <a:cs typeface="Nunito"/>
                <a:sym typeface="Nunito"/>
              </a:defRPr>
            </a:lvl1pPr>
            <a:lvl2pPr lvl="1" rtl="0" algn="ctr">
              <a:spcBef>
                <a:spcPts val="0"/>
              </a:spcBef>
              <a:spcAft>
                <a:spcPts val="0"/>
              </a:spcAft>
              <a:buNone/>
              <a:defRPr sz="1600">
                <a:solidFill>
                  <a:schemeClr val="dk2"/>
                </a:solidFill>
                <a:latin typeface="Nunito"/>
                <a:ea typeface="Nunito"/>
                <a:cs typeface="Nunito"/>
                <a:sym typeface="Nunito"/>
              </a:defRPr>
            </a:lvl2pPr>
            <a:lvl3pPr lvl="2" rtl="0" algn="ctr">
              <a:spcBef>
                <a:spcPts val="0"/>
              </a:spcBef>
              <a:spcAft>
                <a:spcPts val="0"/>
              </a:spcAft>
              <a:buNone/>
              <a:defRPr sz="1600">
                <a:solidFill>
                  <a:schemeClr val="dk2"/>
                </a:solidFill>
                <a:latin typeface="Nunito"/>
                <a:ea typeface="Nunito"/>
                <a:cs typeface="Nunito"/>
                <a:sym typeface="Nunito"/>
              </a:defRPr>
            </a:lvl3pPr>
            <a:lvl4pPr lvl="3" rtl="0" algn="ctr">
              <a:spcBef>
                <a:spcPts val="0"/>
              </a:spcBef>
              <a:spcAft>
                <a:spcPts val="0"/>
              </a:spcAft>
              <a:buNone/>
              <a:defRPr sz="1600">
                <a:solidFill>
                  <a:schemeClr val="dk2"/>
                </a:solidFill>
                <a:latin typeface="Nunito"/>
                <a:ea typeface="Nunito"/>
                <a:cs typeface="Nunito"/>
                <a:sym typeface="Nunito"/>
              </a:defRPr>
            </a:lvl4pPr>
            <a:lvl5pPr lvl="4" rtl="0" algn="ctr">
              <a:spcBef>
                <a:spcPts val="0"/>
              </a:spcBef>
              <a:spcAft>
                <a:spcPts val="0"/>
              </a:spcAft>
              <a:buNone/>
              <a:defRPr sz="1600">
                <a:solidFill>
                  <a:schemeClr val="dk2"/>
                </a:solidFill>
                <a:latin typeface="Nunito"/>
                <a:ea typeface="Nunito"/>
                <a:cs typeface="Nunito"/>
                <a:sym typeface="Nunito"/>
              </a:defRPr>
            </a:lvl5pPr>
            <a:lvl6pPr lvl="5" rtl="0" algn="ctr">
              <a:spcBef>
                <a:spcPts val="0"/>
              </a:spcBef>
              <a:spcAft>
                <a:spcPts val="0"/>
              </a:spcAft>
              <a:buNone/>
              <a:defRPr sz="1600">
                <a:solidFill>
                  <a:schemeClr val="dk2"/>
                </a:solidFill>
                <a:latin typeface="Nunito"/>
                <a:ea typeface="Nunito"/>
                <a:cs typeface="Nunito"/>
                <a:sym typeface="Nunito"/>
              </a:defRPr>
            </a:lvl6pPr>
            <a:lvl7pPr lvl="6" rtl="0" algn="ctr">
              <a:spcBef>
                <a:spcPts val="0"/>
              </a:spcBef>
              <a:spcAft>
                <a:spcPts val="0"/>
              </a:spcAft>
              <a:buNone/>
              <a:defRPr sz="1600">
                <a:solidFill>
                  <a:schemeClr val="dk2"/>
                </a:solidFill>
                <a:latin typeface="Nunito"/>
                <a:ea typeface="Nunito"/>
                <a:cs typeface="Nunito"/>
                <a:sym typeface="Nunito"/>
              </a:defRPr>
            </a:lvl7pPr>
            <a:lvl8pPr lvl="7" rtl="0" algn="ctr">
              <a:spcBef>
                <a:spcPts val="0"/>
              </a:spcBef>
              <a:spcAft>
                <a:spcPts val="0"/>
              </a:spcAft>
              <a:buNone/>
              <a:defRPr sz="1600">
                <a:solidFill>
                  <a:schemeClr val="dk2"/>
                </a:solidFill>
                <a:latin typeface="Nunito"/>
                <a:ea typeface="Nunito"/>
                <a:cs typeface="Nunito"/>
                <a:sym typeface="Nunito"/>
              </a:defRPr>
            </a:lvl8pPr>
            <a:lvl9pPr lvl="8" rtl="0" algn="ctr">
              <a:spcBef>
                <a:spcPts val="0"/>
              </a:spcBef>
              <a:spcAft>
                <a:spcPts val="0"/>
              </a:spcAft>
              <a:buNone/>
              <a:defRPr sz="1600">
                <a:solidFill>
                  <a:schemeClr val="dk2"/>
                </a:solidFill>
                <a:latin typeface="Nunito"/>
                <a:ea typeface="Nunito"/>
                <a:cs typeface="Nunito"/>
                <a:sym typeface="Nunito"/>
              </a:defRPr>
            </a:lvl9pPr>
          </a:lstStyle>
          <a:p/>
        </p:txBody>
      </p:sp>
      <p:sp>
        <p:nvSpPr>
          <p:cNvPr id="484" name="Google Shape;484;p21"/>
          <p:cNvSpPr txBox="1"/>
          <p:nvPr>
            <p:ph idx="5" type="subTitle"/>
          </p:nvPr>
        </p:nvSpPr>
        <p:spPr>
          <a:xfrm>
            <a:off x="1911775" y="3337315"/>
            <a:ext cx="2176200" cy="4023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b="1" sz="1800">
                <a:solidFill>
                  <a:schemeClr val="accent3"/>
                </a:solidFill>
                <a:latin typeface="Nunito"/>
                <a:ea typeface="Nunito"/>
                <a:cs typeface="Nunito"/>
                <a:sym typeface="Nunito"/>
              </a:defRPr>
            </a:lvl1pPr>
            <a:lvl2pPr lvl="1" rtl="0" algn="ctr">
              <a:spcBef>
                <a:spcPts val="0"/>
              </a:spcBef>
              <a:spcAft>
                <a:spcPts val="0"/>
              </a:spcAft>
              <a:buNone/>
              <a:defRPr b="1" sz="1800">
                <a:solidFill>
                  <a:schemeClr val="accent3"/>
                </a:solidFill>
                <a:latin typeface="Nunito"/>
                <a:ea typeface="Nunito"/>
                <a:cs typeface="Nunito"/>
                <a:sym typeface="Nunito"/>
              </a:defRPr>
            </a:lvl2pPr>
            <a:lvl3pPr lvl="2" rtl="0" algn="ctr">
              <a:spcBef>
                <a:spcPts val="0"/>
              </a:spcBef>
              <a:spcAft>
                <a:spcPts val="0"/>
              </a:spcAft>
              <a:buNone/>
              <a:defRPr b="1" sz="1800">
                <a:solidFill>
                  <a:schemeClr val="accent3"/>
                </a:solidFill>
                <a:latin typeface="Nunito"/>
                <a:ea typeface="Nunito"/>
                <a:cs typeface="Nunito"/>
                <a:sym typeface="Nunito"/>
              </a:defRPr>
            </a:lvl3pPr>
            <a:lvl4pPr lvl="3" rtl="0" algn="ctr">
              <a:spcBef>
                <a:spcPts val="0"/>
              </a:spcBef>
              <a:spcAft>
                <a:spcPts val="0"/>
              </a:spcAft>
              <a:buNone/>
              <a:defRPr b="1" sz="1800">
                <a:solidFill>
                  <a:schemeClr val="accent3"/>
                </a:solidFill>
                <a:latin typeface="Nunito"/>
                <a:ea typeface="Nunito"/>
                <a:cs typeface="Nunito"/>
                <a:sym typeface="Nunito"/>
              </a:defRPr>
            </a:lvl4pPr>
            <a:lvl5pPr lvl="4" rtl="0" algn="ctr">
              <a:spcBef>
                <a:spcPts val="0"/>
              </a:spcBef>
              <a:spcAft>
                <a:spcPts val="0"/>
              </a:spcAft>
              <a:buNone/>
              <a:defRPr b="1" sz="1800">
                <a:solidFill>
                  <a:schemeClr val="accent3"/>
                </a:solidFill>
                <a:latin typeface="Nunito"/>
                <a:ea typeface="Nunito"/>
                <a:cs typeface="Nunito"/>
                <a:sym typeface="Nunito"/>
              </a:defRPr>
            </a:lvl5pPr>
            <a:lvl6pPr lvl="5" rtl="0" algn="ctr">
              <a:spcBef>
                <a:spcPts val="0"/>
              </a:spcBef>
              <a:spcAft>
                <a:spcPts val="0"/>
              </a:spcAft>
              <a:buNone/>
              <a:defRPr b="1" sz="1800">
                <a:solidFill>
                  <a:schemeClr val="accent3"/>
                </a:solidFill>
                <a:latin typeface="Nunito"/>
                <a:ea typeface="Nunito"/>
                <a:cs typeface="Nunito"/>
                <a:sym typeface="Nunito"/>
              </a:defRPr>
            </a:lvl6pPr>
            <a:lvl7pPr lvl="6" rtl="0" algn="ctr">
              <a:spcBef>
                <a:spcPts val="0"/>
              </a:spcBef>
              <a:spcAft>
                <a:spcPts val="0"/>
              </a:spcAft>
              <a:buNone/>
              <a:defRPr b="1" sz="1800">
                <a:solidFill>
                  <a:schemeClr val="accent3"/>
                </a:solidFill>
                <a:latin typeface="Nunito"/>
                <a:ea typeface="Nunito"/>
                <a:cs typeface="Nunito"/>
                <a:sym typeface="Nunito"/>
              </a:defRPr>
            </a:lvl7pPr>
            <a:lvl8pPr lvl="7" rtl="0" algn="ctr">
              <a:spcBef>
                <a:spcPts val="0"/>
              </a:spcBef>
              <a:spcAft>
                <a:spcPts val="0"/>
              </a:spcAft>
              <a:buNone/>
              <a:defRPr b="1" sz="1800">
                <a:solidFill>
                  <a:schemeClr val="accent3"/>
                </a:solidFill>
                <a:latin typeface="Nunito"/>
                <a:ea typeface="Nunito"/>
                <a:cs typeface="Nunito"/>
                <a:sym typeface="Nunito"/>
              </a:defRPr>
            </a:lvl8pPr>
            <a:lvl9pPr lvl="8" rtl="0" algn="ctr">
              <a:spcBef>
                <a:spcPts val="0"/>
              </a:spcBef>
              <a:spcAft>
                <a:spcPts val="0"/>
              </a:spcAft>
              <a:buNone/>
              <a:defRPr b="1" sz="1800">
                <a:solidFill>
                  <a:schemeClr val="accent3"/>
                </a:solidFill>
                <a:latin typeface="Nunito"/>
                <a:ea typeface="Nunito"/>
                <a:cs typeface="Nunito"/>
                <a:sym typeface="Nunito"/>
              </a:defRPr>
            </a:lvl9pPr>
          </a:lstStyle>
          <a:p/>
        </p:txBody>
      </p:sp>
      <p:sp>
        <p:nvSpPr>
          <p:cNvPr id="485" name="Google Shape;485;p21"/>
          <p:cNvSpPr txBox="1"/>
          <p:nvPr>
            <p:ph idx="6" type="subTitle"/>
          </p:nvPr>
        </p:nvSpPr>
        <p:spPr>
          <a:xfrm>
            <a:off x="1911775" y="3693931"/>
            <a:ext cx="2176200" cy="572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sz="1600">
                <a:solidFill>
                  <a:schemeClr val="dk2"/>
                </a:solidFill>
                <a:latin typeface="Nunito"/>
                <a:ea typeface="Nunito"/>
                <a:cs typeface="Nunito"/>
                <a:sym typeface="Nunito"/>
              </a:defRPr>
            </a:lvl1pPr>
            <a:lvl2pPr lvl="1" rtl="0" algn="ctr">
              <a:spcBef>
                <a:spcPts val="0"/>
              </a:spcBef>
              <a:spcAft>
                <a:spcPts val="0"/>
              </a:spcAft>
              <a:buNone/>
              <a:defRPr sz="1600">
                <a:solidFill>
                  <a:schemeClr val="dk2"/>
                </a:solidFill>
                <a:latin typeface="Nunito"/>
                <a:ea typeface="Nunito"/>
                <a:cs typeface="Nunito"/>
                <a:sym typeface="Nunito"/>
              </a:defRPr>
            </a:lvl2pPr>
            <a:lvl3pPr lvl="2" rtl="0" algn="ctr">
              <a:spcBef>
                <a:spcPts val="0"/>
              </a:spcBef>
              <a:spcAft>
                <a:spcPts val="0"/>
              </a:spcAft>
              <a:buNone/>
              <a:defRPr sz="1600">
                <a:solidFill>
                  <a:schemeClr val="dk2"/>
                </a:solidFill>
                <a:latin typeface="Nunito"/>
                <a:ea typeface="Nunito"/>
                <a:cs typeface="Nunito"/>
                <a:sym typeface="Nunito"/>
              </a:defRPr>
            </a:lvl3pPr>
            <a:lvl4pPr lvl="3" rtl="0" algn="ctr">
              <a:spcBef>
                <a:spcPts val="0"/>
              </a:spcBef>
              <a:spcAft>
                <a:spcPts val="0"/>
              </a:spcAft>
              <a:buNone/>
              <a:defRPr sz="1600">
                <a:solidFill>
                  <a:schemeClr val="dk2"/>
                </a:solidFill>
                <a:latin typeface="Nunito"/>
                <a:ea typeface="Nunito"/>
                <a:cs typeface="Nunito"/>
                <a:sym typeface="Nunito"/>
              </a:defRPr>
            </a:lvl4pPr>
            <a:lvl5pPr lvl="4" rtl="0" algn="ctr">
              <a:spcBef>
                <a:spcPts val="0"/>
              </a:spcBef>
              <a:spcAft>
                <a:spcPts val="0"/>
              </a:spcAft>
              <a:buNone/>
              <a:defRPr sz="1600">
                <a:solidFill>
                  <a:schemeClr val="dk2"/>
                </a:solidFill>
                <a:latin typeface="Nunito"/>
                <a:ea typeface="Nunito"/>
                <a:cs typeface="Nunito"/>
                <a:sym typeface="Nunito"/>
              </a:defRPr>
            </a:lvl5pPr>
            <a:lvl6pPr lvl="5" rtl="0" algn="ctr">
              <a:spcBef>
                <a:spcPts val="0"/>
              </a:spcBef>
              <a:spcAft>
                <a:spcPts val="0"/>
              </a:spcAft>
              <a:buNone/>
              <a:defRPr sz="1600">
                <a:solidFill>
                  <a:schemeClr val="dk2"/>
                </a:solidFill>
                <a:latin typeface="Nunito"/>
                <a:ea typeface="Nunito"/>
                <a:cs typeface="Nunito"/>
                <a:sym typeface="Nunito"/>
              </a:defRPr>
            </a:lvl6pPr>
            <a:lvl7pPr lvl="6" rtl="0" algn="ctr">
              <a:spcBef>
                <a:spcPts val="0"/>
              </a:spcBef>
              <a:spcAft>
                <a:spcPts val="0"/>
              </a:spcAft>
              <a:buNone/>
              <a:defRPr sz="1600">
                <a:solidFill>
                  <a:schemeClr val="dk2"/>
                </a:solidFill>
                <a:latin typeface="Nunito"/>
                <a:ea typeface="Nunito"/>
                <a:cs typeface="Nunito"/>
                <a:sym typeface="Nunito"/>
              </a:defRPr>
            </a:lvl7pPr>
            <a:lvl8pPr lvl="7" rtl="0" algn="ctr">
              <a:spcBef>
                <a:spcPts val="0"/>
              </a:spcBef>
              <a:spcAft>
                <a:spcPts val="0"/>
              </a:spcAft>
              <a:buNone/>
              <a:defRPr sz="1600">
                <a:solidFill>
                  <a:schemeClr val="dk2"/>
                </a:solidFill>
                <a:latin typeface="Nunito"/>
                <a:ea typeface="Nunito"/>
                <a:cs typeface="Nunito"/>
                <a:sym typeface="Nunito"/>
              </a:defRPr>
            </a:lvl8pPr>
            <a:lvl9pPr lvl="8" rtl="0" algn="ctr">
              <a:spcBef>
                <a:spcPts val="0"/>
              </a:spcBef>
              <a:spcAft>
                <a:spcPts val="0"/>
              </a:spcAft>
              <a:buNone/>
              <a:defRPr sz="1600">
                <a:solidFill>
                  <a:schemeClr val="dk2"/>
                </a:solidFill>
                <a:latin typeface="Nunito"/>
                <a:ea typeface="Nunito"/>
                <a:cs typeface="Nunito"/>
                <a:sym typeface="Nunito"/>
              </a:defRPr>
            </a:lvl9pPr>
          </a:lstStyle>
          <a:p/>
        </p:txBody>
      </p:sp>
      <p:sp>
        <p:nvSpPr>
          <p:cNvPr id="486" name="Google Shape;486;p21"/>
          <p:cNvSpPr txBox="1"/>
          <p:nvPr>
            <p:ph idx="7" type="subTitle"/>
          </p:nvPr>
        </p:nvSpPr>
        <p:spPr>
          <a:xfrm>
            <a:off x="4880403" y="3337315"/>
            <a:ext cx="2176200" cy="572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b="1" sz="1800">
                <a:solidFill>
                  <a:schemeClr val="accent3"/>
                </a:solidFill>
                <a:latin typeface="Nunito"/>
                <a:ea typeface="Nunito"/>
                <a:cs typeface="Nunito"/>
                <a:sym typeface="Nunito"/>
              </a:defRPr>
            </a:lvl1pPr>
            <a:lvl2pPr lvl="1" rtl="0" algn="ctr">
              <a:spcBef>
                <a:spcPts val="0"/>
              </a:spcBef>
              <a:spcAft>
                <a:spcPts val="0"/>
              </a:spcAft>
              <a:buNone/>
              <a:defRPr b="1" sz="1800">
                <a:solidFill>
                  <a:schemeClr val="accent3"/>
                </a:solidFill>
                <a:latin typeface="Nunito"/>
                <a:ea typeface="Nunito"/>
                <a:cs typeface="Nunito"/>
                <a:sym typeface="Nunito"/>
              </a:defRPr>
            </a:lvl2pPr>
            <a:lvl3pPr lvl="2" rtl="0" algn="ctr">
              <a:spcBef>
                <a:spcPts val="0"/>
              </a:spcBef>
              <a:spcAft>
                <a:spcPts val="0"/>
              </a:spcAft>
              <a:buNone/>
              <a:defRPr b="1" sz="1800">
                <a:solidFill>
                  <a:schemeClr val="accent3"/>
                </a:solidFill>
                <a:latin typeface="Nunito"/>
                <a:ea typeface="Nunito"/>
                <a:cs typeface="Nunito"/>
                <a:sym typeface="Nunito"/>
              </a:defRPr>
            </a:lvl3pPr>
            <a:lvl4pPr lvl="3" rtl="0" algn="ctr">
              <a:spcBef>
                <a:spcPts val="0"/>
              </a:spcBef>
              <a:spcAft>
                <a:spcPts val="0"/>
              </a:spcAft>
              <a:buNone/>
              <a:defRPr b="1" sz="1800">
                <a:solidFill>
                  <a:schemeClr val="accent3"/>
                </a:solidFill>
                <a:latin typeface="Nunito"/>
                <a:ea typeface="Nunito"/>
                <a:cs typeface="Nunito"/>
                <a:sym typeface="Nunito"/>
              </a:defRPr>
            </a:lvl4pPr>
            <a:lvl5pPr lvl="4" rtl="0" algn="ctr">
              <a:spcBef>
                <a:spcPts val="0"/>
              </a:spcBef>
              <a:spcAft>
                <a:spcPts val="0"/>
              </a:spcAft>
              <a:buNone/>
              <a:defRPr b="1" sz="1800">
                <a:solidFill>
                  <a:schemeClr val="accent3"/>
                </a:solidFill>
                <a:latin typeface="Nunito"/>
                <a:ea typeface="Nunito"/>
                <a:cs typeface="Nunito"/>
                <a:sym typeface="Nunito"/>
              </a:defRPr>
            </a:lvl5pPr>
            <a:lvl6pPr lvl="5" rtl="0" algn="ctr">
              <a:spcBef>
                <a:spcPts val="0"/>
              </a:spcBef>
              <a:spcAft>
                <a:spcPts val="0"/>
              </a:spcAft>
              <a:buNone/>
              <a:defRPr b="1" sz="1800">
                <a:solidFill>
                  <a:schemeClr val="accent3"/>
                </a:solidFill>
                <a:latin typeface="Nunito"/>
                <a:ea typeface="Nunito"/>
                <a:cs typeface="Nunito"/>
                <a:sym typeface="Nunito"/>
              </a:defRPr>
            </a:lvl6pPr>
            <a:lvl7pPr lvl="6" rtl="0" algn="ctr">
              <a:spcBef>
                <a:spcPts val="0"/>
              </a:spcBef>
              <a:spcAft>
                <a:spcPts val="0"/>
              </a:spcAft>
              <a:buNone/>
              <a:defRPr b="1" sz="1800">
                <a:solidFill>
                  <a:schemeClr val="accent3"/>
                </a:solidFill>
                <a:latin typeface="Nunito"/>
                <a:ea typeface="Nunito"/>
                <a:cs typeface="Nunito"/>
                <a:sym typeface="Nunito"/>
              </a:defRPr>
            </a:lvl7pPr>
            <a:lvl8pPr lvl="7" rtl="0" algn="ctr">
              <a:spcBef>
                <a:spcPts val="0"/>
              </a:spcBef>
              <a:spcAft>
                <a:spcPts val="0"/>
              </a:spcAft>
              <a:buNone/>
              <a:defRPr b="1" sz="1800">
                <a:solidFill>
                  <a:schemeClr val="accent3"/>
                </a:solidFill>
                <a:latin typeface="Nunito"/>
                <a:ea typeface="Nunito"/>
                <a:cs typeface="Nunito"/>
                <a:sym typeface="Nunito"/>
              </a:defRPr>
            </a:lvl8pPr>
            <a:lvl9pPr lvl="8" rtl="0" algn="ctr">
              <a:spcBef>
                <a:spcPts val="0"/>
              </a:spcBef>
              <a:spcAft>
                <a:spcPts val="0"/>
              </a:spcAft>
              <a:buNone/>
              <a:defRPr b="1" sz="1800">
                <a:solidFill>
                  <a:schemeClr val="accent3"/>
                </a:solidFill>
                <a:latin typeface="Nunito"/>
                <a:ea typeface="Nunito"/>
                <a:cs typeface="Nunito"/>
                <a:sym typeface="Nunito"/>
              </a:defRPr>
            </a:lvl9pPr>
          </a:lstStyle>
          <a:p/>
        </p:txBody>
      </p:sp>
      <p:sp>
        <p:nvSpPr>
          <p:cNvPr id="487" name="Google Shape;487;p21"/>
          <p:cNvSpPr txBox="1"/>
          <p:nvPr>
            <p:ph idx="8" type="subTitle"/>
          </p:nvPr>
        </p:nvSpPr>
        <p:spPr>
          <a:xfrm>
            <a:off x="4880403" y="3693931"/>
            <a:ext cx="2176200" cy="572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sz="1600">
                <a:solidFill>
                  <a:schemeClr val="dk2"/>
                </a:solidFill>
                <a:latin typeface="Nunito"/>
                <a:ea typeface="Nunito"/>
                <a:cs typeface="Nunito"/>
                <a:sym typeface="Nunito"/>
              </a:defRPr>
            </a:lvl1pPr>
            <a:lvl2pPr lvl="1" rtl="0" algn="ctr">
              <a:spcBef>
                <a:spcPts val="0"/>
              </a:spcBef>
              <a:spcAft>
                <a:spcPts val="0"/>
              </a:spcAft>
              <a:buNone/>
              <a:defRPr sz="1600">
                <a:solidFill>
                  <a:schemeClr val="dk2"/>
                </a:solidFill>
                <a:latin typeface="Nunito"/>
                <a:ea typeface="Nunito"/>
                <a:cs typeface="Nunito"/>
                <a:sym typeface="Nunito"/>
              </a:defRPr>
            </a:lvl2pPr>
            <a:lvl3pPr lvl="2" rtl="0" algn="ctr">
              <a:spcBef>
                <a:spcPts val="0"/>
              </a:spcBef>
              <a:spcAft>
                <a:spcPts val="0"/>
              </a:spcAft>
              <a:buNone/>
              <a:defRPr sz="1600">
                <a:solidFill>
                  <a:schemeClr val="dk2"/>
                </a:solidFill>
                <a:latin typeface="Nunito"/>
                <a:ea typeface="Nunito"/>
                <a:cs typeface="Nunito"/>
                <a:sym typeface="Nunito"/>
              </a:defRPr>
            </a:lvl3pPr>
            <a:lvl4pPr lvl="3" rtl="0" algn="ctr">
              <a:spcBef>
                <a:spcPts val="0"/>
              </a:spcBef>
              <a:spcAft>
                <a:spcPts val="0"/>
              </a:spcAft>
              <a:buNone/>
              <a:defRPr sz="1600">
                <a:solidFill>
                  <a:schemeClr val="dk2"/>
                </a:solidFill>
                <a:latin typeface="Nunito"/>
                <a:ea typeface="Nunito"/>
                <a:cs typeface="Nunito"/>
                <a:sym typeface="Nunito"/>
              </a:defRPr>
            </a:lvl4pPr>
            <a:lvl5pPr lvl="4" rtl="0" algn="ctr">
              <a:spcBef>
                <a:spcPts val="0"/>
              </a:spcBef>
              <a:spcAft>
                <a:spcPts val="0"/>
              </a:spcAft>
              <a:buNone/>
              <a:defRPr sz="1600">
                <a:solidFill>
                  <a:schemeClr val="dk2"/>
                </a:solidFill>
                <a:latin typeface="Nunito"/>
                <a:ea typeface="Nunito"/>
                <a:cs typeface="Nunito"/>
                <a:sym typeface="Nunito"/>
              </a:defRPr>
            </a:lvl5pPr>
            <a:lvl6pPr lvl="5" rtl="0" algn="ctr">
              <a:spcBef>
                <a:spcPts val="0"/>
              </a:spcBef>
              <a:spcAft>
                <a:spcPts val="0"/>
              </a:spcAft>
              <a:buNone/>
              <a:defRPr sz="1600">
                <a:solidFill>
                  <a:schemeClr val="dk2"/>
                </a:solidFill>
                <a:latin typeface="Nunito"/>
                <a:ea typeface="Nunito"/>
                <a:cs typeface="Nunito"/>
                <a:sym typeface="Nunito"/>
              </a:defRPr>
            </a:lvl6pPr>
            <a:lvl7pPr lvl="6" rtl="0" algn="ctr">
              <a:spcBef>
                <a:spcPts val="0"/>
              </a:spcBef>
              <a:spcAft>
                <a:spcPts val="0"/>
              </a:spcAft>
              <a:buNone/>
              <a:defRPr sz="1600">
                <a:solidFill>
                  <a:schemeClr val="dk2"/>
                </a:solidFill>
                <a:latin typeface="Nunito"/>
                <a:ea typeface="Nunito"/>
                <a:cs typeface="Nunito"/>
                <a:sym typeface="Nunito"/>
              </a:defRPr>
            </a:lvl7pPr>
            <a:lvl8pPr lvl="7" rtl="0" algn="ctr">
              <a:spcBef>
                <a:spcPts val="0"/>
              </a:spcBef>
              <a:spcAft>
                <a:spcPts val="0"/>
              </a:spcAft>
              <a:buNone/>
              <a:defRPr sz="1600">
                <a:solidFill>
                  <a:schemeClr val="dk2"/>
                </a:solidFill>
                <a:latin typeface="Nunito"/>
                <a:ea typeface="Nunito"/>
                <a:cs typeface="Nunito"/>
                <a:sym typeface="Nunito"/>
              </a:defRPr>
            </a:lvl8pPr>
            <a:lvl9pPr lvl="8" rtl="0" algn="ctr">
              <a:spcBef>
                <a:spcPts val="0"/>
              </a:spcBef>
              <a:spcAft>
                <a:spcPts val="0"/>
              </a:spcAft>
              <a:buNone/>
              <a:defRPr sz="1600">
                <a:solidFill>
                  <a:schemeClr val="dk2"/>
                </a:solidFill>
                <a:latin typeface="Nunito"/>
                <a:ea typeface="Nunito"/>
                <a:cs typeface="Nunito"/>
                <a:sym typeface="Nunito"/>
              </a:defRPr>
            </a:lvl9pPr>
          </a:lstStyle>
          <a:p/>
        </p:txBody>
      </p:sp>
      <p:sp>
        <p:nvSpPr>
          <p:cNvPr id="488" name="Google Shape;488;p21"/>
          <p:cNvSpPr/>
          <p:nvPr/>
        </p:nvSpPr>
        <p:spPr>
          <a:xfrm>
            <a:off x="692715" y="1034242"/>
            <a:ext cx="186752" cy="167685"/>
          </a:xfrm>
          <a:custGeom>
            <a:rect b="b" l="l" r="r" t="t"/>
            <a:pathLst>
              <a:path extrusionOk="0" h="5221" w="5821">
                <a:moveTo>
                  <a:pt x="3294" y="0"/>
                </a:moveTo>
                <a:cubicBezTo>
                  <a:pt x="3024" y="0"/>
                  <a:pt x="2734" y="83"/>
                  <a:pt x="2486" y="208"/>
                </a:cubicBezTo>
                <a:cubicBezTo>
                  <a:pt x="1284" y="788"/>
                  <a:pt x="0" y="2362"/>
                  <a:pt x="539" y="3770"/>
                </a:cubicBezTo>
                <a:cubicBezTo>
                  <a:pt x="725" y="4247"/>
                  <a:pt x="1098" y="4620"/>
                  <a:pt x="1533" y="4848"/>
                </a:cubicBezTo>
                <a:cubicBezTo>
                  <a:pt x="1989" y="5096"/>
                  <a:pt x="2548" y="5220"/>
                  <a:pt x="3128" y="5220"/>
                </a:cubicBezTo>
                <a:cubicBezTo>
                  <a:pt x="4143" y="5220"/>
                  <a:pt x="5179" y="4806"/>
                  <a:pt x="5614" y="3853"/>
                </a:cubicBezTo>
                <a:cubicBezTo>
                  <a:pt x="5800" y="3460"/>
                  <a:pt x="5821" y="2983"/>
                  <a:pt x="5717" y="2548"/>
                </a:cubicBezTo>
                <a:cubicBezTo>
                  <a:pt x="5696" y="2445"/>
                  <a:pt x="5676" y="2341"/>
                  <a:pt x="5634" y="2238"/>
                </a:cubicBezTo>
                <a:cubicBezTo>
                  <a:pt x="5448" y="1720"/>
                  <a:pt x="5116" y="1264"/>
                  <a:pt x="4764" y="850"/>
                </a:cubicBezTo>
                <a:cubicBezTo>
                  <a:pt x="4454" y="498"/>
                  <a:pt x="4081" y="125"/>
                  <a:pt x="3604" y="21"/>
                </a:cubicBezTo>
                <a:cubicBezTo>
                  <a:pt x="3501" y="0"/>
                  <a:pt x="3397" y="0"/>
                  <a:pt x="329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21"/>
          <p:cNvSpPr/>
          <p:nvPr/>
        </p:nvSpPr>
        <p:spPr>
          <a:xfrm>
            <a:off x="2560783" y="233392"/>
            <a:ext cx="95702" cy="91695"/>
          </a:xfrm>
          <a:custGeom>
            <a:rect b="b" l="l" r="r" t="t"/>
            <a:pathLst>
              <a:path extrusionOk="0" h="2855" w="2983">
                <a:moveTo>
                  <a:pt x="1613" y="1"/>
                </a:moveTo>
                <a:cubicBezTo>
                  <a:pt x="1436" y="1"/>
                  <a:pt x="1267" y="43"/>
                  <a:pt x="1098" y="120"/>
                </a:cubicBezTo>
                <a:cubicBezTo>
                  <a:pt x="1036" y="141"/>
                  <a:pt x="994" y="161"/>
                  <a:pt x="953" y="182"/>
                </a:cubicBezTo>
                <a:cubicBezTo>
                  <a:pt x="684" y="348"/>
                  <a:pt x="497" y="555"/>
                  <a:pt x="311" y="804"/>
                </a:cubicBezTo>
                <a:cubicBezTo>
                  <a:pt x="145" y="1011"/>
                  <a:pt x="0" y="1239"/>
                  <a:pt x="0" y="1508"/>
                </a:cubicBezTo>
                <a:cubicBezTo>
                  <a:pt x="0" y="1715"/>
                  <a:pt x="83" y="1901"/>
                  <a:pt x="228" y="2067"/>
                </a:cubicBezTo>
                <a:cubicBezTo>
                  <a:pt x="547" y="2477"/>
                  <a:pt x="1156" y="2854"/>
                  <a:pt x="1719" y="2854"/>
                </a:cubicBezTo>
                <a:cubicBezTo>
                  <a:pt x="1924" y="2854"/>
                  <a:pt x="2123" y="2804"/>
                  <a:pt x="2299" y="2689"/>
                </a:cubicBezTo>
                <a:cubicBezTo>
                  <a:pt x="2527" y="2544"/>
                  <a:pt x="2693" y="2316"/>
                  <a:pt x="2755" y="2046"/>
                </a:cubicBezTo>
                <a:cubicBezTo>
                  <a:pt x="2983" y="1301"/>
                  <a:pt x="2631" y="224"/>
                  <a:pt x="1802" y="16"/>
                </a:cubicBezTo>
                <a:cubicBezTo>
                  <a:pt x="1738" y="6"/>
                  <a:pt x="1675" y="1"/>
                  <a:pt x="161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21"/>
          <p:cNvSpPr/>
          <p:nvPr/>
        </p:nvSpPr>
        <p:spPr>
          <a:xfrm>
            <a:off x="6362046" y="233231"/>
            <a:ext cx="95060" cy="91856"/>
          </a:xfrm>
          <a:custGeom>
            <a:rect b="b" l="l" r="r" t="t"/>
            <a:pathLst>
              <a:path extrusionOk="0" h="2860" w="2963">
                <a:moveTo>
                  <a:pt x="1575" y="1"/>
                </a:moveTo>
                <a:cubicBezTo>
                  <a:pt x="1409" y="1"/>
                  <a:pt x="1243" y="42"/>
                  <a:pt x="1078" y="125"/>
                </a:cubicBezTo>
                <a:cubicBezTo>
                  <a:pt x="1036" y="146"/>
                  <a:pt x="974" y="166"/>
                  <a:pt x="933" y="187"/>
                </a:cubicBezTo>
                <a:cubicBezTo>
                  <a:pt x="684" y="353"/>
                  <a:pt x="477" y="560"/>
                  <a:pt x="290" y="809"/>
                </a:cubicBezTo>
                <a:cubicBezTo>
                  <a:pt x="145" y="1016"/>
                  <a:pt x="0" y="1244"/>
                  <a:pt x="0" y="1513"/>
                </a:cubicBezTo>
                <a:cubicBezTo>
                  <a:pt x="0" y="1720"/>
                  <a:pt x="83" y="1906"/>
                  <a:pt x="208" y="2072"/>
                </a:cubicBezTo>
                <a:cubicBezTo>
                  <a:pt x="539" y="2486"/>
                  <a:pt x="1140" y="2859"/>
                  <a:pt x="1699" y="2859"/>
                </a:cubicBezTo>
                <a:cubicBezTo>
                  <a:pt x="1906" y="2859"/>
                  <a:pt x="2113" y="2818"/>
                  <a:pt x="2300" y="2694"/>
                </a:cubicBezTo>
                <a:cubicBezTo>
                  <a:pt x="2527" y="2549"/>
                  <a:pt x="2672" y="2321"/>
                  <a:pt x="2755" y="2051"/>
                </a:cubicBezTo>
                <a:cubicBezTo>
                  <a:pt x="2962" y="1306"/>
                  <a:pt x="2631" y="229"/>
                  <a:pt x="1782" y="21"/>
                </a:cubicBezTo>
                <a:cubicBezTo>
                  <a:pt x="1720" y="21"/>
                  <a:pt x="1637" y="1"/>
                  <a:pt x="15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21"/>
          <p:cNvSpPr/>
          <p:nvPr/>
        </p:nvSpPr>
        <p:spPr>
          <a:xfrm>
            <a:off x="8328478" y="4747860"/>
            <a:ext cx="121625" cy="109135"/>
          </a:xfrm>
          <a:custGeom>
            <a:rect b="b" l="l" r="r" t="t"/>
            <a:pathLst>
              <a:path extrusionOk="0" h="3398" w="3791">
                <a:moveTo>
                  <a:pt x="1947" y="0"/>
                </a:moveTo>
                <a:cubicBezTo>
                  <a:pt x="1699" y="0"/>
                  <a:pt x="1471" y="104"/>
                  <a:pt x="1284" y="269"/>
                </a:cubicBezTo>
                <a:cubicBezTo>
                  <a:pt x="601" y="787"/>
                  <a:pt x="0" y="1968"/>
                  <a:pt x="518" y="2776"/>
                </a:cubicBezTo>
                <a:cubicBezTo>
                  <a:pt x="684" y="3045"/>
                  <a:pt x="974" y="3231"/>
                  <a:pt x="1284" y="3335"/>
                </a:cubicBezTo>
                <a:cubicBezTo>
                  <a:pt x="1471" y="3376"/>
                  <a:pt x="1657" y="3397"/>
                  <a:pt x="1864" y="3397"/>
                </a:cubicBezTo>
                <a:cubicBezTo>
                  <a:pt x="2672" y="3397"/>
                  <a:pt x="3542" y="2983"/>
                  <a:pt x="3729" y="2154"/>
                </a:cubicBezTo>
                <a:cubicBezTo>
                  <a:pt x="3791" y="1885"/>
                  <a:pt x="3749" y="1595"/>
                  <a:pt x="3625" y="1326"/>
                </a:cubicBezTo>
                <a:cubicBezTo>
                  <a:pt x="3604" y="1264"/>
                  <a:pt x="3563" y="1201"/>
                  <a:pt x="3542" y="1139"/>
                </a:cubicBezTo>
                <a:cubicBezTo>
                  <a:pt x="3356" y="829"/>
                  <a:pt x="3087" y="580"/>
                  <a:pt x="2797" y="373"/>
                </a:cubicBezTo>
                <a:cubicBezTo>
                  <a:pt x="2548" y="186"/>
                  <a:pt x="2279" y="0"/>
                  <a:pt x="19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21"/>
          <p:cNvSpPr/>
          <p:nvPr/>
        </p:nvSpPr>
        <p:spPr>
          <a:xfrm>
            <a:off x="8643464" y="1326960"/>
            <a:ext cx="121657" cy="109135"/>
          </a:xfrm>
          <a:custGeom>
            <a:rect b="b" l="l" r="r" t="t"/>
            <a:pathLst>
              <a:path extrusionOk="0" h="3398" w="3792">
                <a:moveTo>
                  <a:pt x="1948" y="1"/>
                </a:moveTo>
                <a:cubicBezTo>
                  <a:pt x="1699" y="1"/>
                  <a:pt x="1471" y="104"/>
                  <a:pt x="1264" y="270"/>
                </a:cubicBezTo>
                <a:cubicBezTo>
                  <a:pt x="601" y="788"/>
                  <a:pt x="1" y="1968"/>
                  <a:pt x="518" y="2776"/>
                </a:cubicBezTo>
                <a:cubicBezTo>
                  <a:pt x="684" y="3046"/>
                  <a:pt x="974" y="3232"/>
                  <a:pt x="1285" y="3336"/>
                </a:cubicBezTo>
                <a:cubicBezTo>
                  <a:pt x="1471" y="3377"/>
                  <a:pt x="1658" y="3398"/>
                  <a:pt x="1865" y="3398"/>
                </a:cubicBezTo>
                <a:cubicBezTo>
                  <a:pt x="2673" y="3398"/>
                  <a:pt x="3543" y="2983"/>
                  <a:pt x="3729" y="2155"/>
                </a:cubicBezTo>
                <a:cubicBezTo>
                  <a:pt x="3791" y="1886"/>
                  <a:pt x="3750" y="1575"/>
                  <a:pt x="3626" y="1326"/>
                </a:cubicBezTo>
                <a:cubicBezTo>
                  <a:pt x="3605" y="1264"/>
                  <a:pt x="3563" y="1202"/>
                  <a:pt x="3543" y="1140"/>
                </a:cubicBezTo>
                <a:cubicBezTo>
                  <a:pt x="3356" y="829"/>
                  <a:pt x="3087" y="581"/>
                  <a:pt x="2797" y="373"/>
                </a:cubicBezTo>
                <a:cubicBezTo>
                  <a:pt x="2548" y="187"/>
                  <a:pt x="2279" y="1"/>
                  <a:pt x="194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21"/>
          <p:cNvSpPr/>
          <p:nvPr/>
        </p:nvSpPr>
        <p:spPr>
          <a:xfrm>
            <a:off x="-10405" y="-6911"/>
            <a:ext cx="1394273" cy="1108375"/>
          </a:xfrm>
          <a:custGeom>
            <a:rect b="b" l="l" r="r" t="t"/>
            <a:pathLst>
              <a:path extrusionOk="0" h="34510" w="43459">
                <a:moveTo>
                  <a:pt x="41491" y="0"/>
                </a:moveTo>
                <a:cubicBezTo>
                  <a:pt x="32604" y="12159"/>
                  <a:pt x="19327" y="22827"/>
                  <a:pt x="1803" y="31858"/>
                </a:cubicBezTo>
                <a:cubicBezTo>
                  <a:pt x="1243" y="32127"/>
                  <a:pt x="643" y="32438"/>
                  <a:pt x="1" y="32749"/>
                </a:cubicBezTo>
                <a:lnTo>
                  <a:pt x="1" y="34510"/>
                </a:lnTo>
                <a:cubicBezTo>
                  <a:pt x="912" y="34075"/>
                  <a:pt x="1782" y="33640"/>
                  <a:pt x="2528" y="33246"/>
                </a:cubicBezTo>
                <a:cubicBezTo>
                  <a:pt x="20715" y="23883"/>
                  <a:pt x="34427" y="12739"/>
                  <a:pt x="4345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21"/>
          <p:cNvSpPr/>
          <p:nvPr/>
        </p:nvSpPr>
        <p:spPr>
          <a:xfrm>
            <a:off x="7710450" y="530327"/>
            <a:ext cx="1433536" cy="1327661"/>
          </a:xfrm>
          <a:custGeom>
            <a:rect b="b" l="l" r="r" t="t"/>
            <a:pathLst>
              <a:path extrusionOk="0" h="61480" w="66452">
                <a:moveTo>
                  <a:pt x="41698" y="1"/>
                </a:moveTo>
                <a:cubicBezTo>
                  <a:pt x="37804" y="1"/>
                  <a:pt x="33806" y="125"/>
                  <a:pt x="29725" y="394"/>
                </a:cubicBezTo>
                <a:lnTo>
                  <a:pt x="29270" y="436"/>
                </a:lnTo>
                <a:cubicBezTo>
                  <a:pt x="20342" y="1016"/>
                  <a:pt x="9198" y="1741"/>
                  <a:pt x="3750" y="8141"/>
                </a:cubicBezTo>
                <a:cubicBezTo>
                  <a:pt x="1099" y="11228"/>
                  <a:pt x="1" y="15412"/>
                  <a:pt x="477" y="20591"/>
                </a:cubicBezTo>
                <a:cubicBezTo>
                  <a:pt x="2486" y="42299"/>
                  <a:pt x="25728" y="52014"/>
                  <a:pt x="35608" y="55183"/>
                </a:cubicBezTo>
                <a:cubicBezTo>
                  <a:pt x="46504" y="58663"/>
                  <a:pt x="56799" y="60755"/>
                  <a:pt x="66451" y="61480"/>
                </a:cubicBezTo>
                <a:lnTo>
                  <a:pt x="66451" y="59885"/>
                </a:lnTo>
                <a:cubicBezTo>
                  <a:pt x="56944" y="59181"/>
                  <a:pt x="46814" y="57109"/>
                  <a:pt x="36105" y="53671"/>
                </a:cubicBezTo>
                <a:cubicBezTo>
                  <a:pt x="30181" y="51786"/>
                  <a:pt x="19348" y="47477"/>
                  <a:pt x="11456" y="39585"/>
                </a:cubicBezTo>
                <a:cubicBezTo>
                  <a:pt x="6546" y="34697"/>
                  <a:pt x="2797" y="28400"/>
                  <a:pt x="2051" y="20446"/>
                </a:cubicBezTo>
                <a:cubicBezTo>
                  <a:pt x="1616" y="15640"/>
                  <a:pt x="2569" y="11953"/>
                  <a:pt x="4951" y="9156"/>
                </a:cubicBezTo>
                <a:cubicBezTo>
                  <a:pt x="9964" y="3274"/>
                  <a:pt x="20735" y="2569"/>
                  <a:pt x="29373" y="2010"/>
                </a:cubicBezTo>
                <a:lnTo>
                  <a:pt x="29829" y="1989"/>
                </a:lnTo>
                <a:cubicBezTo>
                  <a:pt x="33868" y="1720"/>
                  <a:pt x="37845" y="1596"/>
                  <a:pt x="41719" y="1596"/>
                </a:cubicBezTo>
                <a:cubicBezTo>
                  <a:pt x="47705" y="1596"/>
                  <a:pt x="53484" y="1906"/>
                  <a:pt x="58953" y="2528"/>
                </a:cubicBezTo>
                <a:cubicBezTo>
                  <a:pt x="61521" y="2839"/>
                  <a:pt x="64007" y="3191"/>
                  <a:pt x="66451" y="3626"/>
                </a:cubicBezTo>
                <a:lnTo>
                  <a:pt x="66451" y="2031"/>
                </a:lnTo>
                <a:cubicBezTo>
                  <a:pt x="64069" y="1616"/>
                  <a:pt x="61625" y="1244"/>
                  <a:pt x="59139" y="954"/>
                </a:cubicBezTo>
                <a:cubicBezTo>
                  <a:pt x="53588" y="332"/>
                  <a:pt x="47767" y="1"/>
                  <a:pt x="4169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21"/>
          <p:cNvSpPr/>
          <p:nvPr/>
        </p:nvSpPr>
        <p:spPr>
          <a:xfrm rot="10800000">
            <a:off x="-1739" y="2675884"/>
            <a:ext cx="747651" cy="1170972"/>
          </a:xfrm>
          <a:custGeom>
            <a:rect b="b" l="l" r="r" t="t"/>
            <a:pathLst>
              <a:path extrusionOk="0" h="36459" w="23304">
                <a:moveTo>
                  <a:pt x="19829" y="0"/>
                </a:moveTo>
                <a:cubicBezTo>
                  <a:pt x="17493" y="0"/>
                  <a:pt x="15105" y="475"/>
                  <a:pt x="13008" y="1174"/>
                </a:cubicBezTo>
                <a:cubicBezTo>
                  <a:pt x="6111" y="3432"/>
                  <a:pt x="0" y="9169"/>
                  <a:pt x="228" y="16979"/>
                </a:cubicBezTo>
                <a:cubicBezTo>
                  <a:pt x="394" y="22509"/>
                  <a:pt x="4391" y="28723"/>
                  <a:pt x="8451" y="32224"/>
                </a:cubicBezTo>
                <a:cubicBezTo>
                  <a:pt x="11887" y="35200"/>
                  <a:pt x="14959" y="36459"/>
                  <a:pt x="18940" y="36459"/>
                </a:cubicBezTo>
                <a:cubicBezTo>
                  <a:pt x="19808" y="36459"/>
                  <a:pt x="20720" y="36399"/>
                  <a:pt x="21688" y="36284"/>
                </a:cubicBezTo>
                <a:cubicBezTo>
                  <a:pt x="22226" y="36222"/>
                  <a:pt x="22765" y="36139"/>
                  <a:pt x="23303" y="36035"/>
                </a:cubicBezTo>
                <a:lnTo>
                  <a:pt x="23303" y="407"/>
                </a:lnTo>
                <a:cubicBezTo>
                  <a:pt x="22392" y="179"/>
                  <a:pt x="21460" y="55"/>
                  <a:pt x="20507" y="14"/>
                </a:cubicBezTo>
                <a:cubicBezTo>
                  <a:pt x="20282" y="5"/>
                  <a:pt x="20056" y="0"/>
                  <a:pt x="1982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21"/>
          <p:cNvSpPr/>
          <p:nvPr/>
        </p:nvSpPr>
        <p:spPr>
          <a:xfrm rot="10800000">
            <a:off x="-1739" y="2922321"/>
            <a:ext cx="624069" cy="1181571"/>
          </a:xfrm>
          <a:custGeom>
            <a:rect b="b" l="l" r="r" t="t"/>
            <a:pathLst>
              <a:path extrusionOk="0" h="36789" w="19452">
                <a:moveTo>
                  <a:pt x="19451" y="0"/>
                </a:moveTo>
                <a:cubicBezTo>
                  <a:pt x="16945" y="63"/>
                  <a:pt x="14687" y="643"/>
                  <a:pt x="13154" y="1160"/>
                </a:cubicBezTo>
                <a:cubicBezTo>
                  <a:pt x="7044" y="3170"/>
                  <a:pt x="1" y="8555"/>
                  <a:pt x="249" y="17131"/>
                </a:cubicBezTo>
                <a:cubicBezTo>
                  <a:pt x="415" y="22931"/>
                  <a:pt x="4661" y="29166"/>
                  <a:pt x="8535" y="32501"/>
                </a:cubicBezTo>
                <a:cubicBezTo>
                  <a:pt x="11994" y="35504"/>
                  <a:pt x="15060" y="36789"/>
                  <a:pt x="19120" y="36789"/>
                </a:cubicBezTo>
                <a:lnTo>
                  <a:pt x="19451" y="36789"/>
                </a:lnTo>
                <a:lnTo>
                  <a:pt x="19451" y="36436"/>
                </a:lnTo>
                <a:cubicBezTo>
                  <a:pt x="19354" y="36438"/>
                  <a:pt x="19256" y="36439"/>
                  <a:pt x="19160" y="36439"/>
                </a:cubicBezTo>
                <a:cubicBezTo>
                  <a:pt x="15183" y="36439"/>
                  <a:pt x="12160" y="35184"/>
                  <a:pt x="8763" y="32252"/>
                </a:cubicBezTo>
                <a:cubicBezTo>
                  <a:pt x="4951" y="28959"/>
                  <a:pt x="767" y="22827"/>
                  <a:pt x="602" y="17131"/>
                </a:cubicBezTo>
                <a:cubicBezTo>
                  <a:pt x="353" y="8721"/>
                  <a:pt x="7271" y="3460"/>
                  <a:pt x="13258" y="1471"/>
                </a:cubicBezTo>
                <a:cubicBezTo>
                  <a:pt x="14770" y="974"/>
                  <a:pt x="16986" y="415"/>
                  <a:pt x="19451" y="353"/>
                </a:cubicBezTo>
                <a:lnTo>
                  <a:pt x="1945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21"/>
          <p:cNvSpPr/>
          <p:nvPr/>
        </p:nvSpPr>
        <p:spPr>
          <a:xfrm flipH="1">
            <a:off x="7436526" y="4433150"/>
            <a:ext cx="1547839" cy="711981"/>
          </a:xfrm>
          <a:custGeom>
            <a:rect b="b" l="l" r="r" t="t"/>
            <a:pathLst>
              <a:path extrusionOk="0" h="28680" w="62350">
                <a:moveTo>
                  <a:pt x="41636" y="0"/>
                </a:moveTo>
                <a:cubicBezTo>
                  <a:pt x="26782" y="0"/>
                  <a:pt x="9821" y="8724"/>
                  <a:pt x="2175" y="20436"/>
                </a:cubicBezTo>
                <a:cubicBezTo>
                  <a:pt x="1699" y="21181"/>
                  <a:pt x="1285" y="21989"/>
                  <a:pt x="953" y="22839"/>
                </a:cubicBezTo>
                <a:cubicBezTo>
                  <a:pt x="228" y="24724"/>
                  <a:pt x="0" y="26795"/>
                  <a:pt x="518" y="28680"/>
                </a:cubicBezTo>
                <a:lnTo>
                  <a:pt x="53318" y="28680"/>
                </a:lnTo>
                <a:cubicBezTo>
                  <a:pt x="55265" y="27396"/>
                  <a:pt x="57068" y="25925"/>
                  <a:pt x="58559" y="24164"/>
                </a:cubicBezTo>
                <a:cubicBezTo>
                  <a:pt x="60734" y="21616"/>
                  <a:pt x="62225" y="18426"/>
                  <a:pt x="62267" y="15071"/>
                </a:cubicBezTo>
                <a:cubicBezTo>
                  <a:pt x="62350" y="8339"/>
                  <a:pt x="56405" y="2705"/>
                  <a:pt x="49880" y="1006"/>
                </a:cubicBezTo>
                <a:cubicBezTo>
                  <a:pt x="47263" y="322"/>
                  <a:pt x="44488" y="0"/>
                  <a:pt x="41636"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21"/>
          <p:cNvSpPr/>
          <p:nvPr/>
        </p:nvSpPr>
        <p:spPr>
          <a:xfrm>
            <a:off x="1422746" y="4751853"/>
            <a:ext cx="183515" cy="147455"/>
          </a:xfrm>
          <a:custGeom>
            <a:rect b="b" l="l" r="r" t="t"/>
            <a:pathLst>
              <a:path extrusionOk="0" h="6276" w="7810">
                <a:moveTo>
                  <a:pt x="4062" y="1"/>
                </a:moveTo>
                <a:cubicBezTo>
                  <a:pt x="3994" y="1"/>
                  <a:pt x="3924" y="3"/>
                  <a:pt x="3854" y="9"/>
                </a:cubicBezTo>
                <a:cubicBezTo>
                  <a:pt x="2797" y="112"/>
                  <a:pt x="1202" y="1086"/>
                  <a:pt x="622" y="2101"/>
                </a:cubicBezTo>
                <a:cubicBezTo>
                  <a:pt x="1" y="3137"/>
                  <a:pt x="581" y="3696"/>
                  <a:pt x="1306" y="4504"/>
                </a:cubicBezTo>
                <a:cubicBezTo>
                  <a:pt x="2123" y="5429"/>
                  <a:pt x="3146" y="6276"/>
                  <a:pt x="4265" y="6276"/>
                </a:cubicBezTo>
                <a:cubicBezTo>
                  <a:pt x="4423" y="6276"/>
                  <a:pt x="4583" y="6259"/>
                  <a:pt x="4744" y="6223"/>
                </a:cubicBezTo>
                <a:cubicBezTo>
                  <a:pt x="5014" y="6161"/>
                  <a:pt x="5304" y="6057"/>
                  <a:pt x="5594" y="5871"/>
                </a:cubicBezTo>
                <a:cubicBezTo>
                  <a:pt x="7064" y="4918"/>
                  <a:pt x="7810" y="3385"/>
                  <a:pt x="6733" y="1811"/>
                </a:cubicBezTo>
                <a:cubicBezTo>
                  <a:pt x="6066" y="850"/>
                  <a:pt x="5269" y="1"/>
                  <a:pt x="406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21"/>
          <p:cNvSpPr/>
          <p:nvPr/>
        </p:nvSpPr>
        <p:spPr>
          <a:xfrm>
            <a:off x="1269054" y="4566503"/>
            <a:ext cx="130858" cy="120059"/>
          </a:xfrm>
          <a:custGeom>
            <a:rect b="b" l="l" r="r" t="t"/>
            <a:pathLst>
              <a:path extrusionOk="0" h="5110" w="5569">
                <a:moveTo>
                  <a:pt x="3008" y="0"/>
                </a:moveTo>
                <a:cubicBezTo>
                  <a:pt x="2704" y="0"/>
                  <a:pt x="2356" y="130"/>
                  <a:pt x="1902" y="420"/>
                </a:cubicBezTo>
                <a:cubicBezTo>
                  <a:pt x="1073" y="938"/>
                  <a:pt x="162" y="1642"/>
                  <a:pt x="100" y="2595"/>
                </a:cubicBezTo>
                <a:cubicBezTo>
                  <a:pt x="0" y="3786"/>
                  <a:pt x="1650" y="5109"/>
                  <a:pt x="2827" y="5109"/>
                </a:cubicBezTo>
                <a:cubicBezTo>
                  <a:pt x="2879" y="5109"/>
                  <a:pt x="2929" y="5107"/>
                  <a:pt x="2979" y="5101"/>
                </a:cubicBezTo>
                <a:cubicBezTo>
                  <a:pt x="3207" y="5060"/>
                  <a:pt x="3414" y="5019"/>
                  <a:pt x="3600" y="4936"/>
                </a:cubicBezTo>
                <a:cubicBezTo>
                  <a:pt x="5154" y="4314"/>
                  <a:pt x="5568" y="2119"/>
                  <a:pt x="4429" y="917"/>
                </a:cubicBezTo>
                <a:cubicBezTo>
                  <a:pt x="3888" y="351"/>
                  <a:pt x="3507" y="0"/>
                  <a:pt x="300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21"/>
          <p:cNvSpPr/>
          <p:nvPr/>
        </p:nvSpPr>
        <p:spPr>
          <a:xfrm>
            <a:off x="1575099" y="4594298"/>
            <a:ext cx="144580" cy="72130"/>
          </a:xfrm>
          <a:custGeom>
            <a:rect b="b" l="l" r="r" t="t"/>
            <a:pathLst>
              <a:path extrusionOk="0" h="3070" w="6153">
                <a:moveTo>
                  <a:pt x="3130" y="1"/>
                </a:moveTo>
                <a:cubicBezTo>
                  <a:pt x="2769" y="1"/>
                  <a:pt x="2391" y="156"/>
                  <a:pt x="1989" y="542"/>
                </a:cubicBezTo>
                <a:cubicBezTo>
                  <a:pt x="0" y="2448"/>
                  <a:pt x="3149" y="2883"/>
                  <a:pt x="4764" y="3069"/>
                </a:cubicBezTo>
                <a:cubicBezTo>
                  <a:pt x="6152" y="2779"/>
                  <a:pt x="5386" y="1412"/>
                  <a:pt x="4744" y="853"/>
                </a:cubicBezTo>
                <a:cubicBezTo>
                  <a:pt x="4225" y="384"/>
                  <a:pt x="3698" y="1"/>
                  <a:pt x="313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21"/>
          <p:cNvSpPr/>
          <p:nvPr/>
        </p:nvSpPr>
        <p:spPr>
          <a:xfrm>
            <a:off x="1095624" y="4433147"/>
            <a:ext cx="114950" cy="73163"/>
          </a:xfrm>
          <a:custGeom>
            <a:rect b="b" l="l" r="r" t="t"/>
            <a:pathLst>
              <a:path extrusionOk="0" h="3114" w="4892">
                <a:moveTo>
                  <a:pt x="3093" y="1"/>
                </a:moveTo>
                <a:cubicBezTo>
                  <a:pt x="2807" y="1"/>
                  <a:pt x="2492" y="57"/>
                  <a:pt x="2157" y="151"/>
                </a:cubicBezTo>
                <a:cubicBezTo>
                  <a:pt x="1" y="747"/>
                  <a:pt x="1693" y="3114"/>
                  <a:pt x="3519" y="3114"/>
                </a:cubicBezTo>
                <a:cubicBezTo>
                  <a:pt x="3534" y="3114"/>
                  <a:pt x="3550" y="3114"/>
                  <a:pt x="3566" y="3113"/>
                </a:cubicBezTo>
                <a:cubicBezTo>
                  <a:pt x="4539" y="2347"/>
                  <a:pt x="4891" y="2119"/>
                  <a:pt x="4436" y="938"/>
                </a:cubicBezTo>
                <a:cubicBezTo>
                  <a:pt x="4169" y="251"/>
                  <a:pt x="3694" y="1"/>
                  <a:pt x="309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21"/>
          <p:cNvSpPr/>
          <p:nvPr/>
        </p:nvSpPr>
        <p:spPr>
          <a:xfrm>
            <a:off x="1159442" y="4745791"/>
            <a:ext cx="70117" cy="63225"/>
          </a:xfrm>
          <a:custGeom>
            <a:rect b="b" l="l" r="r" t="t"/>
            <a:pathLst>
              <a:path extrusionOk="0" h="2691" w="2984">
                <a:moveTo>
                  <a:pt x="1169" y="1"/>
                </a:moveTo>
                <a:cubicBezTo>
                  <a:pt x="1105" y="1"/>
                  <a:pt x="1040" y="6"/>
                  <a:pt x="974" y="18"/>
                </a:cubicBezTo>
                <a:cubicBezTo>
                  <a:pt x="0" y="184"/>
                  <a:pt x="83" y="2421"/>
                  <a:pt x="912" y="2545"/>
                </a:cubicBezTo>
                <a:lnTo>
                  <a:pt x="1181" y="2690"/>
                </a:lnTo>
                <a:cubicBezTo>
                  <a:pt x="2155" y="2380"/>
                  <a:pt x="2983" y="1675"/>
                  <a:pt x="2362" y="743"/>
                </a:cubicBezTo>
                <a:cubicBezTo>
                  <a:pt x="2087" y="339"/>
                  <a:pt x="1665" y="1"/>
                  <a:pt x="116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9">
    <p:bg>
      <p:bgPr>
        <a:solidFill>
          <a:schemeClr val="accent4"/>
        </a:solidFill>
      </p:bgPr>
    </p:bg>
    <p:spTree>
      <p:nvGrpSpPr>
        <p:cNvPr id="503" name="Shape 503"/>
        <p:cNvGrpSpPr/>
        <p:nvPr/>
      </p:nvGrpSpPr>
      <p:grpSpPr>
        <a:xfrm>
          <a:off x="0" y="0"/>
          <a:ext cx="0" cy="0"/>
          <a:chOff x="0" y="0"/>
          <a:chExt cx="0" cy="0"/>
        </a:xfrm>
      </p:grpSpPr>
      <p:sp>
        <p:nvSpPr>
          <p:cNvPr id="504" name="Google Shape;504;p22"/>
          <p:cNvSpPr txBox="1"/>
          <p:nvPr>
            <p:ph type="title"/>
          </p:nvPr>
        </p:nvSpPr>
        <p:spPr>
          <a:xfrm>
            <a:off x="1453896" y="411480"/>
            <a:ext cx="6272700" cy="941700"/>
          </a:xfrm>
          <a:prstGeom prst="rect">
            <a:avLst/>
          </a:prstGeom>
        </p:spPr>
        <p:txBody>
          <a:bodyPr anchorCtr="0" anchor="t" bIns="91425" lIns="91425" spcFirstLastPara="1" rIns="91425" wrap="square" tIns="91425">
            <a:noAutofit/>
          </a:bodyPr>
          <a:lstStyle>
            <a:lvl1pPr lvl="0" algn="ctr">
              <a:spcBef>
                <a:spcPts val="0"/>
              </a:spcBef>
              <a:spcAft>
                <a:spcPts val="0"/>
              </a:spcAft>
              <a:buNone/>
              <a:defRPr/>
            </a:lvl1pPr>
            <a:lvl2pPr lvl="1" algn="ctr">
              <a:spcBef>
                <a:spcPts val="0"/>
              </a:spcBef>
              <a:spcAft>
                <a:spcPts val="0"/>
              </a:spcAft>
              <a:buNone/>
              <a:defRPr/>
            </a:lvl2pPr>
            <a:lvl3pPr lvl="2" algn="ctr">
              <a:spcBef>
                <a:spcPts val="0"/>
              </a:spcBef>
              <a:spcAft>
                <a:spcPts val="0"/>
              </a:spcAft>
              <a:buNone/>
              <a:defRPr/>
            </a:lvl3pPr>
            <a:lvl4pPr lvl="3" algn="ctr">
              <a:spcBef>
                <a:spcPts val="0"/>
              </a:spcBef>
              <a:spcAft>
                <a:spcPts val="0"/>
              </a:spcAft>
              <a:buNone/>
              <a:defRPr/>
            </a:lvl4pPr>
            <a:lvl5pPr lvl="4" algn="ctr">
              <a:spcBef>
                <a:spcPts val="0"/>
              </a:spcBef>
              <a:spcAft>
                <a:spcPts val="0"/>
              </a:spcAft>
              <a:buNone/>
              <a:defRPr/>
            </a:lvl5pPr>
            <a:lvl6pPr lvl="5" algn="ctr">
              <a:spcBef>
                <a:spcPts val="0"/>
              </a:spcBef>
              <a:spcAft>
                <a:spcPts val="0"/>
              </a:spcAft>
              <a:buNone/>
              <a:defRPr/>
            </a:lvl6pPr>
            <a:lvl7pPr lvl="6" algn="ctr">
              <a:spcBef>
                <a:spcPts val="0"/>
              </a:spcBef>
              <a:spcAft>
                <a:spcPts val="0"/>
              </a:spcAft>
              <a:buNone/>
              <a:defRPr/>
            </a:lvl7pPr>
            <a:lvl8pPr lvl="7" algn="ctr">
              <a:spcBef>
                <a:spcPts val="0"/>
              </a:spcBef>
              <a:spcAft>
                <a:spcPts val="0"/>
              </a:spcAft>
              <a:buNone/>
              <a:defRPr/>
            </a:lvl8pPr>
            <a:lvl9pPr lvl="8" algn="ctr">
              <a:spcBef>
                <a:spcPts val="0"/>
              </a:spcBef>
              <a:spcAft>
                <a:spcPts val="0"/>
              </a:spcAft>
              <a:buNone/>
              <a:defRPr/>
            </a:lvl9pPr>
          </a:lstStyle>
          <a:p/>
        </p:txBody>
      </p:sp>
      <p:sp>
        <p:nvSpPr>
          <p:cNvPr id="505" name="Google Shape;505;p22"/>
          <p:cNvSpPr/>
          <p:nvPr/>
        </p:nvSpPr>
        <p:spPr>
          <a:xfrm>
            <a:off x="0" y="4008102"/>
            <a:ext cx="958346" cy="1135418"/>
          </a:xfrm>
          <a:custGeom>
            <a:rect b="b" l="l" r="r" t="t"/>
            <a:pathLst>
              <a:path extrusionOk="0" h="54686" w="46152">
                <a:moveTo>
                  <a:pt x="19120" y="0"/>
                </a:moveTo>
                <a:cubicBezTo>
                  <a:pt x="12615" y="0"/>
                  <a:pt x="6670" y="1368"/>
                  <a:pt x="3066" y="2424"/>
                </a:cubicBezTo>
                <a:cubicBezTo>
                  <a:pt x="2031" y="2735"/>
                  <a:pt x="995" y="3045"/>
                  <a:pt x="1" y="3356"/>
                </a:cubicBezTo>
                <a:lnTo>
                  <a:pt x="1" y="4703"/>
                </a:lnTo>
                <a:cubicBezTo>
                  <a:pt x="1119" y="4350"/>
                  <a:pt x="2258" y="3998"/>
                  <a:pt x="3418" y="3646"/>
                </a:cubicBezTo>
                <a:cubicBezTo>
                  <a:pt x="6940" y="2631"/>
                  <a:pt x="12781" y="1264"/>
                  <a:pt x="19120" y="1264"/>
                </a:cubicBezTo>
                <a:cubicBezTo>
                  <a:pt x="21481" y="1264"/>
                  <a:pt x="23925" y="1471"/>
                  <a:pt x="26349" y="1927"/>
                </a:cubicBezTo>
                <a:cubicBezTo>
                  <a:pt x="31859" y="3004"/>
                  <a:pt x="37244" y="5510"/>
                  <a:pt x="41346" y="10523"/>
                </a:cubicBezTo>
                <a:cubicBezTo>
                  <a:pt x="43811" y="13547"/>
                  <a:pt x="44846" y="16447"/>
                  <a:pt x="44515" y="19409"/>
                </a:cubicBezTo>
                <a:cubicBezTo>
                  <a:pt x="43811" y="25644"/>
                  <a:pt x="36892" y="30989"/>
                  <a:pt x="31341" y="35297"/>
                </a:cubicBezTo>
                <a:lnTo>
                  <a:pt x="31051" y="35504"/>
                </a:lnTo>
                <a:cubicBezTo>
                  <a:pt x="24443" y="40641"/>
                  <a:pt x="17794" y="44950"/>
                  <a:pt x="11248" y="48347"/>
                </a:cubicBezTo>
                <a:cubicBezTo>
                  <a:pt x="7458" y="50315"/>
                  <a:pt x="3708" y="51972"/>
                  <a:pt x="1" y="53339"/>
                </a:cubicBezTo>
                <a:lnTo>
                  <a:pt x="1" y="54685"/>
                </a:lnTo>
                <a:cubicBezTo>
                  <a:pt x="3895" y="53298"/>
                  <a:pt x="7851" y="51558"/>
                  <a:pt x="11849" y="49486"/>
                </a:cubicBezTo>
                <a:cubicBezTo>
                  <a:pt x="18436" y="46048"/>
                  <a:pt x="25168" y="41698"/>
                  <a:pt x="31838" y="36519"/>
                </a:cubicBezTo>
                <a:lnTo>
                  <a:pt x="32128" y="36312"/>
                </a:lnTo>
                <a:cubicBezTo>
                  <a:pt x="37887" y="31859"/>
                  <a:pt x="45012" y="26328"/>
                  <a:pt x="45779" y="19554"/>
                </a:cubicBezTo>
                <a:cubicBezTo>
                  <a:pt x="46151" y="16282"/>
                  <a:pt x="44991" y="12967"/>
                  <a:pt x="42319" y="9715"/>
                </a:cubicBezTo>
                <a:cubicBezTo>
                  <a:pt x="36126" y="2134"/>
                  <a:pt x="27198" y="0"/>
                  <a:pt x="19120"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22"/>
          <p:cNvSpPr/>
          <p:nvPr/>
        </p:nvSpPr>
        <p:spPr>
          <a:xfrm>
            <a:off x="-2" y="185404"/>
            <a:ext cx="1025437" cy="1611956"/>
          </a:xfrm>
          <a:custGeom>
            <a:rect b="b" l="l" r="r" t="t"/>
            <a:pathLst>
              <a:path extrusionOk="0" h="56794" w="36126">
                <a:moveTo>
                  <a:pt x="1" y="0"/>
                </a:moveTo>
                <a:lnTo>
                  <a:pt x="1" y="45778"/>
                </a:lnTo>
                <a:cubicBezTo>
                  <a:pt x="498" y="46006"/>
                  <a:pt x="995" y="46255"/>
                  <a:pt x="1513" y="46503"/>
                </a:cubicBezTo>
                <a:cubicBezTo>
                  <a:pt x="7830" y="49548"/>
                  <a:pt x="14293" y="52283"/>
                  <a:pt x="20880" y="54748"/>
                </a:cubicBezTo>
                <a:cubicBezTo>
                  <a:pt x="23490" y="55721"/>
                  <a:pt x="26199" y="56793"/>
                  <a:pt x="28635" y="56793"/>
                </a:cubicBezTo>
                <a:cubicBezTo>
                  <a:pt x="31072" y="56793"/>
                  <a:pt x="33236" y="55721"/>
                  <a:pt x="34759" y="52407"/>
                </a:cubicBezTo>
                <a:cubicBezTo>
                  <a:pt x="35836" y="50066"/>
                  <a:pt x="35939" y="47415"/>
                  <a:pt x="35981" y="44846"/>
                </a:cubicBezTo>
                <a:cubicBezTo>
                  <a:pt x="36126" y="37990"/>
                  <a:pt x="36043" y="30864"/>
                  <a:pt x="33184" y="24629"/>
                </a:cubicBezTo>
                <a:cubicBezTo>
                  <a:pt x="28607" y="14604"/>
                  <a:pt x="18042" y="8990"/>
                  <a:pt x="8183" y="4081"/>
                </a:cubicBezTo>
                <a:cubicBezTo>
                  <a:pt x="5448" y="2714"/>
                  <a:pt x="2714" y="1368"/>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22"/>
          <p:cNvSpPr/>
          <p:nvPr/>
        </p:nvSpPr>
        <p:spPr>
          <a:xfrm>
            <a:off x="7293266" y="248182"/>
            <a:ext cx="163346" cy="146382"/>
          </a:xfrm>
          <a:custGeom>
            <a:rect b="b" l="l" r="r" t="t"/>
            <a:pathLst>
              <a:path extrusionOk="0" h="4568" w="5097">
                <a:moveTo>
                  <a:pt x="2355" y="0"/>
                </a:moveTo>
                <a:cubicBezTo>
                  <a:pt x="1461" y="0"/>
                  <a:pt x="560" y="368"/>
                  <a:pt x="187" y="1179"/>
                </a:cubicBezTo>
                <a:cubicBezTo>
                  <a:pt x="22" y="1552"/>
                  <a:pt x="1" y="1945"/>
                  <a:pt x="84" y="2339"/>
                </a:cubicBezTo>
                <a:cubicBezTo>
                  <a:pt x="105" y="2422"/>
                  <a:pt x="146" y="2505"/>
                  <a:pt x="167" y="2608"/>
                </a:cubicBezTo>
                <a:cubicBezTo>
                  <a:pt x="332" y="3043"/>
                  <a:pt x="602" y="3457"/>
                  <a:pt x="933" y="3810"/>
                </a:cubicBezTo>
                <a:cubicBezTo>
                  <a:pt x="1202" y="4141"/>
                  <a:pt x="1534" y="4452"/>
                  <a:pt x="1948" y="4535"/>
                </a:cubicBezTo>
                <a:cubicBezTo>
                  <a:pt x="2039" y="4557"/>
                  <a:pt x="2129" y="4567"/>
                  <a:pt x="2219" y="4567"/>
                </a:cubicBezTo>
                <a:cubicBezTo>
                  <a:pt x="2459" y="4567"/>
                  <a:pt x="2696" y="4495"/>
                  <a:pt x="2922" y="4390"/>
                </a:cubicBezTo>
                <a:cubicBezTo>
                  <a:pt x="3957" y="3872"/>
                  <a:pt x="5097" y="2484"/>
                  <a:pt x="4620" y="1262"/>
                </a:cubicBezTo>
                <a:cubicBezTo>
                  <a:pt x="4454" y="847"/>
                  <a:pt x="4123" y="537"/>
                  <a:pt x="3750" y="330"/>
                </a:cubicBezTo>
                <a:cubicBezTo>
                  <a:pt x="3350" y="115"/>
                  <a:pt x="2854" y="0"/>
                  <a:pt x="235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22"/>
          <p:cNvSpPr/>
          <p:nvPr/>
        </p:nvSpPr>
        <p:spPr>
          <a:xfrm>
            <a:off x="8493106" y="4203170"/>
            <a:ext cx="95598" cy="91488"/>
          </a:xfrm>
          <a:custGeom>
            <a:rect b="b" l="l" r="r" t="t"/>
            <a:pathLst>
              <a:path extrusionOk="0" h="2855" w="2983">
                <a:moveTo>
                  <a:pt x="1256" y="1"/>
                </a:moveTo>
                <a:cubicBezTo>
                  <a:pt x="1048" y="1"/>
                  <a:pt x="845" y="50"/>
                  <a:pt x="663" y="166"/>
                </a:cubicBezTo>
                <a:cubicBezTo>
                  <a:pt x="435" y="311"/>
                  <a:pt x="290" y="539"/>
                  <a:pt x="207" y="809"/>
                </a:cubicBezTo>
                <a:cubicBezTo>
                  <a:pt x="0" y="1554"/>
                  <a:pt x="332" y="2631"/>
                  <a:pt x="1181" y="2839"/>
                </a:cubicBezTo>
                <a:cubicBezTo>
                  <a:pt x="1240" y="2849"/>
                  <a:pt x="1300" y="2854"/>
                  <a:pt x="1361" y="2854"/>
                </a:cubicBezTo>
                <a:cubicBezTo>
                  <a:pt x="1536" y="2854"/>
                  <a:pt x="1716" y="2812"/>
                  <a:pt x="1885" y="2735"/>
                </a:cubicBezTo>
                <a:cubicBezTo>
                  <a:pt x="1927" y="2714"/>
                  <a:pt x="1989" y="2694"/>
                  <a:pt x="2030" y="2673"/>
                </a:cubicBezTo>
                <a:cubicBezTo>
                  <a:pt x="2279" y="2507"/>
                  <a:pt x="2486" y="2279"/>
                  <a:pt x="2672" y="2051"/>
                </a:cubicBezTo>
                <a:cubicBezTo>
                  <a:pt x="2817" y="1844"/>
                  <a:pt x="2962" y="1616"/>
                  <a:pt x="2962" y="1347"/>
                </a:cubicBezTo>
                <a:cubicBezTo>
                  <a:pt x="2983" y="1140"/>
                  <a:pt x="2879" y="954"/>
                  <a:pt x="2755" y="788"/>
                </a:cubicBezTo>
                <a:cubicBezTo>
                  <a:pt x="2436" y="378"/>
                  <a:pt x="1827" y="1"/>
                  <a:pt x="125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22"/>
          <p:cNvSpPr/>
          <p:nvPr/>
        </p:nvSpPr>
        <p:spPr>
          <a:xfrm>
            <a:off x="489616" y="3699790"/>
            <a:ext cx="161359" cy="144715"/>
          </a:xfrm>
          <a:custGeom>
            <a:rect b="b" l="l" r="r" t="t"/>
            <a:pathLst>
              <a:path extrusionOk="0" h="4516" w="5035">
                <a:moveTo>
                  <a:pt x="2572" y="0"/>
                </a:moveTo>
                <a:cubicBezTo>
                  <a:pt x="1508" y="0"/>
                  <a:pt x="334" y="574"/>
                  <a:pt x="84" y="1657"/>
                </a:cubicBezTo>
                <a:cubicBezTo>
                  <a:pt x="1" y="2029"/>
                  <a:pt x="63" y="2423"/>
                  <a:pt x="229" y="2754"/>
                </a:cubicBezTo>
                <a:cubicBezTo>
                  <a:pt x="249" y="2837"/>
                  <a:pt x="291" y="2920"/>
                  <a:pt x="353" y="3003"/>
                </a:cubicBezTo>
                <a:cubicBezTo>
                  <a:pt x="581" y="3417"/>
                  <a:pt x="933" y="3728"/>
                  <a:pt x="1327" y="4018"/>
                </a:cubicBezTo>
                <a:cubicBezTo>
                  <a:pt x="1637" y="4267"/>
                  <a:pt x="2031" y="4494"/>
                  <a:pt x="2445" y="4515"/>
                </a:cubicBezTo>
                <a:cubicBezTo>
                  <a:pt x="2756" y="4515"/>
                  <a:pt x="3087" y="4370"/>
                  <a:pt x="3336" y="4163"/>
                </a:cubicBezTo>
                <a:cubicBezTo>
                  <a:pt x="4247" y="3459"/>
                  <a:pt x="5034" y="1926"/>
                  <a:pt x="4330" y="828"/>
                </a:cubicBezTo>
                <a:cubicBezTo>
                  <a:pt x="4102" y="476"/>
                  <a:pt x="3729" y="227"/>
                  <a:pt x="3315" y="103"/>
                </a:cubicBezTo>
                <a:cubicBezTo>
                  <a:pt x="3084" y="34"/>
                  <a:pt x="2831" y="0"/>
                  <a:pt x="25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22"/>
          <p:cNvSpPr/>
          <p:nvPr/>
        </p:nvSpPr>
        <p:spPr>
          <a:xfrm>
            <a:off x="8755649" y="1205424"/>
            <a:ext cx="161340" cy="144715"/>
          </a:xfrm>
          <a:custGeom>
            <a:rect b="b" l="l" r="r" t="t"/>
            <a:pathLst>
              <a:path extrusionOk="0" h="4516" w="5034">
                <a:moveTo>
                  <a:pt x="2572" y="1"/>
                </a:moveTo>
                <a:cubicBezTo>
                  <a:pt x="1507" y="1"/>
                  <a:pt x="333" y="574"/>
                  <a:pt x="83" y="1657"/>
                </a:cubicBezTo>
                <a:cubicBezTo>
                  <a:pt x="0" y="2030"/>
                  <a:pt x="63" y="2424"/>
                  <a:pt x="228" y="2755"/>
                </a:cubicBezTo>
                <a:cubicBezTo>
                  <a:pt x="249" y="2838"/>
                  <a:pt x="290" y="2921"/>
                  <a:pt x="353" y="3004"/>
                </a:cubicBezTo>
                <a:cubicBezTo>
                  <a:pt x="580" y="3418"/>
                  <a:pt x="933" y="3729"/>
                  <a:pt x="1326" y="4019"/>
                </a:cubicBezTo>
                <a:cubicBezTo>
                  <a:pt x="1637" y="4267"/>
                  <a:pt x="2030" y="4495"/>
                  <a:pt x="2445" y="4516"/>
                </a:cubicBezTo>
                <a:cubicBezTo>
                  <a:pt x="2755" y="4516"/>
                  <a:pt x="3087" y="4371"/>
                  <a:pt x="3335" y="4164"/>
                </a:cubicBezTo>
                <a:cubicBezTo>
                  <a:pt x="4247" y="3459"/>
                  <a:pt x="5034" y="1927"/>
                  <a:pt x="4330" y="829"/>
                </a:cubicBezTo>
                <a:cubicBezTo>
                  <a:pt x="4102" y="477"/>
                  <a:pt x="3729" y="228"/>
                  <a:pt x="3315" y="104"/>
                </a:cubicBezTo>
                <a:cubicBezTo>
                  <a:pt x="3084" y="35"/>
                  <a:pt x="2831" y="1"/>
                  <a:pt x="25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22"/>
          <p:cNvSpPr/>
          <p:nvPr/>
        </p:nvSpPr>
        <p:spPr>
          <a:xfrm>
            <a:off x="5633505" y="4616876"/>
            <a:ext cx="2316968" cy="528274"/>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22"/>
          <p:cNvSpPr/>
          <p:nvPr/>
        </p:nvSpPr>
        <p:spPr>
          <a:xfrm>
            <a:off x="1169424" y="4616868"/>
            <a:ext cx="205809" cy="217938"/>
          </a:xfrm>
          <a:custGeom>
            <a:rect b="b" l="l" r="r" t="t"/>
            <a:pathLst>
              <a:path extrusionOk="0" h="6801" w="6422">
                <a:moveTo>
                  <a:pt x="3816" y="1"/>
                </a:moveTo>
                <a:cubicBezTo>
                  <a:pt x="3309" y="1"/>
                  <a:pt x="2838" y="338"/>
                  <a:pt x="2258" y="733"/>
                </a:cubicBezTo>
                <a:cubicBezTo>
                  <a:pt x="1119" y="1521"/>
                  <a:pt x="0" y="2577"/>
                  <a:pt x="104" y="3903"/>
                </a:cubicBezTo>
                <a:cubicBezTo>
                  <a:pt x="124" y="4193"/>
                  <a:pt x="207" y="4483"/>
                  <a:pt x="352" y="4793"/>
                </a:cubicBezTo>
                <a:cubicBezTo>
                  <a:pt x="888" y="5973"/>
                  <a:pt x="1809" y="6801"/>
                  <a:pt x="2939" y="6801"/>
                </a:cubicBezTo>
                <a:cubicBezTo>
                  <a:pt x="3338" y="6801"/>
                  <a:pt x="3762" y="6698"/>
                  <a:pt x="4205" y="6471"/>
                </a:cubicBezTo>
                <a:cubicBezTo>
                  <a:pt x="5303" y="5933"/>
                  <a:pt x="6318" y="5208"/>
                  <a:pt x="6380" y="3882"/>
                </a:cubicBezTo>
                <a:cubicBezTo>
                  <a:pt x="6421" y="2805"/>
                  <a:pt x="5676" y="1106"/>
                  <a:pt x="4744" y="381"/>
                </a:cubicBezTo>
                <a:cubicBezTo>
                  <a:pt x="4405" y="110"/>
                  <a:pt x="4105" y="1"/>
                  <a:pt x="381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22"/>
          <p:cNvSpPr/>
          <p:nvPr/>
        </p:nvSpPr>
        <p:spPr>
          <a:xfrm>
            <a:off x="1546774" y="4834790"/>
            <a:ext cx="119537" cy="130615"/>
          </a:xfrm>
          <a:custGeom>
            <a:rect b="b" l="l" r="r" t="t"/>
            <a:pathLst>
              <a:path extrusionOk="0" h="4076" w="3730">
                <a:moveTo>
                  <a:pt x="1798" y="1"/>
                </a:moveTo>
                <a:cubicBezTo>
                  <a:pt x="864" y="1"/>
                  <a:pt x="311" y="2004"/>
                  <a:pt x="1" y="3196"/>
                </a:cubicBezTo>
                <a:cubicBezTo>
                  <a:pt x="49" y="3850"/>
                  <a:pt x="387" y="4075"/>
                  <a:pt x="800" y="4075"/>
                </a:cubicBezTo>
                <a:cubicBezTo>
                  <a:pt x="1276" y="4075"/>
                  <a:pt x="1853" y="3775"/>
                  <a:pt x="2197" y="3486"/>
                </a:cubicBezTo>
                <a:cubicBezTo>
                  <a:pt x="3067" y="2740"/>
                  <a:pt x="3729" y="1933"/>
                  <a:pt x="2880" y="793"/>
                </a:cubicBezTo>
                <a:cubicBezTo>
                  <a:pt x="2472" y="229"/>
                  <a:pt x="2114" y="1"/>
                  <a:pt x="179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22"/>
          <p:cNvSpPr/>
          <p:nvPr/>
        </p:nvSpPr>
        <p:spPr>
          <a:xfrm>
            <a:off x="7968438" y="3"/>
            <a:ext cx="1034376" cy="1135386"/>
          </a:xfrm>
          <a:custGeom>
            <a:rect b="b" l="l" r="r" t="t"/>
            <a:pathLst>
              <a:path extrusionOk="0" h="45230" w="41202">
                <a:moveTo>
                  <a:pt x="13796" y="0"/>
                </a:moveTo>
                <a:cubicBezTo>
                  <a:pt x="12926" y="1015"/>
                  <a:pt x="12222" y="1968"/>
                  <a:pt x="11684" y="2734"/>
                </a:cubicBezTo>
                <a:cubicBezTo>
                  <a:pt x="3771" y="13899"/>
                  <a:pt x="1" y="24670"/>
                  <a:pt x="457" y="34696"/>
                </a:cubicBezTo>
                <a:cubicBezTo>
                  <a:pt x="539" y="36519"/>
                  <a:pt x="767" y="38859"/>
                  <a:pt x="1907" y="40889"/>
                </a:cubicBezTo>
                <a:cubicBezTo>
                  <a:pt x="3294" y="43396"/>
                  <a:pt x="5428" y="44825"/>
                  <a:pt x="8224" y="45157"/>
                </a:cubicBezTo>
                <a:cubicBezTo>
                  <a:pt x="8648" y="45206"/>
                  <a:pt x="9074" y="45230"/>
                  <a:pt x="9501" y="45230"/>
                </a:cubicBezTo>
                <a:cubicBezTo>
                  <a:pt x="12625" y="45230"/>
                  <a:pt x="15778" y="43990"/>
                  <a:pt x="18001" y="42878"/>
                </a:cubicBezTo>
                <a:cubicBezTo>
                  <a:pt x="18105" y="42816"/>
                  <a:pt x="18209" y="42754"/>
                  <a:pt x="18312" y="42712"/>
                </a:cubicBezTo>
                <a:cubicBezTo>
                  <a:pt x="21150" y="41221"/>
                  <a:pt x="23863" y="39232"/>
                  <a:pt x="25624" y="37306"/>
                </a:cubicBezTo>
                <a:cubicBezTo>
                  <a:pt x="29208" y="33432"/>
                  <a:pt x="32294" y="28565"/>
                  <a:pt x="34842" y="22868"/>
                </a:cubicBezTo>
                <a:cubicBezTo>
                  <a:pt x="36789" y="18518"/>
                  <a:pt x="38446" y="13651"/>
                  <a:pt x="39730" y="8389"/>
                </a:cubicBezTo>
                <a:lnTo>
                  <a:pt x="39793" y="8161"/>
                </a:lnTo>
                <a:cubicBezTo>
                  <a:pt x="40414" y="5613"/>
                  <a:pt x="41118" y="2714"/>
                  <a:pt x="41201" y="0"/>
                </a:cubicBezTo>
                <a:lnTo>
                  <a:pt x="40393" y="0"/>
                </a:lnTo>
                <a:cubicBezTo>
                  <a:pt x="40290" y="2610"/>
                  <a:pt x="39606" y="5469"/>
                  <a:pt x="38985" y="7975"/>
                </a:cubicBezTo>
                <a:lnTo>
                  <a:pt x="38923" y="8203"/>
                </a:lnTo>
                <a:cubicBezTo>
                  <a:pt x="37659" y="13402"/>
                  <a:pt x="36023" y="18228"/>
                  <a:pt x="34096" y="22537"/>
                </a:cubicBezTo>
                <a:cubicBezTo>
                  <a:pt x="31590" y="28150"/>
                  <a:pt x="28524" y="32935"/>
                  <a:pt x="25023" y="36747"/>
                </a:cubicBezTo>
                <a:cubicBezTo>
                  <a:pt x="21931" y="40129"/>
                  <a:pt x="15069" y="44396"/>
                  <a:pt x="9503" y="44396"/>
                </a:cubicBezTo>
                <a:cubicBezTo>
                  <a:pt x="9104" y="44396"/>
                  <a:pt x="8712" y="44374"/>
                  <a:pt x="8328" y="44328"/>
                </a:cubicBezTo>
                <a:cubicBezTo>
                  <a:pt x="5801" y="44038"/>
                  <a:pt x="3874" y="42754"/>
                  <a:pt x="2632" y="40496"/>
                </a:cubicBezTo>
                <a:cubicBezTo>
                  <a:pt x="1575" y="38611"/>
                  <a:pt x="1347" y="36395"/>
                  <a:pt x="1285" y="34675"/>
                </a:cubicBezTo>
                <a:cubicBezTo>
                  <a:pt x="829" y="24815"/>
                  <a:pt x="4558" y="14231"/>
                  <a:pt x="12346" y="3211"/>
                </a:cubicBezTo>
                <a:cubicBezTo>
                  <a:pt x="12968" y="2320"/>
                  <a:pt x="13838" y="1201"/>
                  <a:pt x="1487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15" name="Google Shape;515;p22"/>
          <p:cNvGrpSpPr/>
          <p:nvPr/>
        </p:nvGrpSpPr>
        <p:grpSpPr>
          <a:xfrm>
            <a:off x="1546774" y="88236"/>
            <a:ext cx="509835" cy="466288"/>
            <a:chOff x="5177300" y="2314950"/>
            <a:chExt cx="341575" cy="312400"/>
          </a:xfrm>
        </p:grpSpPr>
        <p:sp>
          <p:nvSpPr>
            <p:cNvPr id="516" name="Google Shape;516;p22"/>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22"/>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22"/>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22"/>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22"/>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1" name="Google Shape;521;p22"/>
          <p:cNvSpPr/>
          <p:nvPr/>
        </p:nvSpPr>
        <p:spPr>
          <a:xfrm rot="5400000">
            <a:off x="7425303" y="2050006"/>
            <a:ext cx="2393912" cy="1043496"/>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22"/>
          <p:cNvSpPr txBox="1"/>
          <p:nvPr>
            <p:ph idx="1" type="subTitle"/>
          </p:nvPr>
        </p:nvSpPr>
        <p:spPr>
          <a:xfrm>
            <a:off x="1453896" y="1654960"/>
            <a:ext cx="6272700" cy="12069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a:solidFill>
                  <a:schemeClr val="dk1"/>
                </a:solidFill>
                <a:latin typeface="Nunito SemiBold"/>
                <a:ea typeface="Nunito SemiBold"/>
                <a:cs typeface="Nunito SemiBold"/>
                <a:sym typeface="Nunito SemiBold"/>
              </a:defRPr>
            </a:lvl1pPr>
            <a:lvl2pPr lvl="1" rtl="0" algn="ctr">
              <a:spcBef>
                <a:spcPts val="0"/>
              </a:spcBef>
              <a:spcAft>
                <a:spcPts val="0"/>
              </a:spcAft>
              <a:buNone/>
              <a:defRPr>
                <a:solidFill>
                  <a:schemeClr val="dk1"/>
                </a:solidFill>
                <a:latin typeface="Nunito SemiBold"/>
                <a:ea typeface="Nunito SemiBold"/>
                <a:cs typeface="Nunito SemiBold"/>
                <a:sym typeface="Nunito SemiBold"/>
              </a:defRPr>
            </a:lvl2pPr>
            <a:lvl3pPr lvl="2" rtl="0" algn="ctr">
              <a:spcBef>
                <a:spcPts val="0"/>
              </a:spcBef>
              <a:spcAft>
                <a:spcPts val="0"/>
              </a:spcAft>
              <a:buNone/>
              <a:defRPr>
                <a:solidFill>
                  <a:schemeClr val="dk1"/>
                </a:solidFill>
                <a:latin typeface="Nunito SemiBold"/>
                <a:ea typeface="Nunito SemiBold"/>
                <a:cs typeface="Nunito SemiBold"/>
                <a:sym typeface="Nunito SemiBold"/>
              </a:defRPr>
            </a:lvl3pPr>
            <a:lvl4pPr lvl="3" rtl="0" algn="ctr">
              <a:spcBef>
                <a:spcPts val="0"/>
              </a:spcBef>
              <a:spcAft>
                <a:spcPts val="0"/>
              </a:spcAft>
              <a:buNone/>
              <a:defRPr>
                <a:solidFill>
                  <a:schemeClr val="dk1"/>
                </a:solidFill>
                <a:latin typeface="Nunito SemiBold"/>
                <a:ea typeface="Nunito SemiBold"/>
                <a:cs typeface="Nunito SemiBold"/>
                <a:sym typeface="Nunito SemiBold"/>
              </a:defRPr>
            </a:lvl4pPr>
            <a:lvl5pPr lvl="4" rtl="0" algn="ctr">
              <a:spcBef>
                <a:spcPts val="0"/>
              </a:spcBef>
              <a:spcAft>
                <a:spcPts val="0"/>
              </a:spcAft>
              <a:buNone/>
              <a:defRPr>
                <a:solidFill>
                  <a:schemeClr val="dk1"/>
                </a:solidFill>
                <a:latin typeface="Nunito SemiBold"/>
                <a:ea typeface="Nunito SemiBold"/>
                <a:cs typeface="Nunito SemiBold"/>
                <a:sym typeface="Nunito SemiBold"/>
              </a:defRPr>
            </a:lvl5pPr>
            <a:lvl6pPr lvl="5" rtl="0" algn="ctr">
              <a:spcBef>
                <a:spcPts val="0"/>
              </a:spcBef>
              <a:spcAft>
                <a:spcPts val="0"/>
              </a:spcAft>
              <a:buNone/>
              <a:defRPr>
                <a:solidFill>
                  <a:schemeClr val="dk1"/>
                </a:solidFill>
                <a:latin typeface="Nunito SemiBold"/>
                <a:ea typeface="Nunito SemiBold"/>
                <a:cs typeface="Nunito SemiBold"/>
                <a:sym typeface="Nunito SemiBold"/>
              </a:defRPr>
            </a:lvl6pPr>
            <a:lvl7pPr lvl="6" rtl="0" algn="ctr">
              <a:spcBef>
                <a:spcPts val="0"/>
              </a:spcBef>
              <a:spcAft>
                <a:spcPts val="0"/>
              </a:spcAft>
              <a:buNone/>
              <a:defRPr>
                <a:solidFill>
                  <a:schemeClr val="dk1"/>
                </a:solidFill>
                <a:latin typeface="Nunito SemiBold"/>
                <a:ea typeface="Nunito SemiBold"/>
                <a:cs typeface="Nunito SemiBold"/>
                <a:sym typeface="Nunito SemiBold"/>
              </a:defRPr>
            </a:lvl7pPr>
            <a:lvl8pPr lvl="7" rtl="0" algn="ctr">
              <a:spcBef>
                <a:spcPts val="0"/>
              </a:spcBef>
              <a:spcAft>
                <a:spcPts val="0"/>
              </a:spcAft>
              <a:buNone/>
              <a:defRPr>
                <a:solidFill>
                  <a:schemeClr val="dk1"/>
                </a:solidFill>
                <a:latin typeface="Nunito SemiBold"/>
                <a:ea typeface="Nunito SemiBold"/>
                <a:cs typeface="Nunito SemiBold"/>
                <a:sym typeface="Nunito SemiBold"/>
              </a:defRPr>
            </a:lvl8pPr>
            <a:lvl9pPr lvl="8" rtl="0" algn="ctr">
              <a:spcBef>
                <a:spcPts val="0"/>
              </a:spcBef>
              <a:spcAft>
                <a:spcPts val="0"/>
              </a:spcAft>
              <a:buNone/>
              <a:defRPr>
                <a:solidFill>
                  <a:schemeClr val="dk1"/>
                </a:solidFill>
                <a:latin typeface="Nunito SemiBold"/>
                <a:ea typeface="Nunito SemiBold"/>
                <a:cs typeface="Nunito SemiBold"/>
                <a:sym typeface="Nunito SemiBold"/>
              </a:defRPr>
            </a:lvl9pPr>
          </a:lstStyle>
          <a:p/>
        </p:txBody>
      </p:sp>
      <p:sp>
        <p:nvSpPr>
          <p:cNvPr id="523" name="Google Shape;523;p22"/>
          <p:cNvSpPr txBox="1"/>
          <p:nvPr/>
        </p:nvSpPr>
        <p:spPr>
          <a:xfrm>
            <a:off x="1966800" y="3644625"/>
            <a:ext cx="5210400" cy="7371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b="1" lang="en" sz="1200">
                <a:solidFill>
                  <a:schemeClr val="accent3"/>
                </a:solidFill>
                <a:latin typeface="Nunito"/>
                <a:ea typeface="Nunito"/>
                <a:cs typeface="Nunito"/>
                <a:sym typeface="Nunito"/>
              </a:rPr>
              <a:t>CREDITS:</a:t>
            </a:r>
            <a:r>
              <a:rPr lang="en" sz="1200">
                <a:solidFill>
                  <a:schemeClr val="dk1"/>
                </a:solidFill>
                <a:latin typeface="Nunito"/>
                <a:ea typeface="Nunito"/>
                <a:cs typeface="Nunito"/>
                <a:sym typeface="Nunito"/>
              </a:rPr>
              <a:t> This presentation template was created by </a:t>
            </a:r>
            <a:r>
              <a:rPr b="1" lang="en" sz="1200">
                <a:solidFill>
                  <a:schemeClr val="accent3"/>
                </a:solidFill>
                <a:uFill>
                  <a:noFill/>
                </a:uFill>
                <a:latin typeface="Nunito"/>
                <a:ea typeface="Nunito"/>
                <a:cs typeface="Nunito"/>
                <a:sym typeface="Nunito"/>
                <a:hlinkClick r:id="rId2">
                  <a:extLst>
                    <a:ext uri="{A12FA001-AC4F-418D-AE19-62706E023703}">
                      <ahyp:hlinkClr val="tx"/>
                    </a:ext>
                  </a:extLst>
                </a:hlinkClick>
              </a:rPr>
              <a:t>Slidesgo</a:t>
            </a:r>
            <a:r>
              <a:rPr lang="en" sz="1200">
                <a:solidFill>
                  <a:schemeClr val="dk1"/>
                </a:solidFill>
                <a:latin typeface="Nunito"/>
                <a:ea typeface="Nunito"/>
                <a:cs typeface="Nunito"/>
                <a:sym typeface="Nunito"/>
              </a:rPr>
              <a:t>, including icons by </a:t>
            </a:r>
            <a:r>
              <a:rPr b="1" lang="en" sz="1200">
                <a:solidFill>
                  <a:schemeClr val="accent3"/>
                </a:solidFill>
                <a:uFill>
                  <a:noFill/>
                </a:uFill>
                <a:latin typeface="Nunito"/>
                <a:ea typeface="Nunito"/>
                <a:cs typeface="Nunito"/>
                <a:sym typeface="Nunito"/>
                <a:hlinkClick r:id="rId3">
                  <a:extLst>
                    <a:ext uri="{A12FA001-AC4F-418D-AE19-62706E023703}">
                      <ahyp:hlinkClr val="tx"/>
                    </a:ext>
                  </a:extLst>
                </a:hlinkClick>
              </a:rPr>
              <a:t>Flaticon</a:t>
            </a:r>
            <a:r>
              <a:rPr lang="en" sz="1200">
                <a:solidFill>
                  <a:schemeClr val="dk1"/>
                </a:solidFill>
                <a:latin typeface="Nunito"/>
                <a:ea typeface="Nunito"/>
                <a:cs typeface="Nunito"/>
                <a:sym typeface="Nunito"/>
              </a:rPr>
              <a:t>, infographics &amp; images by </a:t>
            </a:r>
            <a:r>
              <a:rPr b="1" lang="en" sz="1200">
                <a:solidFill>
                  <a:schemeClr val="accent3"/>
                </a:solidFill>
                <a:uFill>
                  <a:noFill/>
                </a:uFill>
                <a:latin typeface="Nunito"/>
                <a:ea typeface="Nunito"/>
                <a:cs typeface="Nunito"/>
                <a:sym typeface="Nunito"/>
                <a:hlinkClick r:id="rId4">
                  <a:extLst>
                    <a:ext uri="{A12FA001-AC4F-418D-AE19-62706E023703}">
                      <ahyp:hlinkClr val="tx"/>
                    </a:ext>
                  </a:extLst>
                </a:hlinkClick>
              </a:rPr>
              <a:t>Freepik</a:t>
            </a:r>
            <a:r>
              <a:rPr lang="en" sz="1200">
                <a:solidFill>
                  <a:schemeClr val="dk1"/>
                </a:solidFill>
                <a:latin typeface="Nunito"/>
                <a:ea typeface="Nunito"/>
                <a:cs typeface="Nunito"/>
                <a:sym typeface="Nunito"/>
              </a:rPr>
              <a:t> and illustrations by </a:t>
            </a:r>
            <a:r>
              <a:rPr b="1" lang="en" sz="1200">
                <a:solidFill>
                  <a:schemeClr val="accent3"/>
                </a:solidFill>
                <a:uFill>
                  <a:noFill/>
                </a:uFill>
                <a:latin typeface="Nunito"/>
                <a:ea typeface="Nunito"/>
                <a:cs typeface="Nunito"/>
                <a:sym typeface="Nunito"/>
                <a:hlinkClick r:id="rId5">
                  <a:extLst>
                    <a:ext uri="{A12FA001-AC4F-418D-AE19-62706E023703}">
                      <ahyp:hlinkClr val="tx"/>
                    </a:ext>
                  </a:extLst>
                </a:hlinkClick>
              </a:rPr>
              <a:t>Stories</a:t>
            </a:r>
            <a:endParaRPr b="1" sz="1200">
              <a:solidFill>
                <a:schemeClr val="accent3"/>
              </a:solidFill>
              <a:latin typeface="Nunito"/>
              <a:ea typeface="Nunito"/>
              <a:cs typeface="Nunito"/>
              <a:sym typeface="Nunito"/>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3">
  <p:cSld name="TITLE_AND_BODY_1">
    <p:bg>
      <p:bgPr>
        <a:solidFill>
          <a:schemeClr val="accent1"/>
        </a:solidFill>
      </p:bgPr>
    </p:bg>
    <p:spTree>
      <p:nvGrpSpPr>
        <p:cNvPr id="524" name="Shape 524"/>
        <p:cNvGrpSpPr/>
        <p:nvPr/>
      </p:nvGrpSpPr>
      <p:grpSpPr>
        <a:xfrm>
          <a:off x="0" y="0"/>
          <a:ext cx="0" cy="0"/>
          <a:chOff x="0" y="0"/>
          <a:chExt cx="0" cy="0"/>
        </a:xfrm>
      </p:grpSpPr>
      <p:sp>
        <p:nvSpPr>
          <p:cNvPr id="525" name="Google Shape;525;p23"/>
          <p:cNvSpPr txBox="1"/>
          <p:nvPr>
            <p:ph type="title"/>
          </p:nvPr>
        </p:nvSpPr>
        <p:spPr>
          <a:xfrm>
            <a:off x="1589121" y="1307648"/>
            <a:ext cx="3065700" cy="576000"/>
          </a:xfrm>
          <a:prstGeom prst="rect">
            <a:avLst/>
          </a:prstGeom>
        </p:spPr>
        <p:txBody>
          <a:bodyPr anchorCtr="0" anchor="t" bIns="91425" lIns="91425" spcFirstLastPara="1" rIns="91425" wrap="square" tIns="91425">
            <a:noAutofit/>
          </a:bodyPr>
          <a:lstStyle>
            <a:lvl1pPr lvl="0" rtl="0">
              <a:spcBef>
                <a:spcPts val="0"/>
              </a:spcBef>
              <a:spcAft>
                <a:spcPts val="0"/>
              </a:spcAft>
              <a:buSzPts val="4400"/>
              <a:buNone/>
              <a:defRPr/>
            </a:lvl1pPr>
            <a:lvl2pPr lvl="1" rtl="0">
              <a:spcBef>
                <a:spcPts val="0"/>
              </a:spcBef>
              <a:spcAft>
                <a:spcPts val="0"/>
              </a:spcAft>
              <a:buSzPts val="4400"/>
              <a:buNone/>
              <a:defRPr/>
            </a:lvl2pPr>
            <a:lvl3pPr lvl="2" rtl="0">
              <a:spcBef>
                <a:spcPts val="0"/>
              </a:spcBef>
              <a:spcAft>
                <a:spcPts val="0"/>
              </a:spcAft>
              <a:buSzPts val="4400"/>
              <a:buNone/>
              <a:defRPr/>
            </a:lvl3pPr>
            <a:lvl4pPr lvl="3" rtl="0">
              <a:spcBef>
                <a:spcPts val="0"/>
              </a:spcBef>
              <a:spcAft>
                <a:spcPts val="0"/>
              </a:spcAft>
              <a:buSzPts val="4400"/>
              <a:buNone/>
              <a:defRPr/>
            </a:lvl4pPr>
            <a:lvl5pPr lvl="4" rtl="0">
              <a:spcBef>
                <a:spcPts val="0"/>
              </a:spcBef>
              <a:spcAft>
                <a:spcPts val="0"/>
              </a:spcAft>
              <a:buSzPts val="4400"/>
              <a:buNone/>
              <a:defRPr/>
            </a:lvl5pPr>
            <a:lvl6pPr lvl="5" rtl="0">
              <a:spcBef>
                <a:spcPts val="0"/>
              </a:spcBef>
              <a:spcAft>
                <a:spcPts val="0"/>
              </a:spcAft>
              <a:buSzPts val="4400"/>
              <a:buNone/>
              <a:defRPr/>
            </a:lvl6pPr>
            <a:lvl7pPr lvl="6" rtl="0">
              <a:spcBef>
                <a:spcPts val="0"/>
              </a:spcBef>
              <a:spcAft>
                <a:spcPts val="0"/>
              </a:spcAft>
              <a:buSzPts val="4400"/>
              <a:buNone/>
              <a:defRPr/>
            </a:lvl7pPr>
            <a:lvl8pPr lvl="7" rtl="0">
              <a:spcBef>
                <a:spcPts val="0"/>
              </a:spcBef>
              <a:spcAft>
                <a:spcPts val="0"/>
              </a:spcAft>
              <a:buSzPts val="4400"/>
              <a:buNone/>
              <a:defRPr/>
            </a:lvl8pPr>
            <a:lvl9pPr lvl="8" rtl="0">
              <a:spcBef>
                <a:spcPts val="0"/>
              </a:spcBef>
              <a:spcAft>
                <a:spcPts val="0"/>
              </a:spcAft>
              <a:buSzPts val="4400"/>
              <a:buNone/>
              <a:defRPr/>
            </a:lvl9pPr>
          </a:lstStyle>
          <a:p/>
        </p:txBody>
      </p:sp>
      <p:sp>
        <p:nvSpPr>
          <p:cNvPr id="526" name="Google Shape;526;p23"/>
          <p:cNvSpPr txBox="1"/>
          <p:nvPr>
            <p:ph idx="1" type="body"/>
          </p:nvPr>
        </p:nvSpPr>
        <p:spPr>
          <a:xfrm>
            <a:off x="1664208" y="2212848"/>
            <a:ext cx="3127200" cy="1216200"/>
          </a:xfrm>
          <a:prstGeom prst="rect">
            <a:avLst/>
          </a:prstGeom>
          <a:noFill/>
          <a:ln>
            <a:noFill/>
          </a:ln>
        </p:spPr>
        <p:txBody>
          <a:bodyPr anchorCtr="0" anchor="ctr" bIns="91425" lIns="91425" spcFirstLastPara="1" rIns="91425" wrap="square" tIns="91425">
            <a:noAutofit/>
          </a:bodyPr>
          <a:lstStyle>
            <a:lvl1pPr indent="-317500" lvl="0" marL="457200" rtl="0">
              <a:spcBef>
                <a:spcPts val="0"/>
              </a:spcBef>
              <a:spcAft>
                <a:spcPts val="0"/>
              </a:spcAft>
              <a:buClr>
                <a:srgbClr val="595959"/>
              </a:buClr>
              <a:buSzPts val="1400"/>
              <a:buFont typeface="Nunito"/>
              <a:buChar char="●"/>
              <a:defRPr>
                <a:solidFill>
                  <a:srgbClr val="595959"/>
                </a:solidFill>
                <a:latin typeface="Nunito"/>
                <a:ea typeface="Nunito"/>
                <a:cs typeface="Nunito"/>
                <a:sym typeface="Nunito"/>
              </a:defRPr>
            </a:lvl1pPr>
            <a:lvl2pPr indent="-317500" lvl="1" marL="914400" rtl="0">
              <a:spcBef>
                <a:spcPts val="0"/>
              </a:spcBef>
              <a:spcAft>
                <a:spcPts val="0"/>
              </a:spcAft>
              <a:buClr>
                <a:srgbClr val="595959"/>
              </a:buClr>
              <a:buSzPts val="1400"/>
              <a:buFont typeface="Nunito"/>
              <a:buChar char="○"/>
              <a:defRPr>
                <a:solidFill>
                  <a:srgbClr val="595959"/>
                </a:solidFill>
                <a:latin typeface="Nunito"/>
                <a:ea typeface="Nunito"/>
                <a:cs typeface="Nunito"/>
                <a:sym typeface="Nunito"/>
              </a:defRPr>
            </a:lvl2pPr>
            <a:lvl3pPr indent="-317500" lvl="2" marL="1371600" rtl="0">
              <a:spcBef>
                <a:spcPts val="0"/>
              </a:spcBef>
              <a:spcAft>
                <a:spcPts val="0"/>
              </a:spcAft>
              <a:buClr>
                <a:srgbClr val="595959"/>
              </a:buClr>
              <a:buSzPts val="1400"/>
              <a:buFont typeface="Nunito"/>
              <a:buChar char="■"/>
              <a:defRPr>
                <a:solidFill>
                  <a:srgbClr val="595959"/>
                </a:solidFill>
                <a:latin typeface="Nunito"/>
                <a:ea typeface="Nunito"/>
                <a:cs typeface="Nunito"/>
                <a:sym typeface="Nunito"/>
              </a:defRPr>
            </a:lvl3pPr>
            <a:lvl4pPr indent="-317500" lvl="3" marL="1828800" rtl="0">
              <a:spcBef>
                <a:spcPts val="0"/>
              </a:spcBef>
              <a:spcAft>
                <a:spcPts val="0"/>
              </a:spcAft>
              <a:buClr>
                <a:srgbClr val="595959"/>
              </a:buClr>
              <a:buSzPts val="1400"/>
              <a:buFont typeface="Nunito"/>
              <a:buChar char="●"/>
              <a:defRPr>
                <a:solidFill>
                  <a:srgbClr val="595959"/>
                </a:solidFill>
                <a:latin typeface="Nunito"/>
                <a:ea typeface="Nunito"/>
                <a:cs typeface="Nunito"/>
                <a:sym typeface="Nunito"/>
              </a:defRPr>
            </a:lvl4pPr>
            <a:lvl5pPr indent="-317500" lvl="4" marL="2286000" rtl="0">
              <a:spcBef>
                <a:spcPts val="0"/>
              </a:spcBef>
              <a:spcAft>
                <a:spcPts val="0"/>
              </a:spcAft>
              <a:buClr>
                <a:srgbClr val="595959"/>
              </a:buClr>
              <a:buSzPts val="1400"/>
              <a:buFont typeface="Nunito"/>
              <a:buChar char="○"/>
              <a:defRPr>
                <a:solidFill>
                  <a:srgbClr val="595959"/>
                </a:solidFill>
                <a:latin typeface="Nunito"/>
                <a:ea typeface="Nunito"/>
                <a:cs typeface="Nunito"/>
                <a:sym typeface="Nunito"/>
              </a:defRPr>
            </a:lvl5pPr>
            <a:lvl6pPr indent="-317500" lvl="5" marL="2743200" rtl="0">
              <a:spcBef>
                <a:spcPts val="0"/>
              </a:spcBef>
              <a:spcAft>
                <a:spcPts val="0"/>
              </a:spcAft>
              <a:buClr>
                <a:srgbClr val="595959"/>
              </a:buClr>
              <a:buSzPts val="1400"/>
              <a:buFont typeface="Nunito"/>
              <a:buChar char="■"/>
              <a:defRPr>
                <a:solidFill>
                  <a:srgbClr val="595959"/>
                </a:solidFill>
                <a:latin typeface="Nunito"/>
                <a:ea typeface="Nunito"/>
                <a:cs typeface="Nunito"/>
                <a:sym typeface="Nunito"/>
              </a:defRPr>
            </a:lvl6pPr>
            <a:lvl7pPr indent="-317500" lvl="6" marL="3200400" rtl="0">
              <a:spcBef>
                <a:spcPts val="0"/>
              </a:spcBef>
              <a:spcAft>
                <a:spcPts val="0"/>
              </a:spcAft>
              <a:buClr>
                <a:srgbClr val="595959"/>
              </a:buClr>
              <a:buSzPts val="1400"/>
              <a:buFont typeface="Nunito"/>
              <a:buChar char="●"/>
              <a:defRPr>
                <a:solidFill>
                  <a:srgbClr val="595959"/>
                </a:solidFill>
                <a:latin typeface="Nunito"/>
                <a:ea typeface="Nunito"/>
                <a:cs typeface="Nunito"/>
                <a:sym typeface="Nunito"/>
              </a:defRPr>
            </a:lvl7pPr>
            <a:lvl8pPr indent="-317500" lvl="7" marL="3657600" rtl="0">
              <a:spcBef>
                <a:spcPts val="0"/>
              </a:spcBef>
              <a:spcAft>
                <a:spcPts val="0"/>
              </a:spcAft>
              <a:buClr>
                <a:srgbClr val="595959"/>
              </a:buClr>
              <a:buSzPts val="1400"/>
              <a:buFont typeface="Nunito"/>
              <a:buChar char="○"/>
              <a:defRPr>
                <a:solidFill>
                  <a:srgbClr val="595959"/>
                </a:solidFill>
                <a:latin typeface="Nunito"/>
                <a:ea typeface="Nunito"/>
                <a:cs typeface="Nunito"/>
                <a:sym typeface="Nunito"/>
              </a:defRPr>
            </a:lvl8pPr>
            <a:lvl9pPr indent="-317500" lvl="8" marL="4114800" rtl="0">
              <a:spcBef>
                <a:spcPts val="0"/>
              </a:spcBef>
              <a:spcAft>
                <a:spcPts val="0"/>
              </a:spcAft>
              <a:buClr>
                <a:srgbClr val="595959"/>
              </a:buClr>
              <a:buSzPts val="1400"/>
              <a:buFont typeface="Nunito"/>
              <a:buChar char="■"/>
              <a:defRPr>
                <a:solidFill>
                  <a:srgbClr val="595959"/>
                </a:solidFill>
                <a:latin typeface="Nunito"/>
                <a:ea typeface="Nunito"/>
                <a:cs typeface="Nunito"/>
                <a:sym typeface="Nunito"/>
              </a:defRPr>
            </a:lvl9pPr>
          </a:lstStyle>
          <a:p/>
        </p:txBody>
      </p:sp>
      <p:sp>
        <p:nvSpPr>
          <p:cNvPr id="527" name="Google Shape;527;p23"/>
          <p:cNvSpPr/>
          <p:nvPr/>
        </p:nvSpPr>
        <p:spPr>
          <a:xfrm rot="5400000">
            <a:off x="8203294" y="2117903"/>
            <a:ext cx="1310270" cy="571148"/>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23"/>
          <p:cNvSpPr/>
          <p:nvPr/>
        </p:nvSpPr>
        <p:spPr>
          <a:xfrm>
            <a:off x="-352" y="-7961"/>
            <a:ext cx="846632" cy="1041291"/>
          </a:xfrm>
          <a:custGeom>
            <a:rect b="b" l="l" r="r" t="t"/>
            <a:pathLst>
              <a:path extrusionOk="0" h="49942" w="40601">
                <a:moveTo>
                  <a:pt x="34904" y="0"/>
                </a:moveTo>
                <a:cubicBezTo>
                  <a:pt x="37369" y="2216"/>
                  <a:pt x="38674" y="4557"/>
                  <a:pt x="38881" y="7167"/>
                </a:cubicBezTo>
                <a:cubicBezTo>
                  <a:pt x="39357" y="13029"/>
                  <a:pt x="33930" y="19202"/>
                  <a:pt x="29580" y="24173"/>
                </a:cubicBezTo>
                <a:lnTo>
                  <a:pt x="29352" y="24422"/>
                </a:lnTo>
                <a:cubicBezTo>
                  <a:pt x="24174" y="30325"/>
                  <a:pt x="18809" y="35504"/>
                  <a:pt x="13382" y="39792"/>
                </a:cubicBezTo>
                <a:cubicBezTo>
                  <a:pt x="8970" y="43313"/>
                  <a:pt x="4475" y="46254"/>
                  <a:pt x="1" y="48595"/>
                </a:cubicBezTo>
                <a:lnTo>
                  <a:pt x="1" y="49941"/>
                </a:lnTo>
                <a:cubicBezTo>
                  <a:pt x="4744" y="47518"/>
                  <a:pt x="9467" y="44452"/>
                  <a:pt x="14128" y="40744"/>
                </a:cubicBezTo>
                <a:cubicBezTo>
                  <a:pt x="19617" y="36415"/>
                  <a:pt x="25044" y="31175"/>
                  <a:pt x="30264" y="25230"/>
                </a:cubicBezTo>
                <a:lnTo>
                  <a:pt x="30492" y="24960"/>
                </a:lnTo>
                <a:cubicBezTo>
                  <a:pt x="34987" y="19823"/>
                  <a:pt x="40600" y="13443"/>
                  <a:pt x="40082" y="7063"/>
                </a:cubicBezTo>
                <a:cubicBezTo>
                  <a:pt x="39896" y="4536"/>
                  <a:pt x="38736" y="2175"/>
                  <a:pt x="3664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29" name="Google Shape;529;p23"/>
          <p:cNvGrpSpPr/>
          <p:nvPr/>
        </p:nvGrpSpPr>
        <p:grpSpPr>
          <a:xfrm rot="-7199998">
            <a:off x="8314692" y="2703201"/>
            <a:ext cx="626176" cy="572692"/>
            <a:chOff x="5177300" y="2314950"/>
            <a:chExt cx="341575" cy="312400"/>
          </a:xfrm>
        </p:grpSpPr>
        <p:sp>
          <p:nvSpPr>
            <p:cNvPr id="530" name="Google Shape;530;p23"/>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23"/>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23"/>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23"/>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23"/>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35" name="Google Shape;535;p23"/>
          <p:cNvSpPr/>
          <p:nvPr/>
        </p:nvSpPr>
        <p:spPr>
          <a:xfrm rot="10800000">
            <a:off x="-358" y="3196916"/>
            <a:ext cx="623145" cy="1178536"/>
          </a:xfrm>
          <a:custGeom>
            <a:rect b="b" l="l" r="r" t="t"/>
            <a:pathLst>
              <a:path extrusionOk="0" h="36789" w="19452">
                <a:moveTo>
                  <a:pt x="19451" y="0"/>
                </a:moveTo>
                <a:cubicBezTo>
                  <a:pt x="16945" y="63"/>
                  <a:pt x="14687" y="643"/>
                  <a:pt x="13154" y="1160"/>
                </a:cubicBezTo>
                <a:cubicBezTo>
                  <a:pt x="7044" y="3170"/>
                  <a:pt x="1" y="8555"/>
                  <a:pt x="249" y="17131"/>
                </a:cubicBezTo>
                <a:cubicBezTo>
                  <a:pt x="415" y="22931"/>
                  <a:pt x="4661" y="29166"/>
                  <a:pt x="8535" y="32501"/>
                </a:cubicBezTo>
                <a:cubicBezTo>
                  <a:pt x="11994" y="35504"/>
                  <a:pt x="15060" y="36789"/>
                  <a:pt x="19120" y="36789"/>
                </a:cubicBezTo>
                <a:lnTo>
                  <a:pt x="19451" y="36789"/>
                </a:lnTo>
                <a:lnTo>
                  <a:pt x="19451" y="36436"/>
                </a:lnTo>
                <a:cubicBezTo>
                  <a:pt x="19354" y="36438"/>
                  <a:pt x="19256" y="36439"/>
                  <a:pt x="19160" y="36439"/>
                </a:cubicBezTo>
                <a:cubicBezTo>
                  <a:pt x="15183" y="36439"/>
                  <a:pt x="12160" y="35184"/>
                  <a:pt x="8763" y="32252"/>
                </a:cubicBezTo>
                <a:cubicBezTo>
                  <a:pt x="4951" y="28959"/>
                  <a:pt x="767" y="22827"/>
                  <a:pt x="602" y="17131"/>
                </a:cubicBezTo>
                <a:cubicBezTo>
                  <a:pt x="353" y="8721"/>
                  <a:pt x="7271" y="3460"/>
                  <a:pt x="13258" y="1471"/>
                </a:cubicBezTo>
                <a:cubicBezTo>
                  <a:pt x="14770" y="974"/>
                  <a:pt x="16986" y="415"/>
                  <a:pt x="19451" y="353"/>
                </a:cubicBezTo>
                <a:lnTo>
                  <a:pt x="1945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36" name="Google Shape;536;p23"/>
          <p:cNvGrpSpPr/>
          <p:nvPr/>
        </p:nvGrpSpPr>
        <p:grpSpPr>
          <a:xfrm rot="8636073">
            <a:off x="213099" y="3135526"/>
            <a:ext cx="498749" cy="456124"/>
            <a:chOff x="5177300" y="2314950"/>
            <a:chExt cx="341575" cy="312400"/>
          </a:xfrm>
        </p:grpSpPr>
        <p:sp>
          <p:nvSpPr>
            <p:cNvPr id="537" name="Google Shape;537;p23"/>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23"/>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23"/>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23"/>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23"/>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2" name="Google Shape;542;p23"/>
          <p:cNvGrpSpPr/>
          <p:nvPr/>
        </p:nvGrpSpPr>
        <p:grpSpPr>
          <a:xfrm>
            <a:off x="7339365" y="-6012"/>
            <a:ext cx="1530964" cy="919336"/>
            <a:chOff x="2960200" y="1284875"/>
            <a:chExt cx="3360325" cy="2018300"/>
          </a:xfrm>
        </p:grpSpPr>
        <p:sp>
          <p:nvSpPr>
            <p:cNvPr id="543" name="Google Shape;543;p23"/>
            <p:cNvSpPr/>
            <p:nvPr/>
          </p:nvSpPr>
          <p:spPr>
            <a:xfrm>
              <a:off x="2960200" y="1284875"/>
              <a:ext cx="3360325" cy="2018300"/>
            </a:xfrm>
            <a:custGeom>
              <a:rect b="b" l="l" r="r" t="t"/>
              <a:pathLst>
                <a:path extrusionOk="0" h="80732" w="134413">
                  <a:moveTo>
                    <a:pt x="722" y="0"/>
                  </a:moveTo>
                  <a:cubicBezTo>
                    <a:pt x="223" y="2442"/>
                    <a:pt x="1" y="4995"/>
                    <a:pt x="56" y="7658"/>
                  </a:cubicBezTo>
                  <a:cubicBezTo>
                    <a:pt x="223" y="18203"/>
                    <a:pt x="5106" y="21976"/>
                    <a:pt x="11266" y="26693"/>
                  </a:cubicBezTo>
                  <a:cubicBezTo>
                    <a:pt x="12876" y="27914"/>
                    <a:pt x="14596" y="29246"/>
                    <a:pt x="16372" y="30745"/>
                  </a:cubicBezTo>
                  <a:cubicBezTo>
                    <a:pt x="24752" y="38015"/>
                    <a:pt x="27804" y="45618"/>
                    <a:pt x="31689" y="55218"/>
                  </a:cubicBezTo>
                  <a:cubicBezTo>
                    <a:pt x="32466" y="57161"/>
                    <a:pt x="33298" y="59159"/>
                    <a:pt x="34186" y="61212"/>
                  </a:cubicBezTo>
                  <a:cubicBezTo>
                    <a:pt x="39125" y="72866"/>
                    <a:pt x="48948" y="79969"/>
                    <a:pt x="60991" y="80635"/>
                  </a:cubicBezTo>
                  <a:cubicBezTo>
                    <a:pt x="61157" y="80691"/>
                    <a:pt x="61268" y="80691"/>
                    <a:pt x="61435" y="80691"/>
                  </a:cubicBezTo>
                  <a:cubicBezTo>
                    <a:pt x="62024" y="80718"/>
                    <a:pt x="62620" y="80731"/>
                    <a:pt x="63220" y="80731"/>
                  </a:cubicBezTo>
                  <a:cubicBezTo>
                    <a:pt x="77442" y="80731"/>
                    <a:pt x="94663" y="73319"/>
                    <a:pt x="104833" y="65652"/>
                  </a:cubicBezTo>
                  <a:cubicBezTo>
                    <a:pt x="115710" y="57383"/>
                    <a:pt x="127642" y="47282"/>
                    <a:pt x="131305" y="31522"/>
                  </a:cubicBezTo>
                  <a:cubicBezTo>
                    <a:pt x="134412" y="18147"/>
                    <a:pt x="125422" y="7825"/>
                    <a:pt x="114212" y="0"/>
                  </a:cubicBezTo>
                  <a:lnTo>
                    <a:pt x="112602" y="0"/>
                  </a:lnTo>
                  <a:cubicBezTo>
                    <a:pt x="124035" y="7769"/>
                    <a:pt x="133469" y="18036"/>
                    <a:pt x="130417" y="31300"/>
                  </a:cubicBezTo>
                  <a:cubicBezTo>
                    <a:pt x="126809" y="46783"/>
                    <a:pt x="115044" y="56772"/>
                    <a:pt x="104278" y="64875"/>
                  </a:cubicBezTo>
                  <a:cubicBezTo>
                    <a:pt x="94181" y="72540"/>
                    <a:pt x="77185" y="79802"/>
                    <a:pt x="63123" y="79802"/>
                  </a:cubicBezTo>
                  <a:cubicBezTo>
                    <a:pt x="62423" y="79802"/>
                    <a:pt x="61731" y="79784"/>
                    <a:pt x="61046" y="79747"/>
                  </a:cubicBezTo>
                  <a:cubicBezTo>
                    <a:pt x="49337" y="79082"/>
                    <a:pt x="39847" y="72200"/>
                    <a:pt x="35019" y="60879"/>
                  </a:cubicBezTo>
                  <a:cubicBezTo>
                    <a:pt x="34131" y="58770"/>
                    <a:pt x="33354" y="56772"/>
                    <a:pt x="32577" y="54885"/>
                  </a:cubicBezTo>
                  <a:cubicBezTo>
                    <a:pt x="28637" y="45118"/>
                    <a:pt x="25529" y="37460"/>
                    <a:pt x="16982" y="30079"/>
                  </a:cubicBezTo>
                  <a:cubicBezTo>
                    <a:pt x="15207" y="28525"/>
                    <a:pt x="13486" y="27193"/>
                    <a:pt x="11821" y="25917"/>
                  </a:cubicBezTo>
                  <a:cubicBezTo>
                    <a:pt x="5606" y="21199"/>
                    <a:pt x="1110" y="17759"/>
                    <a:pt x="1000" y="7658"/>
                  </a:cubicBezTo>
                  <a:cubicBezTo>
                    <a:pt x="944" y="4995"/>
                    <a:pt x="1166" y="2442"/>
                    <a:pt x="16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23"/>
            <p:cNvSpPr/>
            <p:nvPr/>
          </p:nvSpPr>
          <p:spPr>
            <a:xfrm>
              <a:off x="3366700" y="1284875"/>
              <a:ext cx="2491825" cy="1640725"/>
            </a:xfrm>
            <a:custGeom>
              <a:rect b="b" l="l" r="r" t="t"/>
              <a:pathLst>
                <a:path extrusionOk="0" h="65629" w="99673">
                  <a:moveTo>
                    <a:pt x="2942" y="0"/>
                  </a:moveTo>
                  <a:cubicBezTo>
                    <a:pt x="889" y="3885"/>
                    <a:pt x="1" y="8269"/>
                    <a:pt x="334" y="13153"/>
                  </a:cubicBezTo>
                  <a:cubicBezTo>
                    <a:pt x="389" y="14040"/>
                    <a:pt x="500" y="14873"/>
                    <a:pt x="667" y="15650"/>
                  </a:cubicBezTo>
                  <a:cubicBezTo>
                    <a:pt x="1666" y="21255"/>
                    <a:pt x="4774" y="23752"/>
                    <a:pt x="8714" y="26860"/>
                  </a:cubicBezTo>
                  <a:cubicBezTo>
                    <a:pt x="9879" y="27803"/>
                    <a:pt x="11045" y="28691"/>
                    <a:pt x="12266" y="29801"/>
                  </a:cubicBezTo>
                  <a:cubicBezTo>
                    <a:pt x="18148" y="35018"/>
                    <a:pt x="20479" y="40456"/>
                    <a:pt x="23420" y="47282"/>
                  </a:cubicBezTo>
                  <a:cubicBezTo>
                    <a:pt x="24031" y="48614"/>
                    <a:pt x="24641" y="50057"/>
                    <a:pt x="25252" y="51500"/>
                  </a:cubicBezTo>
                  <a:cubicBezTo>
                    <a:pt x="29025" y="59769"/>
                    <a:pt x="36074" y="64875"/>
                    <a:pt x="44675" y="65596"/>
                  </a:cubicBezTo>
                  <a:lnTo>
                    <a:pt x="45563" y="65596"/>
                  </a:lnTo>
                  <a:cubicBezTo>
                    <a:pt x="46018" y="65618"/>
                    <a:pt x="46477" y="65629"/>
                    <a:pt x="46941" y="65629"/>
                  </a:cubicBezTo>
                  <a:cubicBezTo>
                    <a:pt x="56955" y="65629"/>
                    <a:pt x="68991" y="60593"/>
                    <a:pt x="76364" y="55607"/>
                  </a:cubicBezTo>
                  <a:cubicBezTo>
                    <a:pt x="84577" y="50057"/>
                    <a:pt x="94345" y="42177"/>
                    <a:pt x="97175" y="29968"/>
                  </a:cubicBezTo>
                  <a:cubicBezTo>
                    <a:pt x="99672" y="19424"/>
                    <a:pt x="93013" y="9490"/>
                    <a:pt x="77418" y="444"/>
                  </a:cubicBezTo>
                  <a:cubicBezTo>
                    <a:pt x="77141" y="277"/>
                    <a:pt x="76863" y="166"/>
                    <a:pt x="76586" y="0"/>
                  </a:cubicBezTo>
                  <a:lnTo>
                    <a:pt x="74699" y="0"/>
                  </a:lnTo>
                  <a:cubicBezTo>
                    <a:pt x="75420" y="388"/>
                    <a:pt x="76197" y="832"/>
                    <a:pt x="76919" y="1276"/>
                  </a:cubicBezTo>
                  <a:cubicBezTo>
                    <a:pt x="92125" y="10045"/>
                    <a:pt x="98673" y="19646"/>
                    <a:pt x="96287" y="29801"/>
                  </a:cubicBezTo>
                  <a:cubicBezTo>
                    <a:pt x="93512" y="41622"/>
                    <a:pt x="83911" y="49391"/>
                    <a:pt x="75864" y="54830"/>
                  </a:cubicBezTo>
                  <a:cubicBezTo>
                    <a:pt x="68554" y="59755"/>
                    <a:pt x="56692" y="64728"/>
                    <a:pt x="46837" y="64728"/>
                  </a:cubicBezTo>
                  <a:cubicBezTo>
                    <a:pt x="46143" y="64728"/>
                    <a:pt x="45459" y="64704"/>
                    <a:pt x="44786" y="64653"/>
                  </a:cubicBezTo>
                  <a:cubicBezTo>
                    <a:pt x="36517" y="63987"/>
                    <a:pt x="29747" y="59048"/>
                    <a:pt x="26140" y="51112"/>
                  </a:cubicBezTo>
                  <a:cubicBezTo>
                    <a:pt x="25474" y="49669"/>
                    <a:pt x="24863" y="48281"/>
                    <a:pt x="24253" y="46894"/>
                  </a:cubicBezTo>
                  <a:cubicBezTo>
                    <a:pt x="21423" y="40234"/>
                    <a:pt x="18925" y="34463"/>
                    <a:pt x="12876" y="29080"/>
                  </a:cubicBezTo>
                  <a:cubicBezTo>
                    <a:pt x="11655" y="28025"/>
                    <a:pt x="10434" y="27082"/>
                    <a:pt x="9324" y="26139"/>
                  </a:cubicBezTo>
                  <a:cubicBezTo>
                    <a:pt x="5495" y="23142"/>
                    <a:pt x="2498" y="20755"/>
                    <a:pt x="1555" y="15483"/>
                  </a:cubicBezTo>
                  <a:cubicBezTo>
                    <a:pt x="1444" y="14762"/>
                    <a:pt x="1333" y="13985"/>
                    <a:pt x="1277" y="13097"/>
                  </a:cubicBezTo>
                  <a:cubicBezTo>
                    <a:pt x="944" y="8213"/>
                    <a:pt x="1888" y="3829"/>
                    <a:pt x="399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23"/>
            <p:cNvSpPr/>
            <p:nvPr/>
          </p:nvSpPr>
          <p:spPr>
            <a:xfrm>
              <a:off x="3771825" y="1284875"/>
              <a:ext cx="1623300" cy="1265775"/>
            </a:xfrm>
            <a:custGeom>
              <a:rect b="b" l="l" r="r" t="t"/>
              <a:pathLst>
                <a:path extrusionOk="0" h="50631" w="64932">
                  <a:moveTo>
                    <a:pt x="8436" y="0"/>
                  </a:moveTo>
                  <a:cubicBezTo>
                    <a:pt x="5772" y="2775"/>
                    <a:pt x="2998" y="6049"/>
                    <a:pt x="1499" y="9268"/>
                  </a:cubicBezTo>
                  <a:cubicBezTo>
                    <a:pt x="223" y="11932"/>
                    <a:pt x="1" y="15039"/>
                    <a:pt x="722" y="18702"/>
                  </a:cubicBezTo>
                  <a:cubicBezTo>
                    <a:pt x="778" y="19202"/>
                    <a:pt x="889" y="19701"/>
                    <a:pt x="1055" y="20145"/>
                  </a:cubicBezTo>
                  <a:cubicBezTo>
                    <a:pt x="1999" y="23419"/>
                    <a:pt x="3941" y="25084"/>
                    <a:pt x="6216" y="27026"/>
                  </a:cubicBezTo>
                  <a:cubicBezTo>
                    <a:pt x="6827" y="27581"/>
                    <a:pt x="7548" y="28192"/>
                    <a:pt x="8214" y="28802"/>
                  </a:cubicBezTo>
                  <a:cubicBezTo>
                    <a:pt x="11600" y="31966"/>
                    <a:pt x="13209" y="35240"/>
                    <a:pt x="15096" y="39069"/>
                  </a:cubicBezTo>
                  <a:cubicBezTo>
                    <a:pt x="15484" y="39957"/>
                    <a:pt x="15928" y="40845"/>
                    <a:pt x="16428" y="41788"/>
                  </a:cubicBezTo>
                  <a:cubicBezTo>
                    <a:pt x="18981" y="46727"/>
                    <a:pt x="23254" y="49780"/>
                    <a:pt x="28415" y="50501"/>
                  </a:cubicBezTo>
                  <a:cubicBezTo>
                    <a:pt x="28859" y="50557"/>
                    <a:pt x="29303" y="50557"/>
                    <a:pt x="29802" y="50612"/>
                  </a:cubicBezTo>
                  <a:cubicBezTo>
                    <a:pt x="30080" y="50624"/>
                    <a:pt x="30363" y="50630"/>
                    <a:pt x="30649" y="50630"/>
                  </a:cubicBezTo>
                  <a:cubicBezTo>
                    <a:pt x="35632" y="50630"/>
                    <a:pt x="41915" y="48819"/>
                    <a:pt x="47950" y="45618"/>
                  </a:cubicBezTo>
                  <a:cubicBezTo>
                    <a:pt x="56385" y="41067"/>
                    <a:pt x="61491" y="35351"/>
                    <a:pt x="63156" y="28469"/>
                  </a:cubicBezTo>
                  <a:cubicBezTo>
                    <a:pt x="64931" y="20922"/>
                    <a:pt x="60325" y="13097"/>
                    <a:pt x="50502" y="7048"/>
                  </a:cubicBezTo>
                  <a:cubicBezTo>
                    <a:pt x="48061" y="5550"/>
                    <a:pt x="45341" y="4218"/>
                    <a:pt x="43010" y="2997"/>
                  </a:cubicBezTo>
                  <a:lnTo>
                    <a:pt x="41845" y="2386"/>
                  </a:lnTo>
                  <a:cubicBezTo>
                    <a:pt x="40069" y="1498"/>
                    <a:pt x="38238" y="777"/>
                    <a:pt x="36406" y="55"/>
                  </a:cubicBezTo>
                  <a:lnTo>
                    <a:pt x="36295" y="0"/>
                  </a:lnTo>
                  <a:lnTo>
                    <a:pt x="33798" y="0"/>
                  </a:lnTo>
                  <a:cubicBezTo>
                    <a:pt x="34575" y="333"/>
                    <a:pt x="35296" y="610"/>
                    <a:pt x="36073" y="888"/>
                  </a:cubicBezTo>
                  <a:cubicBezTo>
                    <a:pt x="37849" y="1609"/>
                    <a:pt x="39681" y="2331"/>
                    <a:pt x="41401" y="3219"/>
                  </a:cubicBezTo>
                  <a:lnTo>
                    <a:pt x="42566" y="3829"/>
                  </a:lnTo>
                  <a:cubicBezTo>
                    <a:pt x="44953" y="4995"/>
                    <a:pt x="47617" y="6382"/>
                    <a:pt x="50058" y="7880"/>
                  </a:cubicBezTo>
                  <a:cubicBezTo>
                    <a:pt x="54498" y="10600"/>
                    <a:pt x="64654" y="18092"/>
                    <a:pt x="62212" y="28247"/>
                  </a:cubicBezTo>
                  <a:cubicBezTo>
                    <a:pt x="60658" y="34851"/>
                    <a:pt x="55719" y="40401"/>
                    <a:pt x="47561" y="44785"/>
                  </a:cubicBezTo>
                  <a:cubicBezTo>
                    <a:pt x="41681" y="47940"/>
                    <a:pt x="35595" y="49695"/>
                    <a:pt x="30757" y="49695"/>
                  </a:cubicBezTo>
                  <a:cubicBezTo>
                    <a:pt x="29979" y="49695"/>
                    <a:pt x="29233" y="49650"/>
                    <a:pt x="28526" y="49558"/>
                  </a:cubicBezTo>
                  <a:cubicBezTo>
                    <a:pt x="23642" y="48947"/>
                    <a:pt x="19647" y="46006"/>
                    <a:pt x="17260" y="41344"/>
                  </a:cubicBezTo>
                  <a:cubicBezTo>
                    <a:pt x="16761" y="40456"/>
                    <a:pt x="16317" y="39569"/>
                    <a:pt x="15928" y="38681"/>
                  </a:cubicBezTo>
                  <a:cubicBezTo>
                    <a:pt x="13986" y="34796"/>
                    <a:pt x="12321" y="31411"/>
                    <a:pt x="8825" y="28136"/>
                  </a:cubicBezTo>
                  <a:cubicBezTo>
                    <a:pt x="8159" y="27470"/>
                    <a:pt x="7493" y="26915"/>
                    <a:pt x="6827" y="26361"/>
                  </a:cubicBezTo>
                  <a:cubicBezTo>
                    <a:pt x="4552" y="24418"/>
                    <a:pt x="2776" y="22864"/>
                    <a:pt x="1943" y="19923"/>
                  </a:cubicBezTo>
                  <a:cubicBezTo>
                    <a:pt x="1832" y="19479"/>
                    <a:pt x="1721" y="19035"/>
                    <a:pt x="1610" y="18536"/>
                  </a:cubicBezTo>
                  <a:cubicBezTo>
                    <a:pt x="944" y="14984"/>
                    <a:pt x="1166" y="12209"/>
                    <a:pt x="2332" y="9656"/>
                  </a:cubicBezTo>
                  <a:cubicBezTo>
                    <a:pt x="3886" y="6327"/>
                    <a:pt x="6938" y="2830"/>
                    <a:pt x="971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23"/>
            <p:cNvSpPr/>
            <p:nvPr/>
          </p:nvSpPr>
          <p:spPr>
            <a:xfrm>
              <a:off x="4074300" y="1451350"/>
              <a:ext cx="856050" cy="734300"/>
            </a:xfrm>
            <a:custGeom>
              <a:rect b="b" l="l" r="r" t="t"/>
              <a:pathLst>
                <a:path extrusionOk="0" h="29372" w="34242">
                  <a:moveTo>
                    <a:pt x="12542" y="888"/>
                  </a:moveTo>
                  <a:cubicBezTo>
                    <a:pt x="14207" y="1388"/>
                    <a:pt x="23530" y="5106"/>
                    <a:pt x="27249" y="7770"/>
                  </a:cubicBezTo>
                  <a:cubicBezTo>
                    <a:pt x="31300" y="10711"/>
                    <a:pt x="33298" y="15262"/>
                    <a:pt x="32354" y="19646"/>
                  </a:cubicBezTo>
                  <a:cubicBezTo>
                    <a:pt x="31522" y="23808"/>
                    <a:pt x="28192" y="26971"/>
                    <a:pt x="23364" y="28026"/>
                  </a:cubicBezTo>
                  <a:cubicBezTo>
                    <a:pt x="22092" y="28315"/>
                    <a:pt x="20959" y="28448"/>
                    <a:pt x="19937" y="28448"/>
                  </a:cubicBezTo>
                  <a:cubicBezTo>
                    <a:pt x="15073" y="28448"/>
                    <a:pt x="12722" y="25424"/>
                    <a:pt x="9878" y="21755"/>
                  </a:cubicBezTo>
                  <a:cubicBezTo>
                    <a:pt x="8768" y="20367"/>
                    <a:pt x="7659" y="18925"/>
                    <a:pt x="6327" y="17482"/>
                  </a:cubicBezTo>
                  <a:cubicBezTo>
                    <a:pt x="5550" y="16705"/>
                    <a:pt x="4828" y="16039"/>
                    <a:pt x="4162" y="15539"/>
                  </a:cubicBezTo>
                  <a:cubicBezTo>
                    <a:pt x="2109" y="13763"/>
                    <a:pt x="1110" y="12931"/>
                    <a:pt x="2331" y="9324"/>
                  </a:cubicBezTo>
                  <a:cubicBezTo>
                    <a:pt x="3718" y="5439"/>
                    <a:pt x="8990" y="1055"/>
                    <a:pt x="12542" y="888"/>
                  </a:cubicBezTo>
                  <a:close/>
                  <a:moveTo>
                    <a:pt x="12598" y="0"/>
                  </a:moveTo>
                  <a:cubicBezTo>
                    <a:pt x="8657" y="111"/>
                    <a:pt x="2997" y="4773"/>
                    <a:pt x="1498" y="9046"/>
                  </a:cubicBezTo>
                  <a:cubicBezTo>
                    <a:pt x="0" y="13209"/>
                    <a:pt x="1498" y="14485"/>
                    <a:pt x="3552" y="16205"/>
                  </a:cubicBezTo>
                  <a:cubicBezTo>
                    <a:pt x="4218" y="16760"/>
                    <a:pt x="4939" y="17371"/>
                    <a:pt x="5661" y="18148"/>
                  </a:cubicBezTo>
                  <a:cubicBezTo>
                    <a:pt x="6993" y="19535"/>
                    <a:pt x="8102" y="20922"/>
                    <a:pt x="9157" y="22310"/>
                  </a:cubicBezTo>
                  <a:cubicBezTo>
                    <a:pt x="11932" y="25917"/>
                    <a:pt x="14429" y="29136"/>
                    <a:pt x="19424" y="29358"/>
                  </a:cubicBezTo>
                  <a:cubicBezTo>
                    <a:pt x="19617" y="29367"/>
                    <a:pt x="19814" y="29371"/>
                    <a:pt x="20016" y="29371"/>
                  </a:cubicBezTo>
                  <a:cubicBezTo>
                    <a:pt x="21088" y="29371"/>
                    <a:pt x="22278" y="29241"/>
                    <a:pt x="23586" y="28914"/>
                  </a:cubicBezTo>
                  <a:cubicBezTo>
                    <a:pt x="28747" y="27804"/>
                    <a:pt x="32354" y="24363"/>
                    <a:pt x="33298" y="19813"/>
                  </a:cubicBezTo>
                  <a:cubicBezTo>
                    <a:pt x="34241" y="15095"/>
                    <a:pt x="32132" y="10212"/>
                    <a:pt x="27748" y="7048"/>
                  </a:cubicBezTo>
                  <a:cubicBezTo>
                    <a:pt x="23752" y="4163"/>
                    <a:pt x="14041" y="389"/>
                    <a:pt x="127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47" name="Google Shape;547;p23"/>
          <p:cNvSpPr/>
          <p:nvPr/>
        </p:nvSpPr>
        <p:spPr>
          <a:xfrm>
            <a:off x="5633505" y="4616876"/>
            <a:ext cx="2316968" cy="528274"/>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4">
  <p:cSld name="CUSTOM_11">
    <p:bg>
      <p:bgPr>
        <a:solidFill>
          <a:schemeClr val="accent4"/>
        </a:solidFill>
      </p:bgPr>
    </p:bg>
    <p:spTree>
      <p:nvGrpSpPr>
        <p:cNvPr id="548" name="Shape 548"/>
        <p:cNvGrpSpPr/>
        <p:nvPr/>
      </p:nvGrpSpPr>
      <p:grpSpPr>
        <a:xfrm>
          <a:off x="0" y="0"/>
          <a:ext cx="0" cy="0"/>
          <a:chOff x="0" y="0"/>
          <a:chExt cx="0" cy="0"/>
        </a:xfrm>
      </p:grpSpPr>
      <p:sp>
        <p:nvSpPr>
          <p:cNvPr id="549" name="Google Shape;549;p24"/>
          <p:cNvSpPr txBox="1"/>
          <p:nvPr>
            <p:ph type="title"/>
          </p:nvPr>
        </p:nvSpPr>
        <p:spPr>
          <a:xfrm>
            <a:off x="1433550" y="418374"/>
            <a:ext cx="6276900" cy="576000"/>
          </a:xfrm>
          <a:prstGeom prst="rect">
            <a:avLst/>
          </a:prstGeom>
        </p:spPr>
        <p:txBody>
          <a:bodyPr anchorCtr="0" anchor="ctr" bIns="91425" lIns="91425" spcFirstLastPara="1" rIns="91425" wrap="square" tIns="91425">
            <a:noAutofit/>
          </a:bodyPr>
          <a:lstStyle>
            <a:lvl1pPr lvl="0" algn="ctr">
              <a:spcBef>
                <a:spcPts val="0"/>
              </a:spcBef>
              <a:spcAft>
                <a:spcPts val="0"/>
              </a:spcAft>
              <a:buNone/>
              <a:defRPr/>
            </a:lvl1pPr>
            <a:lvl2pPr lvl="1" algn="ctr">
              <a:spcBef>
                <a:spcPts val="0"/>
              </a:spcBef>
              <a:spcAft>
                <a:spcPts val="0"/>
              </a:spcAft>
              <a:buNone/>
              <a:defRPr/>
            </a:lvl2pPr>
            <a:lvl3pPr lvl="2" algn="ctr">
              <a:spcBef>
                <a:spcPts val="0"/>
              </a:spcBef>
              <a:spcAft>
                <a:spcPts val="0"/>
              </a:spcAft>
              <a:buNone/>
              <a:defRPr/>
            </a:lvl3pPr>
            <a:lvl4pPr lvl="3" algn="ctr">
              <a:spcBef>
                <a:spcPts val="0"/>
              </a:spcBef>
              <a:spcAft>
                <a:spcPts val="0"/>
              </a:spcAft>
              <a:buNone/>
              <a:defRPr/>
            </a:lvl4pPr>
            <a:lvl5pPr lvl="4" algn="ctr">
              <a:spcBef>
                <a:spcPts val="0"/>
              </a:spcBef>
              <a:spcAft>
                <a:spcPts val="0"/>
              </a:spcAft>
              <a:buNone/>
              <a:defRPr/>
            </a:lvl5pPr>
            <a:lvl6pPr lvl="5" algn="ctr">
              <a:spcBef>
                <a:spcPts val="0"/>
              </a:spcBef>
              <a:spcAft>
                <a:spcPts val="0"/>
              </a:spcAft>
              <a:buNone/>
              <a:defRPr/>
            </a:lvl6pPr>
            <a:lvl7pPr lvl="6" algn="ctr">
              <a:spcBef>
                <a:spcPts val="0"/>
              </a:spcBef>
              <a:spcAft>
                <a:spcPts val="0"/>
              </a:spcAft>
              <a:buNone/>
              <a:defRPr/>
            </a:lvl7pPr>
            <a:lvl8pPr lvl="7" algn="ctr">
              <a:spcBef>
                <a:spcPts val="0"/>
              </a:spcBef>
              <a:spcAft>
                <a:spcPts val="0"/>
              </a:spcAft>
              <a:buNone/>
              <a:defRPr/>
            </a:lvl8pPr>
            <a:lvl9pPr lvl="8" algn="ctr">
              <a:spcBef>
                <a:spcPts val="0"/>
              </a:spcBef>
              <a:spcAft>
                <a:spcPts val="0"/>
              </a:spcAft>
              <a:buNone/>
              <a:defRPr/>
            </a:lvl9pPr>
          </a:lstStyle>
          <a:p/>
        </p:txBody>
      </p:sp>
      <p:sp>
        <p:nvSpPr>
          <p:cNvPr id="550" name="Google Shape;550;p24"/>
          <p:cNvSpPr txBox="1"/>
          <p:nvPr>
            <p:ph idx="1" type="subTitle"/>
          </p:nvPr>
        </p:nvSpPr>
        <p:spPr>
          <a:xfrm>
            <a:off x="4202625" y="1822748"/>
            <a:ext cx="4181400" cy="20925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sz="1600">
                <a:solidFill>
                  <a:schemeClr val="dk2"/>
                </a:solidFill>
                <a:latin typeface="Nunito"/>
                <a:ea typeface="Nunito"/>
                <a:cs typeface="Nunito"/>
                <a:sym typeface="Nunito"/>
              </a:defRPr>
            </a:lvl1pPr>
            <a:lvl2pPr lvl="1" rtl="0">
              <a:spcBef>
                <a:spcPts val="0"/>
              </a:spcBef>
              <a:spcAft>
                <a:spcPts val="0"/>
              </a:spcAft>
              <a:buNone/>
              <a:defRPr sz="1600">
                <a:solidFill>
                  <a:schemeClr val="dk2"/>
                </a:solidFill>
                <a:latin typeface="Nunito"/>
                <a:ea typeface="Nunito"/>
                <a:cs typeface="Nunito"/>
                <a:sym typeface="Nunito"/>
              </a:defRPr>
            </a:lvl2pPr>
            <a:lvl3pPr lvl="2" rtl="0">
              <a:spcBef>
                <a:spcPts val="0"/>
              </a:spcBef>
              <a:spcAft>
                <a:spcPts val="0"/>
              </a:spcAft>
              <a:buNone/>
              <a:defRPr sz="1600">
                <a:solidFill>
                  <a:schemeClr val="dk2"/>
                </a:solidFill>
                <a:latin typeface="Nunito"/>
                <a:ea typeface="Nunito"/>
                <a:cs typeface="Nunito"/>
                <a:sym typeface="Nunito"/>
              </a:defRPr>
            </a:lvl3pPr>
            <a:lvl4pPr lvl="3" rtl="0">
              <a:spcBef>
                <a:spcPts val="0"/>
              </a:spcBef>
              <a:spcAft>
                <a:spcPts val="0"/>
              </a:spcAft>
              <a:buNone/>
              <a:defRPr sz="1600">
                <a:solidFill>
                  <a:schemeClr val="dk2"/>
                </a:solidFill>
                <a:latin typeface="Nunito"/>
                <a:ea typeface="Nunito"/>
                <a:cs typeface="Nunito"/>
                <a:sym typeface="Nunito"/>
              </a:defRPr>
            </a:lvl4pPr>
            <a:lvl5pPr lvl="4" rtl="0">
              <a:spcBef>
                <a:spcPts val="0"/>
              </a:spcBef>
              <a:spcAft>
                <a:spcPts val="0"/>
              </a:spcAft>
              <a:buNone/>
              <a:defRPr sz="1600">
                <a:solidFill>
                  <a:schemeClr val="dk2"/>
                </a:solidFill>
                <a:latin typeface="Nunito"/>
                <a:ea typeface="Nunito"/>
                <a:cs typeface="Nunito"/>
                <a:sym typeface="Nunito"/>
              </a:defRPr>
            </a:lvl5pPr>
            <a:lvl6pPr lvl="5" rtl="0">
              <a:spcBef>
                <a:spcPts val="0"/>
              </a:spcBef>
              <a:spcAft>
                <a:spcPts val="0"/>
              </a:spcAft>
              <a:buNone/>
              <a:defRPr sz="1600">
                <a:solidFill>
                  <a:schemeClr val="dk2"/>
                </a:solidFill>
                <a:latin typeface="Nunito"/>
                <a:ea typeface="Nunito"/>
                <a:cs typeface="Nunito"/>
                <a:sym typeface="Nunito"/>
              </a:defRPr>
            </a:lvl6pPr>
            <a:lvl7pPr lvl="6" rtl="0">
              <a:spcBef>
                <a:spcPts val="0"/>
              </a:spcBef>
              <a:spcAft>
                <a:spcPts val="0"/>
              </a:spcAft>
              <a:buNone/>
              <a:defRPr sz="1600">
                <a:solidFill>
                  <a:schemeClr val="dk2"/>
                </a:solidFill>
                <a:latin typeface="Nunito"/>
                <a:ea typeface="Nunito"/>
                <a:cs typeface="Nunito"/>
                <a:sym typeface="Nunito"/>
              </a:defRPr>
            </a:lvl7pPr>
            <a:lvl8pPr lvl="7" rtl="0">
              <a:spcBef>
                <a:spcPts val="0"/>
              </a:spcBef>
              <a:spcAft>
                <a:spcPts val="0"/>
              </a:spcAft>
              <a:buNone/>
              <a:defRPr sz="1600">
                <a:solidFill>
                  <a:schemeClr val="dk2"/>
                </a:solidFill>
                <a:latin typeface="Nunito"/>
                <a:ea typeface="Nunito"/>
                <a:cs typeface="Nunito"/>
                <a:sym typeface="Nunito"/>
              </a:defRPr>
            </a:lvl8pPr>
            <a:lvl9pPr lvl="8" rtl="0">
              <a:spcBef>
                <a:spcPts val="0"/>
              </a:spcBef>
              <a:spcAft>
                <a:spcPts val="0"/>
              </a:spcAft>
              <a:buNone/>
              <a:defRPr sz="1600">
                <a:solidFill>
                  <a:schemeClr val="dk2"/>
                </a:solidFill>
                <a:latin typeface="Nunito"/>
                <a:ea typeface="Nunito"/>
                <a:cs typeface="Nunito"/>
                <a:sym typeface="Nunito"/>
              </a:defRPr>
            </a:lvl9pPr>
          </a:lstStyle>
          <a:p/>
        </p:txBody>
      </p:sp>
      <p:sp>
        <p:nvSpPr>
          <p:cNvPr id="551" name="Google Shape;551;p24"/>
          <p:cNvSpPr/>
          <p:nvPr/>
        </p:nvSpPr>
        <p:spPr>
          <a:xfrm>
            <a:off x="0" y="185401"/>
            <a:ext cx="838394" cy="1317905"/>
          </a:xfrm>
          <a:custGeom>
            <a:rect b="b" l="l" r="r" t="t"/>
            <a:pathLst>
              <a:path extrusionOk="0" h="56794" w="36126">
                <a:moveTo>
                  <a:pt x="1" y="0"/>
                </a:moveTo>
                <a:lnTo>
                  <a:pt x="1" y="45778"/>
                </a:lnTo>
                <a:cubicBezTo>
                  <a:pt x="498" y="46006"/>
                  <a:pt x="995" y="46255"/>
                  <a:pt x="1513" y="46503"/>
                </a:cubicBezTo>
                <a:cubicBezTo>
                  <a:pt x="7830" y="49548"/>
                  <a:pt x="14293" y="52283"/>
                  <a:pt x="20880" y="54748"/>
                </a:cubicBezTo>
                <a:cubicBezTo>
                  <a:pt x="23490" y="55721"/>
                  <a:pt x="26199" y="56793"/>
                  <a:pt x="28635" y="56793"/>
                </a:cubicBezTo>
                <a:cubicBezTo>
                  <a:pt x="31072" y="56793"/>
                  <a:pt x="33236" y="55721"/>
                  <a:pt x="34759" y="52407"/>
                </a:cubicBezTo>
                <a:cubicBezTo>
                  <a:pt x="35836" y="50066"/>
                  <a:pt x="35939" y="47415"/>
                  <a:pt x="35981" y="44846"/>
                </a:cubicBezTo>
                <a:cubicBezTo>
                  <a:pt x="36126" y="37990"/>
                  <a:pt x="36043" y="30864"/>
                  <a:pt x="33184" y="24629"/>
                </a:cubicBezTo>
                <a:cubicBezTo>
                  <a:pt x="28607" y="14604"/>
                  <a:pt x="18042" y="8990"/>
                  <a:pt x="8183" y="4081"/>
                </a:cubicBezTo>
                <a:cubicBezTo>
                  <a:pt x="5448" y="2714"/>
                  <a:pt x="2714" y="1368"/>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24"/>
          <p:cNvSpPr/>
          <p:nvPr/>
        </p:nvSpPr>
        <p:spPr>
          <a:xfrm>
            <a:off x="488628" y="185407"/>
            <a:ext cx="163346" cy="146382"/>
          </a:xfrm>
          <a:custGeom>
            <a:rect b="b" l="l" r="r" t="t"/>
            <a:pathLst>
              <a:path extrusionOk="0" h="4568" w="5097">
                <a:moveTo>
                  <a:pt x="2355" y="0"/>
                </a:moveTo>
                <a:cubicBezTo>
                  <a:pt x="1461" y="0"/>
                  <a:pt x="560" y="368"/>
                  <a:pt x="187" y="1179"/>
                </a:cubicBezTo>
                <a:cubicBezTo>
                  <a:pt x="22" y="1552"/>
                  <a:pt x="1" y="1945"/>
                  <a:pt x="84" y="2339"/>
                </a:cubicBezTo>
                <a:cubicBezTo>
                  <a:pt x="105" y="2422"/>
                  <a:pt x="146" y="2505"/>
                  <a:pt x="167" y="2608"/>
                </a:cubicBezTo>
                <a:cubicBezTo>
                  <a:pt x="332" y="3043"/>
                  <a:pt x="602" y="3457"/>
                  <a:pt x="933" y="3810"/>
                </a:cubicBezTo>
                <a:cubicBezTo>
                  <a:pt x="1202" y="4141"/>
                  <a:pt x="1534" y="4452"/>
                  <a:pt x="1948" y="4535"/>
                </a:cubicBezTo>
                <a:cubicBezTo>
                  <a:pt x="2039" y="4557"/>
                  <a:pt x="2129" y="4567"/>
                  <a:pt x="2219" y="4567"/>
                </a:cubicBezTo>
                <a:cubicBezTo>
                  <a:pt x="2459" y="4567"/>
                  <a:pt x="2696" y="4495"/>
                  <a:pt x="2922" y="4390"/>
                </a:cubicBezTo>
                <a:cubicBezTo>
                  <a:pt x="3957" y="3872"/>
                  <a:pt x="5097" y="2484"/>
                  <a:pt x="4620" y="1262"/>
                </a:cubicBezTo>
                <a:cubicBezTo>
                  <a:pt x="4454" y="847"/>
                  <a:pt x="4123" y="537"/>
                  <a:pt x="3750" y="330"/>
                </a:cubicBezTo>
                <a:cubicBezTo>
                  <a:pt x="3350" y="115"/>
                  <a:pt x="2854" y="0"/>
                  <a:pt x="235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24"/>
          <p:cNvSpPr/>
          <p:nvPr/>
        </p:nvSpPr>
        <p:spPr>
          <a:xfrm>
            <a:off x="315366" y="3659090"/>
            <a:ext cx="161359" cy="144715"/>
          </a:xfrm>
          <a:custGeom>
            <a:rect b="b" l="l" r="r" t="t"/>
            <a:pathLst>
              <a:path extrusionOk="0" h="4516" w="5035">
                <a:moveTo>
                  <a:pt x="2572" y="0"/>
                </a:moveTo>
                <a:cubicBezTo>
                  <a:pt x="1508" y="0"/>
                  <a:pt x="334" y="574"/>
                  <a:pt x="84" y="1657"/>
                </a:cubicBezTo>
                <a:cubicBezTo>
                  <a:pt x="1" y="2029"/>
                  <a:pt x="63" y="2423"/>
                  <a:pt x="229" y="2754"/>
                </a:cubicBezTo>
                <a:cubicBezTo>
                  <a:pt x="249" y="2837"/>
                  <a:pt x="291" y="2920"/>
                  <a:pt x="353" y="3003"/>
                </a:cubicBezTo>
                <a:cubicBezTo>
                  <a:pt x="581" y="3417"/>
                  <a:pt x="933" y="3728"/>
                  <a:pt x="1327" y="4018"/>
                </a:cubicBezTo>
                <a:cubicBezTo>
                  <a:pt x="1637" y="4267"/>
                  <a:pt x="2031" y="4494"/>
                  <a:pt x="2445" y="4515"/>
                </a:cubicBezTo>
                <a:cubicBezTo>
                  <a:pt x="2756" y="4515"/>
                  <a:pt x="3087" y="4370"/>
                  <a:pt x="3336" y="4163"/>
                </a:cubicBezTo>
                <a:cubicBezTo>
                  <a:pt x="4247" y="3459"/>
                  <a:pt x="5034" y="1926"/>
                  <a:pt x="4330" y="828"/>
                </a:cubicBezTo>
                <a:cubicBezTo>
                  <a:pt x="4102" y="476"/>
                  <a:pt x="3729" y="227"/>
                  <a:pt x="3315" y="103"/>
                </a:cubicBezTo>
                <a:cubicBezTo>
                  <a:pt x="3084" y="34"/>
                  <a:pt x="2831" y="0"/>
                  <a:pt x="25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24"/>
          <p:cNvSpPr/>
          <p:nvPr/>
        </p:nvSpPr>
        <p:spPr>
          <a:xfrm>
            <a:off x="8762524" y="959049"/>
            <a:ext cx="161340" cy="144715"/>
          </a:xfrm>
          <a:custGeom>
            <a:rect b="b" l="l" r="r" t="t"/>
            <a:pathLst>
              <a:path extrusionOk="0" h="4516" w="5034">
                <a:moveTo>
                  <a:pt x="2572" y="1"/>
                </a:moveTo>
                <a:cubicBezTo>
                  <a:pt x="1507" y="1"/>
                  <a:pt x="333" y="574"/>
                  <a:pt x="83" y="1657"/>
                </a:cubicBezTo>
                <a:cubicBezTo>
                  <a:pt x="0" y="2030"/>
                  <a:pt x="63" y="2424"/>
                  <a:pt x="228" y="2755"/>
                </a:cubicBezTo>
                <a:cubicBezTo>
                  <a:pt x="249" y="2838"/>
                  <a:pt x="290" y="2921"/>
                  <a:pt x="353" y="3004"/>
                </a:cubicBezTo>
                <a:cubicBezTo>
                  <a:pt x="580" y="3418"/>
                  <a:pt x="933" y="3729"/>
                  <a:pt x="1326" y="4019"/>
                </a:cubicBezTo>
                <a:cubicBezTo>
                  <a:pt x="1637" y="4267"/>
                  <a:pt x="2030" y="4495"/>
                  <a:pt x="2445" y="4516"/>
                </a:cubicBezTo>
                <a:cubicBezTo>
                  <a:pt x="2755" y="4516"/>
                  <a:pt x="3087" y="4371"/>
                  <a:pt x="3335" y="4164"/>
                </a:cubicBezTo>
                <a:cubicBezTo>
                  <a:pt x="4247" y="3459"/>
                  <a:pt x="5034" y="1927"/>
                  <a:pt x="4330" y="829"/>
                </a:cubicBezTo>
                <a:cubicBezTo>
                  <a:pt x="4102" y="477"/>
                  <a:pt x="3729" y="228"/>
                  <a:pt x="3315" y="104"/>
                </a:cubicBezTo>
                <a:cubicBezTo>
                  <a:pt x="3084" y="35"/>
                  <a:pt x="2831" y="1"/>
                  <a:pt x="25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24"/>
          <p:cNvSpPr/>
          <p:nvPr/>
        </p:nvSpPr>
        <p:spPr>
          <a:xfrm>
            <a:off x="5633501" y="4678850"/>
            <a:ext cx="2045205" cy="466311"/>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24"/>
          <p:cNvSpPr/>
          <p:nvPr/>
        </p:nvSpPr>
        <p:spPr>
          <a:xfrm>
            <a:off x="8294848" y="1"/>
            <a:ext cx="838358" cy="920204"/>
          </a:xfrm>
          <a:custGeom>
            <a:rect b="b" l="l" r="r" t="t"/>
            <a:pathLst>
              <a:path extrusionOk="0" h="45230" w="41202">
                <a:moveTo>
                  <a:pt x="13796" y="0"/>
                </a:moveTo>
                <a:cubicBezTo>
                  <a:pt x="12926" y="1015"/>
                  <a:pt x="12222" y="1968"/>
                  <a:pt x="11684" y="2734"/>
                </a:cubicBezTo>
                <a:cubicBezTo>
                  <a:pt x="3771" y="13899"/>
                  <a:pt x="1" y="24670"/>
                  <a:pt x="457" y="34696"/>
                </a:cubicBezTo>
                <a:cubicBezTo>
                  <a:pt x="539" y="36519"/>
                  <a:pt x="767" y="38859"/>
                  <a:pt x="1907" y="40889"/>
                </a:cubicBezTo>
                <a:cubicBezTo>
                  <a:pt x="3294" y="43396"/>
                  <a:pt x="5428" y="44825"/>
                  <a:pt x="8224" y="45157"/>
                </a:cubicBezTo>
                <a:cubicBezTo>
                  <a:pt x="8648" y="45206"/>
                  <a:pt x="9074" y="45230"/>
                  <a:pt x="9501" y="45230"/>
                </a:cubicBezTo>
                <a:cubicBezTo>
                  <a:pt x="12625" y="45230"/>
                  <a:pt x="15778" y="43990"/>
                  <a:pt x="18001" y="42878"/>
                </a:cubicBezTo>
                <a:cubicBezTo>
                  <a:pt x="18105" y="42816"/>
                  <a:pt x="18209" y="42754"/>
                  <a:pt x="18312" y="42712"/>
                </a:cubicBezTo>
                <a:cubicBezTo>
                  <a:pt x="21150" y="41221"/>
                  <a:pt x="23863" y="39232"/>
                  <a:pt x="25624" y="37306"/>
                </a:cubicBezTo>
                <a:cubicBezTo>
                  <a:pt x="29208" y="33432"/>
                  <a:pt x="32294" y="28565"/>
                  <a:pt x="34842" y="22868"/>
                </a:cubicBezTo>
                <a:cubicBezTo>
                  <a:pt x="36789" y="18518"/>
                  <a:pt x="38446" y="13651"/>
                  <a:pt x="39730" y="8389"/>
                </a:cubicBezTo>
                <a:lnTo>
                  <a:pt x="39793" y="8161"/>
                </a:lnTo>
                <a:cubicBezTo>
                  <a:pt x="40414" y="5613"/>
                  <a:pt x="41118" y="2714"/>
                  <a:pt x="41201" y="0"/>
                </a:cubicBezTo>
                <a:lnTo>
                  <a:pt x="40393" y="0"/>
                </a:lnTo>
                <a:cubicBezTo>
                  <a:pt x="40290" y="2610"/>
                  <a:pt x="39606" y="5469"/>
                  <a:pt x="38985" y="7975"/>
                </a:cubicBezTo>
                <a:lnTo>
                  <a:pt x="38923" y="8203"/>
                </a:lnTo>
                <a:cubicBezTo>
                  <a:pt x="37659" y="13402"/>
                  <a:pt x="36023" y="18228"/>
                  <a:pt x="34096" y="22537"/>
                </a:cubicBezTo>
                <a:cubicBezTo>
                  <a:pt x="31590" y="28150"/>
                  <a:pt x="28524" y="32935"/>
                  <a:pt x="25023" y="36747"/>
                </a:cubicBezTo>
                <a:cubicBezTo>
                  <a:pt x="21931" y="40129"/>
                  <a:pt x="15069" y="44396"/>
                  <a:pt x="9503" y="44396"/>
                </a:cubicBezTo>
                <a:cubicBezTo>
                  <a:pt x="9104" y="44396"/>
                  <a:pt x="8712" y="44374"/>
                  <a:pt x="8328" y="44328"/>
                </a:cubicBezTo>
                <a:cubicBezTo>
                  <a:pt x="5801" y="44038"/>
                  <a:pt x="3874" y="42754"/>
                  <a:pt x="2632" y="40496"/>
                </a:cubicBezTo>
                <a:cubicBezTo>
                  <a:pt x="1575" y="38611"/>
                  <a:pt x="1347" y="36395"/>
                  <a:pt x="1285" y="34675"/>
                </a:cubicBezTo>
                <a:cubicBezTo>
                  <a:pt x="829" y="24815"/>
                  <a:pt x="4558" y="14231"/>
                  <a:pt x="12346" y="3211"/>
                </a:cubicBezTo>
                <a:cubicBezTo>
                  <a:pt x="12968" y="2320"/>
                  <a:pt x="13838" y="1201"/>
                  <a:pt x="1487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57" name="Google Shape;557;p24"/>
          <p:cNvGrpSpPr/>
          <p:nvPr/>
        </p:nvGrpSpPr>
        <p:grpSpPr>
          <a:xfrm>
            <a:off x="8459112" y="3192811"/>
            <a:ext cx="509835" cy="466288"/>
            <a:chOff x="5177300" y="2314950"/>
            <a:chExt cx="341575" cy="312400"/>
          </a:xfrm>
        </p:grpSpPr>
        <p:sp>
          <p:nvSpPr>
            <p:cNvPr id="558" name="Google Shape;558;p24"/>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24"/>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24"/>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24"/>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24"/>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63" name="Google Shape;563;p24"/>
          <p:cNvSpPr/>
          <p:nvPr/>
        </p:nvSpPr>
        <p:spPr>
          <a:xfrm rot="10800000">
            <a:off x="5414562" y="6"/>
            <a:ext cx="1536187" cy="350196"/>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12">
    <p:bg>
      <p:bgPr>
        <a:solidFill>
          <a:schemeClr val="accent4"/>
        </a:solidFill>
      </p:bgPr>
    </p:bg>
    <p:spTree>
      <p:nvGrpSpPr>
        <p:cNvPr id="564" name="Shape 564"/>
        <p:cNvGrpSpPr/>
        <p:nvPr/>
      </p:nvGrpSpPr>
      <p:grpSpPr>
        <a:xfrm>
          <a:off x="0" y="0"/>
          <a:ext cx="0" cy="0"/>
          <a:chOff x="0" y="0"/>
          <a:chExt cx="0" cy="0"/>
        </a:xfrm>
      </p:grpSpPr>
      <p:sp>
        <p:nvSpPr>
          <p:cNvPr id="565" name="Google Shape;565;p25"/>
          <p:cNvSpPr/>
          <p:nvPr/>
        </p:nvSpPr>
        <p:spPr>
          <a:xfrm>
            <a:off x="692715" y="1034242"/>
            <a:ext cx="186752" cy="167685"/>
          </a:xfrm>
          <a:custGeom>
            <a:rect b="b" l="l" r="r" t="t"/>
            <a:pathLst>
              <a:path extrusionOk="0" h="5221" w="5821">
                <a:moveTo>
                  <a:pt x="3294" y="0"/>
                </a:moveTo>
                <a:cubicBezTo>
                  <a:pt x="3024" y="0"/>
                  <a:pt x="2734" y="83"/>
                  <a:pt x="2486" y="208"/>
                </a:cubicBezTo>
                <a:cubicBezTo>
                  <a:pt x="1284" y="788"/>
                  <a:pt x="0" y="2362"/>
                  <a:pt x="539" y="3770"/>
                </a:cubicBezTo>
                <a:cubicBezTo>
                  <a:pt x="725" y="4247"/>
                  <a:pt x="1098" y="4620"/>
                  <a:pt x="1533" y="4848"/>
                </a:cubicBezTo>
                <a:cubicBezTo>
                  <a:pt x="1989" y="5096"/>
                  <a:pt x="2548" y="5220"/>
                  <a:pt x="3128" y="5220"/>
                </a:cubicBezTo>
                <a:cubicBezTo>
                  <a:pt x="4143" y="5220"/>
                  <a:pt x="5179" y="4806"/>
                  <a:pt x="5614" y="3853"/>
                </a:cubicBezTo>
                <a:cubicBezTo>
                  <a:pt x="5800" y="3460"/>
                  <a:pt x="5821" y="2983"/>
                  <a:pt x="5717" y="2548"/>
                </a:cubicBezTo>
                <a:cubicBezTo>
                  <a:pt x="5696" y="2445"/>
                  <a:pt x="5676" y="2341"/>
                  <a:pt x="5634" y="2238"/>
                </a:cubicBezTo>
                <a:cubicBezTo>
                  <a:pt x="5448" y="1720"/>
                  <a:pt x="5116" y="1264"/>
                  <a:pt x="4764" y="850"/>
                </a:cubicBezTo>
                <a:cubicBezTo>
                  <a:pt x="4454" y="498"/>
                  <a:pt x="4081" y="125"/>
                  <a:pt x="3604" y="21"/>
                </a:cubicBezTo>
                <a:cubicBezTo>
                  <a:pt x="3501" y="0"/>
                  <a:pt x="3397" y="0"/>
                  <a:pt x="329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25"/>
          <p:cNvSpPr/>
          <p:nvPr/>
        </p:nvSpPr>
        <p:spPr>
          <a:xfrm>
            <a:off x="2560783" y="233392"/>
            <a:ext cx="95702" cy="91695"/>
          </a:xfrm>
          <a:custGeom>
            <a:rect b="b" l="l" r="r" t="t"/>
            <a:pathLst>
              <a:path extrusionOk="0" h="2855" w="2983">
                <a:moveTo>
                  <a:pt x="1613" y="1"/>
                </a:moveTo>
                <a:cubicBezTo>
                  <a:pt x="1436" y="1"/>
                  <a:pt x="1267" y="43"/>
                  <a:pt x="1098" y="120"/>
                </a:cubicBezTo>
                <a:cubicBezTo>
                  <a:pt x="1036" y="141"/>
                  <a:pt x="994" y="161"/>
                  <a:pt x="953" y="182"/>
                </a:cubicBezTo>
                <a:cubicBezTo>
                  <a:pt x="684" y="348"/>
                  <a:pt x="497" y="555"/>
                  <a:pt x="311" y="804"/>
                </a:cubicBezTo>
                <a:cubicBezTo>
                  <a:pt x="145" y="1011"/>
                  <a:pt x="0" y="1239"/>
                  <a:pt x="0" y="1508"/>
                </a:cubicBezTo>
                <a:cubicBezTo>
                  <a:pt x="0" y="1715"/>
                  <a:pt x="83" y="1901"/>
                  <a:pt x="228" y="2067"/>
                </a:cubicBezTo>
                <a:cubicBezTo>
                  <a:pt x="547" y="2477"/>
                  <a:pt x="1156" y="2854"/>
                  <a:pt x="1719" y="2854"/>
                </a:cubicBezTo>
                <a:cubicBezTo>
                  <a:pt x="1924" y="2854"/>
                  <a:pt x="2123" y="2804"/>
                  <a:pt x="2299" y="2689"/>
                </a:cubicBezTo>
                <a:cubicBezTo>
                  <a:pt x="2527" y="2544"/>
                  <a:pt x="2693" y="2316"/>
                  <a:pt x="2755" y="2046"/>
                </a:cubicBezTo>
                <a:cubicBezTo>
                  <a:pt x="2983" y="1301"/>
                  <a:pt x="2631" y="224"/>
                  <a:pt x="1802" y="16"/>
                </a:cubicBezTo>
                <a:cubicBezTo>
                  <a:pt x="1738" y="6"/>
                  <a:pt x="1675" y="1"/>
                  <a:pt x="161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25"/>
          <p:cNvSpPr/>
          <p:nvPr/>
        </p:nvSpPr>
        <p:spPr>
          <a:xfrm>
            <a:off x="6362046" y="233231"/>
            <a:ext cx="95060" cy="91856"/>
          </a:xfrm>
          <a:custGeom>
            <a:rect b="b" l="l" r="r" t="t"/>
            <a:pathLst>
              <a:path extrusionOk="0" h="2860" w="2963">
                <a:moveTo>
                  <a:pt x="1575" y="1"/>
                </a:moveTo>
                <a:cubicBezTo>
                  <a:pt x="1409" y="1"/>
                  <a:pt x="1243" y="42"/>
                  <a:pt x="1078" y="125"/>
                </a:cubicBezTo>
                <a:cubicBezTo>
                  <a:pt x="1036" y="146"/>
                  <a:pt x="974" y="166"/>
                  <a:pt x="933" y="187"/>
                </a:cubicBezTo>
                <a:cubicBezTo>
                  <a:pt x="684" y="353"/>
                  <a:pt x="477" y="560"/>
                  <a:pt x="290" y="809"/>
                </a:cubicBezTo>
                <a:cubicBezTo>
                  <a:pt x="145" y="1016"/>
                  <a:pt x="0" y="1244"/>
                  <a:pt x="0" y="1513"/>
                </a:cubicBezTo>
                <a:cubicBezTo>
                  <a:pt x="0" y="1720"/>
                  <a:pt x="83" y="1906"/>
                  <a:pt x="208" y="2072"/>
                </a:cubicBezTo>
                <a:cubicBezTo>
                  <a:pt x="539" y="2486"/>
                  <a:pt x="1140" y="2859"/>
                  <a:pt x="1699" y="2859"/>
                </a:cubicBezTo>
                <a:cubicBezTo>
                  <a:pt x="1906" y="2859"/>
                  <a:pt x="2113" y="2818"/>
                  <a:pt x="2300" y="2694"/>
                </a:cubicBezTo>
                <a:cubicBezTo>
                  <a:pt x="2527" y="2549"/>
                  <a:pt x="2672" y="2321"/>
                  <a:pt x="2755" y="2051"/>
                </a:cubicBezTo>
                <a:cubicBezTo>
                  <a:pt x="2962" y="1306"/>
                  <a:pt x="2631" y="229"/>
                  <a:pt x="1782" y="21"/>
                </a:cubicBezTo>
                <a:cubicBezTo>
                  <a:pt x="1720" y="21"/>
                  <a:pt x="1637" y="1"/>
                  <a:pt x="15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25"/>
          <p:cNvSpPr/>
          <p:nvPr/>
        </p:nvSpPr>
        <p:spPr>
          <a:xfrm>
            <a:off x="8328478" y="4747860"/>
            <a:ext cx="121625" cy="109135"/>
          </a:xfrm>
          <a:custGeom>
            <a:rect b="b" l="l" r="r" t="t"/>
            <a:pathLst>
              <a:path extrusionOk="0" h="3398" w="3791">
                <a:moveTo>
                  <a:pt x="1947" y="0"/>
                </a:moveTo>
                <a:cubicBezTo>
                  <a:pt x="1699" y="0"/>
                  <a:pt x="1471" y="104"/>
                  <a:pt x="1284" y="269"/>
                </a:cubicBezTo>
                <a:cubicBezTo>
                  <a:pt x="601" y="787"/>
                  <a:pt x="0" y="1968"/>
                  <a:pt x="518" y="2776"/>
                </a:cubicBezTo>
                <a:cubicBezTo>
                  <a:pt x="684" y="3045"/>
                  <a:pt x="974" y="3231"/>
                  <a:pt x="1284" y="3335"/>
                </a:cubicBezTo>
                <a:cubicBezTo>
                  <a:pt x="1471" y="3376"/>
                  <a:pt x="1657" y="3397"/>
                  <a:pt x="1864" y="3397"/>
                </a:cubicBezTo>
                <a:cubicBezTo>
                  <a:pt x="2672" y="3397"/>
                  <a:pt x="3542" y="2983"/>
                  <a:pt x="3729" y="2154"/>
                </a:cubicBezTo>
                <a:cubicBezTo>
                  <a:pt x="3791" y="1885"/>
                  <a:pt x="3749" y="1595"/>
                  <a:pt x="3625" y="1326"/>
                </a:cubicBezTo>
                <a:cubicBezTo>
                  <a:pt x="3604" y="1264"/>
                  <a:pt x="3563" y="1201"/>
                  <a:pt x="3542" y="1139"/>
                </a:cubicBezTo>
                <a:cubicBezTo>
                  <a:pt x="3356" y="829"/>
                  <a:pt x="3087" y="580"/>
                  <a:pt x="2797" y="373"/>
                </a:cubicBezTo>
                <a:cubicBezTo>
                  <a:pt x="2548" y="186"/>
                  <a:pt x="2279" y="0"/>
                  <a:pt x="19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25"/>
          <p:cNvSpPr/>
          <p:nvPr/>
        </p:nvSpPr>
        <p:spPr>
          <a:xfrm>
            <a:off x="8643464" y="1326960"/>
            <a:ext cx="121657" cy="109135"/>
          </a:xfrm>
          <a:custGeom>
            <a:rect b="b" l="l" r="r" t="t"/>
            <a:pathLst>
              <a:path extrusionOk="0" h="3398" w="3792">
                <a:moveTo>
                  <a:pt x="1948" y="1"/>
                </a:moveTo>
                <a:cubicBezTo>
                  <a:pt x="1699" y="1"/>
                  <a:pt x="1471" y="104"/>
                  <a:pt x="1264" y="270"/>
                </a:cubicBezTo>
                <a:cubicBezTo>
                  <a:pt x="601" y="788"/>
                  <a:pt x="1" y="1968"/>
                  <a:pt x="518" y="2776"/>
                </a:cubicBezTo>
                <a:cubicBezTo>
                  <a:pt x="684" y="3046"/>
                  <a:pt x="974" y="3232"/>
                  <a:pt x="1285" y="3336"/>
                </a:cubicBezTo>
                <a:cubicBezTo>
                  <a:pt x="1471" y="3377"/>
                  <a:pt x="1658" y="3398"/>
                  <a:pt x="1865" y="3398"/>
                </a:cubicBezTo>
                <a:cubicBezTo>
                  <a:pt x="2673" y="3398"/>
                  <a:pt x="3543" y="2983"/>
                  <a:pt x="3729" y="2155"/>
                </a:cubicBezTo>
                <a:cubicBezTo>
                  <a:pt x="3791" y="1886"/>
                  <a:pt x="3750" y="1575"/>
                  <a:pt x="3626" y="1326"/>
                </a:cubicBezTo>
                <a:cubicBezTo>
                  <a:pt x="3605" y="1264"/>
                  <a:pt x="3563" y="1202"/>
                  <a:pt x="3543" y="1140"/>
                </a:cubicBezTo>
                <a:cubicBezTo>
                  <a:pt x="3356" y="829"/>
                  <a:pt x="3087" y="581"/>
                  <a:pt x="2797" y="373"/>
                </a:cubicBezTo>
                <a:cubicBezTo>
                  <a:pt x="2548" y="187"/>
                  <a:pt x="2279" y="1"/>
                  <a:pt x="194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25"/>
          <p:cNvSpPr/>
          <p:nvPr/>
        </p:nvSpPr>
        <p:spPr>
          <a:xfrm>
            <a:off x="-10405" y="-6911"/>
            <a:ext cx="1394273" cy="1108375"/>
          </a:xfrm>
          <a:custGeom>
            <a:rect b="b" l="l" r="r" t="t"/>
            <a:pathLst>
              <a:path extrusionOk="0" h="34510" w="43459">
                <a:moveTo>
                  <a:pt x="41491" y="0"/>
                </a:moveTo>
                <a:cubicBezTo>
                  <a:pt x="32604" y="12159"/>
                  <a:pt x="19327" y="22827"/>
                  <a:pt x="1803" y="31858"/>
                </a:cubicBezTo>
                <a:cubicBezTo>
                  <a:pt x="1243" y="32127"/>
                  <a:pt x="643" y="32438"/>
                  <a:pt x="1" y="32749"/>
                </a:cubicBezTo>
                <a:lnTo>
                  <a:pt x="1" y="34510"/>
                </a:lnTo>
                <a:cubicBezTo>
                  <a:pt x="912" y="34075"/>
                  <a:pt x="1782" y="33640"/>
                  <a:pt x="2528" y="33246"/>
                </a:cubicBezTo>
                <a:cubicBezTo>
                  <a:pt x="20715" y="23883"/>
                  <a:pt x="34427" y="12739"/>
                  <a:pt x="4345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25"/>
          <p:cNvSpPr/>
          <p:nvPr/>
        </p:nvSpPr>
        <p:spPr>
          <a:xfrm>
            <a:off x="7710450" y="530327"/>
            <a:ext cx="1433536" cy="1327661"/>
          </a:xfrm>
          <a:custGeom>
            <a:rect b="b" l="l" r="r" t="t"/>
            <a:pathLst>
              <a:path extrusionOk="0" h="61480" w="66452">
                <a:moveTo>
                  <a:pt x="41698" y="1"/>
                </a:moveTo>
                <a:cubicBezTo>
                  <a:pt x="37804" y="1"/>
                  <a:pt x="33806" y="125"/>
                  <a:pt x="29725" y="394"/>
                </a:cubicBezTo>
                <a:lnTo>
                  <a:pt x="29270" y="436"/>
                </a:lnTo>
                <a:cubicBezTo>
                  <a:pt x="20342" y="1016"/>
                  <a:pt x="9198" y="1741"/>
                  <a:pt x="3750" y="8141"/>
                </a:cubicBezTo>
                <a:cubicBezTo>
                  <a:pt x="1099" y="11228"/>
                  <a:pt x="1" y="15412"/>
                  <a:pt x="477" y="20591"/>
                </a:cubicBezTo>
                <a:cubicBezTo>
                  <a:pt x="2486" y="42299"/>
                  <a:pt x="25728" y="52014"/>
                  <a:pt x="35608" y="55183"/>
                </a:cubicBezTo>
                <a:cubicBezTo>
                  <a:pt x="46504" y="58663"/>
                  <a:pt x="56799" y="60755"/>
                  <a:pt x="66451" y="61480"/>
                </a:cubicBezTo>
                <a:lnTo>
                  <a:pt x="66451" y="59885"/>
                </a:lnTo>
                <a:cubicBezTo>
                  <a:pt x="56944" y="59181"/>
                  <a:pt x="46814" y="57109"/>
                  <a:pt x="36105" y="53671"/>
                </a:cubicBezTo>
                <a:cubicBezTo>
                  <a:pt x="30181" y="51786"/>
                  <a:pt x="19348" y="47477"/>
                  <a:pt x="11456" y="39585"/>
                </a:cubicBezTo>
                <a:cubicBezTo>
                  <a:pt x="6546" y="34697"/>
                  <a:pt x="2797" y="28400"/>
                  <a:pt x="2051" y="20446"/>
                </a:cubicBezTo>
                <a:cubicBezTo>
                  <a:pt x="1616" y="15640"/>
                  <a:pt x="2569" y="11953"/>
                  <a:pt x="4951" y="9156"/>
                </a:cubicBezTo>
                <a:cubicBezTo>
                  <a:pt x="9964" y="3274"/>
                  <a:pt x="20735" y="2569"/>
                  <a:pt x="29373" y="2010"/>
                </a:cubicBezTo>
                <a:lnTo>
                  <a:pt x="29829" y="1989"/>
                </a:lnTo>
                <a:cubicBezTo>
                  <a:pt x="33868" y="1720"/>
                  <a:pt x="37845" y="1596"/>
                  <a:pt x="41719" y="1596"/>
                </a:cubicBezTo>
                <a:cubicBezTo>
                  <a:pt x="47705" y="1596"/>
                  <a:pt x="53484" y="1906"/>
                  <a:pt x="58953" y="2528"/>
                </a:cubicBezTo>
                <a:cubicBezTo>
                  <a:pt x="61521" y="2839"/>
                  <a:pt x="64007" y="3191"/>
                  <a:pt x="66451" y="3626"/>
                </a:cubicBezTo>
                <a:lnTo>
                  <a:pt x="66451" y="2031"/>
                </a:lnTo>
                <a:cubicBezTo>
                  <a:pt x="64069" y="1616"/>
                  <a:pt x="61625" y="1244"/>
                  <a:pt x="59139" y="954"/>
                </a:cubicBezTo>
                <a:cubicBezTo>
                  <a:pt x="53588" y="332"/>
                  <a:pt x="47767" y="1"/>
                  <a:pt x="4169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25"/>
          <p:cNvSpPr/>
          <p:nvPr/>
        </p:nvSpPr>
        <p:spPr>
          <a:xfrm>
            <a:off x="3857333" y="-6911"/>
            <a:ext cx="2387772" cy="1042117"/>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25"/>
          <p:cNvSpPr/>
          <p:nvPr/>
        </p:nvSpPr>
        <p:spPr>
          <a:xfrm>
            <a:off x="3207626" y="4433150"/>
            <a:ext cx="1547839" cy="711981"/>
          </a:xfrm>
          <a:custGeom>
            <a:rect b="b" l="l" r="r" t="t"/>
            <a:pathLst>
              <a:path extrusionOk="0" h="28680" w="62350">
                <a:moveTo>
                  <a:pt x="41636" y="0"/>
                </a:moveTo>
                <a:cubicBezTo>
                  <a:pt x="26782" y="0"/>
                  <a:pt x="9821" y="8724"/>
                  <a:pt x="2175" y="20436"/>
                </a:cubicBezTo>
                <a:cubicBezTo>
                  <a:pt x="1699" y="21181"/>
                  <a:pt x="1285" y="21989"/>
                  <a:pt x="953" y="22839"/>
                </a:cubicBezTo>
                <a:cubicBezTo>
                  <a:pt x="228" y="24724"/>
                  <a:pt x="0" y="26795"/>
                  <a:pt x="518" y="28680"/>
                </a:cubicBezTo>
                <a:lnTo>
                  <a:pt x="53318" y="28680"/>
                </a:lnTo>
                <a:cubicBezTo>
                  <a:pt x="55265" y="27396"/>
                  <a:pt x="57068" y="25925"/>
                  <a:pt x="58559" y="24164"/>
                </a:cubicBezTo>
                <a:cubicBezTo>
                  <a:pt x="60734" y="21616"/>
                  <a:pt x="62225" y="18426"/>
                  <a:pt x="62267" y="15071"/>
                </a:cubicBezTo>
                <a:cubicBezTo>
                  <a:pt x="62350" y="8339"/>
                  <a:pt x="56405" y="2705"/>
                  <a:pt x="49880" y="1006"/>
                </a:cubicBezTo>
                <a:cubicBezTo>
                  <a:pt x="47263" y="322"/>
                  <a:pt x="44488" y="0"/>
                  <a:pt x="41636"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25"/>
          <p:cNvSpPr/>
          <p:nvPr/>
        </p:nvSpPr>
        <p:spPr>
          <a:xfrm>
            <a:off x="1422746" y="4751853"/>
            <a:ext cx="183515" cy="147455"/>
          </a:xfrm>
          <a:custGeom>
            <a:rect b="b" l="l" r="r" t="t"/>
            <a:pathLst>
              <a:path extrusionOk="0" h="6276" w="7810">
                <a:moveTo>
                  <a:pt x="4062" y="1"/>
                </a:moveTo>
                <a:cubicBezTo>
                  <a:pt x="3994" y="1"/>
                  <a:pt x="3924" y="3"/>
                  <a:pt x="3854" y="9"/>
                </a:cubicBezTo>
                <a:cubicBezTo>
                  <a:pt x="2797" y="112"/>
                  <a:pt x="1202" y="1086"/>
                  <a:pt x="622" y="2101"/>
                </a:cubicBezTo>
                <a:cubicBezTo>
                  <a:pt x="1" y="3137"/>
                  <a:pt x="581" y="3696"/>
                  <a:pt x="1306" y="4504"/>
                </a:cubicBezTo>
                <a:cubicBezTo>
                  <a:pt x="2123" y="5429"/>
                  <a:pt x="3146" y="6276"/>
                  <a:pt x="4265" y="6276"/>
                </a:cubicBezTo>
                <a:cubicBezTo>
                  <a:pt x="4423" y="6276"/>
                  <a:pt x="4583" y="6259"/>
                  <a:pt x="4744" y="6223"/>
                </a:cubicBezTo>
                <a:cubicBezTo>
                  <a:pt x="5014" y="6161"/>
                  <a:pt x="5304" y="6057"/>
                  <a:pt x="5594" y="5871"/>
                </a:cubicBezTo>
                <a:cubicBezTo>
                  <a:pt x="7064" y="4918"/>
                  <a:pt x="7810" y="3385"/>
                  <a:pt x="6733" y="1811"/>
                </a:cubicBezTo>
                <a:cubicBezTo>
                  <a:pt x="6066" y="850"/>
                  <a:pt x="5269" y="1"/>
                  <a:pt x="406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25"/>
          <p:cNvSpPr/>
          <p:nvPr/>
        </p:nvSpPr>
        <p:spPr>
          <a:xfrm>
            <a:off x="1269054" y="4566503"/>
            <a:ext cx="130858" cy="120059"/>
          </a:xfrm>
          <a:custGeom>
            <a:rect b="b" l="l" r="r" t="t"/>
            <a:pathLst>
              <a:path extrusionOk="0" h="5110" w="5569">
                <a:moveTo>
                  <a:pt x="3008" y="0"/>
                </a:moveTo>
                <a:cubicBezTo>
                  <a:pt x="2704" y="0"/>
                  <a:pt x="2356" y="130"/>
                  <a:pt x="1902" y="420"/>
                </a:cubicBezTo>
                <a:cubicBezTo>
                  <a:pt x="1073" y="938"/>
                  <a:pt x="162" y="1642"/>
                  <a:pt x="100" y="2595"/>
                </a:cubicBezTo>
                <a:cubicBezTo>
                  <a:pt x="0" y="3786"/>
                  <a:pt x="1650" y="5109"/>
                  <a:pt x="2827" y="5109"/>
                </a:cubicBezTo>
                <a:cubicBezTo>
                  <a:pt x="2879" y="5109"/>
                  <a:pt x="2929" y="5107"/>
                  <a:pt x="2979" y="5101"/>
                </a:cubicBezTo>
                <a:cubicBezTo>
                  <a:pt x="3207" y="5060"/>
                  <a:pt x="3414" y="5019"/>
                  <a:pt x="3600" y="4936"/>
                </a:cubicBezTo>
                <a:cubicBezTo>
                  <a:pt x="5154" y="4314"/>
                  <a:pt x="5568" y="2119"/>
                  <a:pt x="4429" y="917"/>
                </a:cubicBezTo>
                <a:cubicBezTo>
                  <a:pt x="3888" y="351"/>
                  <a:pt x="3507" y="0"/>
                  <a:pt x="300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25"/>
          <p:cNvSpPr/>
          <p:nvPr/>
        </p:nvSpPr>
        <p:spPr>
          <a:xfrm>
            <a:off x="1575099" y="4594298"/>
            <a:ext cx="144580" cy="72130"/>
          </a:xfrm>
          <a:custGeom>
            <a:rect b="b" l="l" r="r" t="t"/>
            <a:pathLst>
              <a:path extrusionOk="0" h="3070" w="6153">
                <a:moveTo>
                  <a:pt x="3130" y="1"/>
                </a:moveTo>
                <a:cubicBezTo>
                  <a:pt x="2769" y="1"/>
                  <a:pt x="2391" y="156"/>
                  <a:pt x="1989" y="542"/>
                </a:cubicBezTo>
                <a:cubicBezTo>
                  <a:pt x="0" y="2448"/>
                  <a:pt x="3149" y="2883"/>
                  <a:pt x="4764" y="3069"/>
                </a:cubicBezTo>
                <a:cubicBezTo>
                  <a:pt x="6152" y="2779"/>
                  <a:pt x="5386" y="1412"/>
                  <a:pt x="4744" y="853"/>
                </a:cubicBezTo>
                <a:cubicBezTo>
                  <a:pt x="4225" y="384"/>
                  <a:pt x="3698" y="1"/>
                  <a:pt x="313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25"/>
          <p:cNvSpPr/>
          <p:nvPr/>
        </p:nvSpPr>
        <p:spPr>
          <a:xfrm>
            <a:off x="1095624" y="4433147"/>
            <a:ext cx="114950" cy="73163"/>
          </a:xfrm>
          <a:custGeom>
            <a:rect b="b" l="l" r="r" t="t"/>
            <a:pathLst>
              <a:path extrusionOk="0" h="3114" w="4892">
                <a:moveTo>
                  <a:pt x="3093" y="1"/>
                </a:moveTo>
                <a:cubicBezTo>
                  <a:pt x="2807" y="1"/>
                  <a:pt x="2492" y="57"/>
                  <a:pt x="2157" y="151"/>
                </a:cubicBezTo>
                <a:cubicBezTo>
                  <a:pt x="1" y="747"/>
                  <a:pt x="1693" y="3114"/>
                  <a:pt x="3519" y="3114"/>
                </a:cubicBezTo>
                <a:cubicBezTo>
                  <a:pt x="3534" y="3114"/>
                  <a:pt x="3550" y="3114"/>
                  <a:pt x="3566" y="3113"/>
                </a:cubicBezTo>
                <a:cubicBezTo>
                  <a:pt x="4539" y="2347"/>
                  <a:pt x="4891" y="2119"/>
                  <a:pt x="4436" y="938"/>
                </a:cubicBezTo>
                <a:cubicBezTo>
                  <a:pt x="4169" y="251"/>
                  <a:pt x="3694" y="1"/>
                  <a:pt x="309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25"/>
          <p:cNvSpPr/>
          <p:nvPr/>
        </p:nvSpPr>
        <p:spPr>
          <a:xfrm>
            <a:off x="1159442" y="4745791"/>
            <a:ext cx="70117" cy="63225"/>
          </a:xfrm>
          <a:custGeom>
            <a:rect b="b" l="l" r="r" t="t"/>
            <a:pathLst>
              <a:path extrusionOk="0" h="2691" w="2984">
                <a:moveTo>
                  <a:pt x="1169" y="1"/>
                </a:moveTo>
                <a:cubicBezTo>
                  <a:pt x="1105" y="1"/>
                  <a:pt x="1040" y="6"/>
                  <a:pt x="974" y="18"/>
                </a:cubicBezTo>
                <a:cubicBezTo>
                  <a:pt x="0" y="184"/>
                  <a:pt x="83" y="2421"/>
                  <a:pt x="912" y="2545"/>
                </a:cubicBezTo>
                <a:lnTo>
                  <a:pt x="1181" y="2690"/>
                </a:lnTo>
                <a:cubicBezTo>
                  <a:pt x="2155" y="2380"/>
                  <a:pt x="2983" y="1675"/>
                  <a:pt x="2362" y="743"/>
                </a:cubicBezTo>
                <a:cubicBezTo>
                  <a:pt x="2087" y="339"/>
                  <a:pt x="1665" y="1"/>
                  <a:pt x="116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79" name="Google Shape;579;p25"/>
          <p:cNvGrpSpPr/>
          <p:nvPr/>
        </p:nvGrpSpPr>
        <p:grpSpPr>
          <a:xfrm rot="10800000">
            <a:off x="6311381" y="3803824"/>
            <a:ext cx="1931101" cy="1350549"/>
            <a:chOff x="3045330" y="-6829"/>
            <a:chExt cx="2308272" cy="1614331"/>
          </a:xfrm>
        </p:grpSpPr>
        <p:sp>
          <p:nvSpPr>
            <p:cNvPr id="580" name="Google Shape;580;p25"/>
            <p:cNvSpPr/>
            <p:nvPr/>
          </p:nvSpPr>
          <p:spPr>
            <a:xfrm>
              <a:off x="4420183" y="61587"/>
              <a:ext cx="933419" cy="1188837"/>
            </a:xfrm>
            <a:custGeom>
              <a:rect b="b" l="l" r="r" t="t"/>
              <a:pathLst>
                <a:path extrusionOk="0" h="37099" w="29083">
                  <a:moveTo>
                    <a:pt x="3464" y="0"/>
                  </a:moveTo>
                  <a:cubicBezTo>
                    <a:pt x="3337" y="0"/>
                    <a:pt x="3263" y="13"/>
                    <a:pt x="3252" y="40"/>
                  </a:cubicBezTo>
                  <a:cubicBezTo>
                    <a:pt x="1699" y="4162"/>
                    <a:pt x="0" y="10086"/>
                    <a:pt x="3024" y="14478"/>
                  </a:cubicBezTo>
                  <a:cubicBezTo>
                    <a:pt x="4164" y="16135"/>
                    <a:pt x="6090" y="16590"/>
                    <a:pt x="7789" y="17440"/>
                  </a:cubicBezTo>
                  <a:cubicBezTo>
                    <a:pt x="9736" y="18413"/>
                    <a:pt x="10502" y="20008"/>
                    <a:pt x="10813" y="22100"/>
                  </a:cubicBezTo>
                  <a:cubicBezTo>
                    <a:pt x="11041" y="23675"/>
                    <a:pt x="11144" y="25373"/>
                    <a:pt x="12139" y="26616"/>
                  </a:cubicBezTo>
                  <a:cubicBezTo>
                    <a:pt x="13485" y="28335"/>
                    <a:pt x="15660" y="28149"/>
                    <a:pt x="17296" y="29309"/>
                  </a:cubicBezTo>
                  <a:cubicBezTo>
                    <a:pt x="18373" y="30055"/>
                    <a:pt x="18912" y="31256"/>
                    <a:pt x="19471" y="32416"/>
                  </a:cubicBezTo>
                  <a:cubicBezTo>
                    <a:pt x="20468" y="34444"/>
                    <a:pt x="22931" y="37099"/>
                    <a:pt x="25536" y="37099"/>
                  </a:cubicBezTo>
                  <a:cubicBezTo>
                    <a:pt x="25963" y="37099"/>
                    <a:pt x="26395" y="37027"/>
                    <a:pt x="26825" y="36869"/>
                  </a:cubicBezTo>
                  <a:cubicBezTo>
                    <a:pt x="27715" y="34757"/>
                    <a:pt x="29083" y="32271"/>
                    <a:pt x="28544" y="29930"/>
                  </a:cubicBezTo>
                  <a:cubicBezTo>
                    <a:pt x="27695" y="26202"/>
                    <a:pt x="24940" y="24379"/>
                    <a:pt x="26659" y="20360"/>
                  </a:cubicBezTo>
                  <a:cubicBezTo>
                    <a:pt x="27860" y="17523"/>
                    <a:pt x="28068" y="14540"/>
                    <a:pt x="24733" y="13069"/>
                  </a:cubicBezTo>
                  <a:cubicBezTo>
                    <a:pt x="23324" y="12448"/>
                    <a:pt x="21294" y="12468"/>
                    <a:pt x="20217" y="11143"/>
                  </a:cubicBezTo>
                  <a:cubicBezTo>
                    <a:pt x="19078" y="9734"/>
                    <a:pt x="19803" y="8450"/>
                    <a:pt x="19658" y="6938"/>
                  </a:cubicBezTo>
                  <a:cubicBezTo>
                    <a:pt x="19326" y="3437"/>
                    <a:pt x="15556" y="2153"/>
                    <a:pt x="12636" y="1511"/>
                  </a:cubicBezTo>
                  <a:cubicBezTo>
                    <a:pt x="11879" y="1359"/>
                    <a:pt x="4791" y="0"/>
                    <a:pt x="346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25"/>
            <p:cNvSpPr/>
            <p:nvPr/>
          </p:nvSpPr>
          <p:spPr>
            <a:xfrm>
              <a:off x="3045330" y="-6829"/>
              <a:ext cx="1311723" cy="291866"/>
            </a:xfrm>
            <a:custGeom>
              <a:rect b="b" l="l" r="r" t="t"/>
              <a:pathLst>
                <a:path extrusionOk="0" h="9108" w="40870">
                  <a:moveTo>
                    <a:pt x="0" y="0"/>
                  </a:moveTo>
                  <a:cubicBezTo>
                    <a:pt x="1450" y="870"/>
                    <a:pt x="3232" y="1305"/>
                    <a:pt x="4599" y="1346"/>
                  </a:cubicBezTo>
                  <a:cubicBezTo>
                    <a:pt x="5883" y="1388"/>
                    <a:pt x="7188" y="1388"/>
                    <a:pt x="8348" y="2051"/>
                  </a:cubicBezTo>
                  <a:cubicBezTo>
                    <a:pt x="10047" y="3086"/>
                    <a:pt x="10792" y="5116"/>
                    <a:pt x="12905" y="5655"/>
                  </a:cubicBezTo>
                  <a:cubicBezTo>
                    <a:pt x="13250" y="5739"/>
                    <a:pt x="13599" y="5774"/>
                    <a:pt x="13949" y="5774"/>
                  </a:cubicBezTo>
                  <a:cubicBezTo>
                    <a:pt x="15159" y="5774"/>
                    <a:pt x="16394" y="5350"/>
                    <a:pt x="17566" y="5013"/>
                  </a:cubicBezTo>
                  <a:cubicBezTo>
                    <a:pt x="18352" y="4790"/>
                    <a:pt x="19093" y="4659"/>
                    <a:pt x="19803" y="4659"/>
                  </a:cubicBezTo>
                  <a:cubicBezTo>
                    <a:pt x="20945" y="4659"/>
                    <a:pt x="22008" y="4998"/>
                    <a:pt x="23055" y="5841"/>
                  </a:cubicBezTo>
                  <a:cubicBezTo>
                    <a:pt x="24526" y="7022"/>
                    <a:pt x="25748" y="8617"/>
                    <a:pt x="27716" y="8969"/>
                  </a:cubicBezTo>
                  <a:cubicBezTo>
                    <a:pt x="28249" y="9064"/>
                    <a:pt x="28776" y="9108"/>
                    <a:pt x="29297" y="9108"/>
                  </a:cubicBezTo>
                  <a:cubicBezTo>
                    <a:pt x="33910" y="9108"/>
                    <a:pt x="37976" y="5628"/>
                    <a:pt x="40786" y="2817"/>
                  </a:cubicBezTo>
                  <a:cubicBezTo>
                    <a:pt x="40869" y="2714"/>
                    <a:pt x="40103" y="1471"/>
                    <a:pt x="3910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25"/>
            <p:cNvSpPr/>
            <p:nvPr/>
          </p:nvSpPr>
          <p:spPr>
            <a:xfrm>
              <a:off x="3623040" y="328330"/>
              <a:ext cx="848367" cy="1279172"/>
            </a:xfrm>
            <a:custGeom>
              <a:rect b="b" l="l" r="r" t="t"/>
              <a:pathLst>
                <a:path extrusionOk="0" h="39918" w="26433">
                  <a:moveTo>
                    <a:pt x="20451" y="1"/>
                  </a:moveTo>
                  <a:cubicBezTo>
                    <a:pt x="20449" y="1"/>
                    <a:pt x="20447" y="1"/>
                    <a:pt x="20446" y="2"/>
                  </a:cubicBezTo>
                  <a:cubicBezTo>
                    <a:pt x="16158" y="954"/>
                    <a:pt x="10275" y="2798"/>
                    <a:pt x="8266" y="7728"/>
                  </a:cubicBezTo>
                  <a:cubicBezTo>
                    <a:pt x="7499" y="9592"/>
                    <a:pt x="8183" y="11456"/>
                    <a:pt x="8411" y="13341"/>
                  </a:cubicBezTo>
                  <a:cubicBezTo>
                    <a:pt x="8659" y="15496"/>
                    <a:pt x="7748" y="17008"/>
                    <a:pt x="6174" y="18416"/>
                  </a:cubicBezTo>
                  <a:cubicBezTo>
                    <a:pt x="4972" y="19473"/>
                    <a:pt x="3626" y="20488"/>
                    <a:pt x="3108" y="22000"/>
                  </a:cubicBezTo>
                  <a:cubicBezTo>
                    <a:pt x="2425" y="24071"/>
                    <a:pt x="3750" y="25791"/>
                    <a:pt x="3709" y="27779"/>
                  </a:cubicBezTo>
                  <a:cubicBezTo>
                    <a:pt x="3667" y="29105"/>
                    <a:pt x="2942" y="30203"/>
                    <a:pt x="2300" y="31321"/>
                  </a:cubicBezTo>
                  <a:cubicBezTo>
                    <a:pt x="954" y="33579"/>
                    <a:pt x="1" y="37991"/>
                    <a:pt x="2611" y="39917"/>
                  </a:cubicBezTo>
                  <a:cubicBezTo>
                    <a:pt x="4869" y="39503"/>
                    <a:pt x="7686" y="39275"/>
                    <a:pt x="9364" y="37535"/>
                  </a:cubicBezTo>
                  <a:cubicBezTo>
                    <a:pt x="11994" y="34780"/>
                    <a:pt x="12015" y="31466"/>
                    <a:pt x="16324" y="30700"/>
                  </a:cubicBezTo>
                  <a:cubicBezTo>
                    <a:pt x="19327" y="30161"/>
                    <a:pt x="21958" y="28690"/>
                    <a:pt x="21357" y="25107"/>
                  </a:cubicBezTo>
                  <a:cubicBezTo>
                    <a:pt x="21088" y="23574"/>
                    <a:pt x="19969" y="21896"/>
                    <a:pt x="20487" y="20281"/>
                  </a:cubicBezTo>
                  <a:cubicBezTo>
                    <a:pt x="21026" y="18541"/>
                    <a:pt x="22517" y="18437"/>
                    <a:pt x="23698" y="17484"/>
                  </a:cubicBezTo>
                  <a:cubicBezTo>
                    <a:pt x="26432" y="15309"/>
                    <a:pt x="25438" y="11436"/>
                    <a:pt x="24381" y="8660"/>
                  </a:cubicBezTo>
                  <a:cubicBezTo>
                    <a:pt x="24072" y="7856"/>
                    <a:pt x="20811" y="1"/>
                    <a:pt x="2045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83" name="Google Shape;583;p25"/>
          <p:cNvSpPr/>
          <p:nvPr/>
        </p:nvSpPr>
        <p:spPr>
          <a:xfrm rot="-5400000">
            <a:off x="-597935" y="2503512"/>
            <a:ext cx="2085044" cy="909976"/>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13">
    <p:bg>
      <p:bgPr>
        <a:solidFill>
          <a:schemeClr val="accent1"/>
        </a:solidFill>
      </p:bgPr>
    </p:bg>
    <p:spTree>
      <p:nvGrpSpPr>
        <p:cNvPr id="584" name="Shape 584"/>
        <p:cNvGrpSpPr/>
        <p:nvPr/>
      </p:nvGrpSpPr>
      <p:grpSpPr>
        <a:xfrm>
          <a:off x="0" y="0"/>
          <a:ext cx="0" cy="0"/>
          <a:chOff x="0" y="0"/>
          <a:chExt cx="0" cy="0"/>
        </a:xfrm>
      </p:grpSpPr>
      <p:sp>
        <p:nvSpPr>
          <p:cNvPr id="585" name="Google Shape;585;p26"/>
          <p:cNvSpPr/>
          <p:nvPr/>
        </p:nvSpPr>
        <p:spPr>
          <a:xfrm>
            <a:off x="2209324" y="4423399"/>
            <a:ext cx="2293706" cy="720150"/>
          </a:xfrm>
          <a:custGeom>
            <a:rect b="b" l="l" r="r" t="t"/>
            <a:pathLst>
              <a:path extrusionOk="0" h="71979" w="229256">
                <a:moveTo>
                  <a:pt x="81025" y="0"/>
                </a:moveTo>
                <a:cubicBezTo>
                  <a:pt x="64376" y="0"/>
                  <a:pt x="47727" y="666"/>
                  <a:pt x="31134" y="1943"/>
                </a:cubicBezTo>
                <a:cubicBezTo>
                  <a:pt x="16261" y="3108"/>
                  <a:pt x="1" y="3829"/>
                  <a:pt x="112" y="23364"/>
                </a:cubicBezTo>
                <a:cubicBezTo>
                  <a:pt x="112" y="30245"/>
                  <a:pt x="2886" y="36794"/>
                  <a:pt x="5661" y="43120"/>
                </a:cubicBezTo>
                <a:cubicBezTo>
                  <a:pt x="10046" y="52999"/>
                  <a:pt x="14707" y="62988"/>
                  <a:pt x="20645" y="71978"/>
                </a:cubicBezTo>
                <a:lnTo>
                  <a:pt x="226647" y="71978"/>
                </a:lnTo>
                <a:lnTo>
                  <a:pt x="229256" y="70813"/>
                </a:lnTo>
                <a:cubicBezTo>
                  <a:pt x="228146" y="69592"/>
                  <a:pt x="227036" y="68427"/>
                  <a:pt x="225926" y="67317"/>
                </a:cubicBezTo>
                <a:cubicBezTo>
                  <a:pt x="211608" y="53165"/>
                  <a:pt x="195125" y="41400"/>
                  <a:pt x="178698" y="29746"/>
                </a:cubicBezTo>
                <a:cubicBezTo>
                  <a:pt x="167155" y="21533"/>
                  <a:pt x="155446" y="13264"/>
                  <a:pt x="142237" y="8103"/>
                </a:cubicBezTo>
                <a:cubicBezTo>
                  <a:pt x="124978" y="1277"/>
                  <a:pt x="106054" y="222"/>
                  <a:pt x="875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86" name="Google Shape;586;p26"/>
          <p:cNvGrpSpPr/>
          <p:nvPr/>
        </p:nvGrpSpPr>
        <p:grpSpPr>
          <a:xfrm rot="240">
            <a:off x="2258334" y="4341119"/>
            <a:ext cx="489135" cy="447357"/>
            <a:chOff x="5177300" y="2314950"/>
            <a:chExt cx="341575" cy="312400"/>
          </a:xfrm>
        </p:grpSpPr>
        <p:sp>
          <p:nvSpPr>
            <p:cNvPr id="587" name="Google Shape;587;p26"/>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26"/>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26"/>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26"/>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26"/>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2" name="Google Shape;592;p26"/>
          <p:cNvGrpSpPr/>
          <p:nvPr/>
        </p:nvGrpSpPr>
        <p:grpSpPr>
          <a:xfrm rot="-5400000">
            <a:off x="283454" y="4559784"/>
            <a:ext cx="489135" cy="447388"/>
            <a:chOff x="5177300" y="2314950"/>
            <a:chExt cx="341575" cy="312400"/>
          </a:xfrm>
        </p:grpSpPr>
        <p:sp>
          <p:nvSpPr>
            <p:cNvPr id="593" name="Google Shape;593;p26"/>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26"/>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26"/>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26"/>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26"/>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98" name="Google Shape;598;p26"/>
          <p:cNvSpPr/>
          <p:nvPr/>
        </p:nvSpPr>
        <p:spPr>
          <a:xfrm>
            <a:off x="2560783" y="233392"/>
            <a:ext cx="95702" cy="91695"/>
          </a:xfrm>
          <a:custGeom>
            <a:rect b="b" l="l" r="r" t="t"/>
            <a:pathLst>
              <a:path extrusionOk="0" h="2855" w="2983">
                <a:moveTo>
                  <a:pt x="1613" y="1"/>
                </a:moveTo>
                <a:cubicBezTo>
                  <a:pt x="1436" y="1"/>
                  <a:pt x="1267" y="43"/>
                  <a:pt x="1098" y="120"/>
                </a:cubicBezTo>
                <a:cubicBezTo>
                  <a:pt x="1036" y="141"/>
                  <a:pt x="994" y="161"/>
                  <a:pt x="953" y="182"/>
                </a:cubicBezTo>
                <a:cubicBezTo>
                  <a:pt x="684" y="348"/>
                  <a:pt x="497" y="555"/>
                  <a:pt x="311" y="804"/>
                </a:cubicBezTo>
                <a:cubicBezTo>
                  <a:pt x="145" y="1011"/>
                  <a:pt x="0" y="1239"/>
                  <a:pt x="0" y="1508"/>
                </a:cubicBezTo>
                <a:cubicBezTo>
                  <a:pt x="0" y="1715"/>
                  <a:pt x="83" y="1901"/>
                  <a:pt x="228" y="2067"/>
                </a:cubicBezTo>
                <a:cubicBezTo>
                  <a:pt x="547" y="2477"/>
                  <a:pt x="1156" y="2854"/>
                  <a:pt x="1719" y="2854"/>
                </a:cubicBezTo>
                <a:cubicBezTo>
                  <a:pt x="1924" y="2854"/>
                  <a:pt x="2123" y="2804"/>
                  <a:pt x="2299" y="2689"/>
                </a:cubicBezTo>
                <a:cubicBezTo>
                  <a:pt x="2527" y="2544"/>
                  <a:pt x="2693" y="2316"/>
                  <a:pt x="2755" y="2046"/>
                </a:cubicBezTo>
                <a:cubicBezTo>
                  <a:pt x="2983" y="1301"/>
                  <a:pt x="2631" y="224"/>
                  <a:pt x="1802" y="16"/>
                </a:cubicBezTo>
                <a:cubicBezTo>
                  <a:pt x="1738" y="6"/>
                  <a:pt x="1675" y="1"/>
                  <a:pt x="161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26"/>
          <p:cNvSpPr/>
          <p:nvPr/>
        </p:nvSpPr>
        <p:spPr>
          <a:xfrm>
            <a:off x="6362046" y="233231"/>
            <a:ext cx="95060" cy="91856"/>
          </a:xfrm>
          <a:custGeom>
            <a:rect b="b" l="l" r="r" t="t"/>
            <a:pathLst>
              <a:path extrusionOk="0" h="2860" w="2963">
                <a:moveTo>
                  <a:pt x="1575" y="1"/>
                </a:moveTo>
                <a:cubicBezTo>
                  <a:pt x="1409" y="1"/>
                  <a:pt x="1243" y="42"/>
                  <a:pt x="1078" y="125"/>
                </a:cubicBezTo>
                <a:cubicBezTo>
                  <a:pt x="1036" y="146"/>
                  <a:pt x="974" y="166"/>
                  <a:pt x="933" y="187"/>
                </a:cubicBezTo>
                <a:cubicBezTo>
                  <a:pt x="684" y="353"/>
                  <a:pt x="477" y="560"/>
                  <a:pt x="290" y="809"/>
                </a:cubicBezTo>
                <a:cubicBezTo>
                  <a:pt x="145" y="1016"/>
                  <a:pt x="0" y="1244"/>
                  <a:pt x="0" y="1513"/>
                </a:cubicBezTo>
                <a:cubicBezTo>
                  <a:pt x="0" y="1720"/>
                  <a:pt x="83" y="1906"/>
                  <a:pt x="208" y="2072"/>
                </a:cubicBezTo>
                <a:cubicBezTo>
                  <a:pt x="539" y="2486"/>
                  <a:pt x="1140" y="2859"/>
                  <a:pt x="1699" y="2859"/>
                </a:cubicBezTo>
                <a:cubicBezTo>
                  <a:pt x="1906" y="2859"/>
                  <a:pt x="2113" y="2818"/>
                  <a:pt x="2300" y="2694"/>
                </a:cubicBezTo>
                <a:cubicBezTo>
                  <a:pt x="2527" y="2549"/>
                  <a:pt x="2672" y="2321"/>
                  <a:pt x="2755" y="2051"/>
                </a:cubicBezTo>
                <a:cubicBezTo>
                  <a:pt x="2962" y="1306"/>
                  <a:pt x="2631" y="229"/>
                  <a:pt x="1782" y="21"/>
                </a:cubicBezTo>
                <a:cubicBezTo>
                  <a:pt x="1720" y="21"/>
                  <a:pt x="1637" y="1"/>
                  <a:pt x="15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26"/>
          <p:cNvSpPr/>
          <p:nvPr/>
        </p:nvSpPr>
        <p:spPr>
          <a:xfrm>
            <a:off x="8328478" y="4747860"/>
            <a:ext cx="121625" cy="109135"/>
          </a:xfrm>
          <a:custGeom>
            <a:rect b="b" l="l" r="r" t="t"/>
            <a:pathLst>
              <a:path extrusionOk="0" h="3398" w="3791">
                <a:moveTo>
                  <a:pt x="1947" y="0"/>
                </a:moveTo>
                <a:cubicBezTo>
                  <a:pt x="1699" y="0"/>
                  <a:pt x="1471" y="104"/>
                  <a:pt x="1284" y="269"/>
                </a:cubicBezTo>
                <a:cubicBezTo>
                  <a:pt x="601" y="787"/>
                  <a:pt x="0" y="1968"/>
                  <a:pt x="518" y="2776"/>
                </a:cubicBezTo>
                <a:cubicBezTo>
                  <a:pt x="684" y="3045"/>
                  <a:pt x="974" y="3231"/>
                  <a:pt x="1284" y="3335"/>
                </a:cubicBezTo>
                <a:cubicBezTo>
                  <a:pt x="1471" y="3376"/>
                  <a:pt x="1657" y="3397"/>
                  <a:pt x="1864" y="3397"/>
                </a:cubicBezTo>
                <a:cubicBezTo>
                  <a:pt x="2672" y="3397"/>
                  <a:pt x="3542" y="2983"/>
                  <a:pt x="3729" y="2154"/>
                </a:cubicBezTo>
                <a:cubicBezTo>
                  <a:pt x="3791" y="1885"/>
                  <a:pt x="3749" y="1595"/>
                  <a:pt x="3625" y="1326"/>
                </a:cubicBezTo>
                <a:cubicBezTo>
                  <a:pt x="3604" y="1264"/>
                  <a:pt x="3563" y="1201"/>
                  <a:pt x="3542" y="1139"/>
                </a:cubicBezTo>
                <a:cubicBezTo>
                  <a:pt x="3356" y="829"/>
                  <a:pt x="3087" y="580"/>
                  <a:pt x="2797" y="373"/>
                </a:cubicBezTo>
                <a:cubicBezTo>
                  <a:pt x="2548" y="186"/>
                  <a:pt x="2279" y="0"/>
                  <a:pt x="19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26"/>
          <p:cNvSpPr/>
          <p:nvPr/>
        </p:nvSpPr>
        <p:spPr>
          <a:xfrm>
            <a:off x="-10405" y="-6911"/>
            <a:ext cx="1394273" cy="1108375"/>
          </a:xfrm>
          <a:custGeom>
            <a:rect b="b" l="l" r="r" t="t"/>
            <a:pathLst>
              <a:path extrusionOk="0" h="34510" w="43459">
                <a:moveTo>
                  <a:pt x="41491" y="0"/>
                </a:moveTo>
                <a:cubicBezTo>
                  <a:pt x="32604" y="12159"/>
                  <a:pt x="19327" y="22827"/>
                  <a:pt x="1803" y="31858"/>
                </a:cubicBezTo>
                <a:cubicBezTo>
                  <a:pt x="1243" y="32127"/>
                  <a:pt x="643" y="32438"/>
                  <a:pt x="1" y="32749"/>
                </a:cubicBezTo>
                <a:lnTo>
                  <a:pt x="1" y="34510"/>
                </a:lnTo>
                <a:cubicBezTo>
                  <a:pt x="912" y="34075"/>
                  <a:pt x="1782" y="33640"/>
                  <a:pt x="2528" y="33246"/>
                </a:cubicBezTo>
                <a:cubicBezTo>
                  <a:pt x="20715" y="23883"/>
                  <a:pt x="34427" y="12739"/>
                  <a:pt x="4345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26"/>
          <p:cNvSpPr/>
          <p:nvPr/>
        </p:nvSpPr>
        <p:spPr>
          <a:xfrm>
            <a:off x="208581" y="1392590"/>
            <a:ext cx="95734" cy="91695"/>
          </a:xfrm>
          <a:custGeom>
            <a:rect b="b" l="l" r="r" t="t"/>
            <a:pathLst>
              <a:path extrusionOk="0" h="2855" w="2984">
                <a:moveTo>
                  <a:pt x="1264" y="1"/>
                </a:moveTo>
                <a:cubicBezTo>
                  <a:pt x="1059" y="1"/>
                  <a:pt x="860" y="50"/>
                  <a:pt x="684" y="166"/>
                </a:cubicBezTo>
                <a:cubicBezTo>
                  <a:pt x="456" y="311"/>
                  <a:pt x="290" y="539"/>
                  <a:pt x="228" y="808"/>
                </a:cubicBezTo>
                <a:cubicBezTo>
                  <a:pt x="0" y="1554"/>
                  <a:pt x="352" y="2631"/>
                  <a:pt x="1181" y="2838"/>
                </a:cubicBezTo>
                <a:cubicBezTo>
                  <a:pt x="1245" y="2849"/>
                  <a:pt x="1308" y="2854"/>
                  <a:pt x="1370" y="2854"/>
                </a:cubicBezTo>
                <a:cubicBezTo>
                  <a:pt x="1547" y="2854"/>
                  <a:pt x="1716" y="2812"/>
                  <a:pt x="1885" y="2735"/>
                </a:cubicBezTo>
                <a:cubicBezTo>
                  <a:pt x="1927" y="2714"/>
                  <a:pt x="1989" y="2693"/>
                  <a:pt x="2030" y="2673"/>
                </a:cubicBezTo>
                <a:cubicBezTo>
                  <a:pt x="2279" y="2507"/>
                  <a:pt x="2486" y="2300"/>
                  <a:pt x="2672" y="2051"/>
                </a:cubicBezTo>
                <a:cubicBezTo>
                  <a:pt x="2838" y="1844"/>
                  <a:pt x="2983" y="1616"/>
                  <a:pt x="2983" y="1347"/>
                </a:cubicBezTo>
                <a:cubicBezTo>
                  <a:pt x="2983" y="1140"/>
                  <a:pt x="2900" y="953"/>
                  <a:pt x="2755" y="788"/>
                </a:cubicBezTo>
                <a:cubicBezTo>
                  <a:pt x="2436" y="377"/>
                  <a:pt x="1827" y="1"/>
                  <a:pt x="126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26"/>
          <p:cNvSpPr/>
          <p:nvPr/>
        </p:nvSpPr>
        <p:spPr>
          <a:xfrm rot="10800000">
            <a:off x="-6839" y="2313092"/>
            <a:ext cx="937578" cy="1468477"/>
          </a:xfrm>
          <a:custGeom>
            <a:rect b="b" l="l" r="r" t="t"/>
            <a:pathLst>
              <a:path extrusionOk="0" h="36459" w="23304">
                <a:moveTo>
                  <a:pt x="19829" y="0"/>
                </a:moveTo>
                <a:cubicBezTo>
                  <a:pt x="17493" y="0"/>
                  <a:pt x="15105" y="475"/>
                  <a:pt x="13008" y="1174"/>
                </a:cubicBezTo>
                <a:cubicBezTo>
                  <a:pt x="6111" y="3432"/>
                  <a:pt x="0" y="9169"/>
                  <a:pt x="228" y="16979"/>
                </a:cubicBezTo>
                <a:cubicBezTo>
                  <a:pt x="394" y="22509"/>
                  <a:pt x="4391" y="28723"/>
                  <a:pt x="8451" y="32224"/>
                </a:cubicBezTo>
                <a:cubicBezTo>
                  <a:pt x="11887" y="35200"/>
                  <a:pt x="14959" y="36459"/>
                  <a:pt x="18940" y="36459"/>
                </a:cubicBezTo>
                <a:cubicBezTo>
                  <a:pt x="19808" y="36459"/>
                  <a:pt x="20720" y="36399"/>
                  <a:pt x="21688" y="36284"/>
                </a:cubicBezTo>
                <a:cubicBezTo>
                  <a:pt x="22226" y="36222"/>
                  <a:pt x="22765" y="36139"/>
                  <a:pt x="23303" y="36035"/>
                </a:cubicBezTo>
                <a:lnTo>
                  <a:pt x="23303" y="407"/>
                </a:lnTo>
                <a:cubicBezTo>
                  <a:pt x="22392" y="179"/>
                  <a:pt x="21460" y="55"/>
                  <a:pt x="20507" y="14"/>
                </a:cubicBezTo>
                <a:cubicBezTo>
                  <a:pt x="20282" y="5"/>
                  <a:pt x="20056" y="0"/>
                  <a:pt x="1982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26"/>
          <p:cNvSpPr/>
          <p:nvPr/>
        </p:nvSpPr>
        <p:spPr>
          <a:xfrm rot="10800000">
            <a:off x="-6838" y="2622133"/>
            <a:ext cx="782603" cy="1481769"/>
          </a:xfrm>
          <a:custGeom>
            <a:rect b="b" l="l" r="r" t="t"/>
            <a:pathLst>
              <a:path extrusionOk="0" h="36789" w="19452">
                <a:moveTo>
                  <a:pt x="19451" y="0"/>
                </a:moveTo>
                <a:cubicBezTo>
                  <a:pt x="16945" y="63"/>
                  <a:pt x="14687" y="643"/>
                  <a:pt x="13154" y="1160"/>
                </a:cubicBezTo>
                <a:cubicBezTo>
                  <a:pt x="7044" y="3170"/>
                  <a:pt x="1" y="8555"/>
                  <a:pt x="249" y="17131"/>
                </a:cubicBezTo>
                <a:cubicBezTo>
                  <a:pt x="415" y="22931"/>
                  <a:pt x="4661" y="29166"/>
                  <a:pt x="8535" y="32501"/>
                </a:cubicBezTo>
                <a:cubicBezTo>
                  <a:pt x="11994" y="35504"/>
                  <a:pt x="15060" y="36789"/>
                  <a:pt x="19120" y="36789"/>
                </a:cubicBezTo>
                <a:lnTo>
                  <a:pt x="19451" y="36789"/>
                </a:lnTo>
                <a:lnTo>
                  <a:pt x="19451" y="36436"/>
                </a:lnTo>
                <a:cubicBezTo>
                  <a:pt x="19354" y="36438"/>
                  <a:pt x="19256" y="36439"/>
                  <a:pt x="19160" y="36439"/>
                </a:cubicBezTo>
                <a:cubicBezTo>
                  <a:pt x="15183" y="36439"/>
                  <a:pt x="12160" y="35184"/>
                  <a:pt x="8763" y="32252"/>
                </a:cubicBezTo>
                <a:cubicBezTo>
                  <a:pt x="4951" y="28959"/>
                  <a:pt x="767" y="22827"/>
                  <a:pt x="602" y="17131"/>
                </a:cubicBezTo>
                <a:cubicBezTo>
                  <a:pt x="353" y="8721"/>
                  <a:pt x="7271" y="3460"/>
                  <a:pt x="13258" y="1471"/>
                </a:cubicBezTo>
                <a:cubicBezTo>
                  <a:pt x="14770" y="974"/>
                  <a:pt x="16986" y="415"/>
                  <a:pt x="19451" y="353"/>
                </a:cubicBezTo>
                <a:lnTo>
                  <a:pt x="19451" y="0"/>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05" name="Google Shape;605;p26"/>
          <p:cNvGrpSpPr/>
          <p:nvPr/>
        </p:nvGrpSpPr>
        <p:grpSpPr>
          <a:xfrm>
            <a:off x="6462383" y="-6809"/>
            <a:ext cx="2286113" cy="1598833"/>
            <a:chOff x="3045330" y="-6829"/>
            <a:chExt cx="2308272" cy="1614331"/>
          </a:xfrm>
        </p:grpSpPr>
        <p:sp>
          <p:nvSpPr>
            <p:cNvPr id="606" name="Google Shape;606;p26"/>
            <p:cNvSpPr/>
            <p:nvPr/>
          </p:nvSpPr>
          <p:spPr>
            <a:xfrm>
              <a:off x="4420183" y="61587"/>
              <a:ext cx="933419" cy="1188837"/>
            </a:xfrm>
            <a:custGeom>
              <a:rect b="b" l="l" r="r" t="t"/>
              <a:pathLst>
                <a:path extrusionOk="0" h="37099" w="29083">
                  <a:moveTo>
                    <a:pt x="3464" y="0"/>
                  </a:moveTo>
                  <a:cubicBezTo>
                    <a:pt x="3337" y="0"/>
                    <a:pt x="3263" y="13"/>
                    <a:pt x="3252" y="40"/>
                  </a:cubicBezTo>
                  <a:cubicBezTo>
                    <a:pt x="1699" y="4162"/>
                    <a:pt x="0" y="10086"/>
                    <a:pt x="3024" y="14478"/>
                  </a:cubicBezTo>
                  <a:cubicBezTo>
                    <a:pt x="4164" y="16135"/>
                    <a:pt x="6090" y="16590"/>
                    <a:pt x="7789" y="17440"/>
                  </a:cubicBezTo>
                  <a:cubicBezTo>
                    <a:pt x="9736" y="18413"/>
                    <a:pt x="10502" y="20008"/>
                    <a:pt x="10813" y="22100"/>
                  </a:cubicBezTo>
                  <a:cubicBezTo>
                    <a:pt x="11041" y="23675"/>
                    <a:pt x="11144" y="25373"/>
                    <a:pt x="12139" y="26616"/>
                  </a:cubicBezTo>
                  <a:cubicBezTo>
                    <a:pt x="13485" y="28335"/>
                    <a:pt x="15660" y="28149"/>
                    <a:pt x="17296" y="29309"/>
                  </a:cubicBezTo>
                  <a:cubicBezTo>
                    <a:pt x="18373" y="30055"/>
                    <a:pt x="18912" y="31256"/>
                    <a:pt x="19471" y="32416"/>
                  </a:cubicBezTo>
                  <a:cubicBezTo>
                    <a:pt x="20468" y="34444"/>
                    <a:pt x="22931" y="37099"/>
                    <a:pt x="25536" y="37099"/>
                  </a:cubicBezTo>
                  <a:cubicBezTo>
                    <a:pt x="25963" y="37099"/>
                    <a:pt x="26395" y="37027"/>
                    <a:pt x="26825" y="36869"/>
                  </a:cubicBezTo>
                  <a:cubicBezTo>
                    <a:pt x="27715" y="34757"/>
                    <a:pt x="29083" y="32271"/>
                    <a:pt x="28544" y="29930"/>
                  </a:cubicBezTo>
                  <a:cubicBezTo>
                    <a:pt x="27695" y="26202"/>
                    <a:pt x="24940" y="24379"/>
                    <a:pt x="26659" y="20360"/>
                  </a:cubicBezTo>
                  <a:cubicBezTo>
                    <a:pt x="27860" y="17523"/>
                    <a:pt x="28068" y="14540"/>
                    <a:pt x="24733" y="13069"/>
                  </a:cubicBezTo>
                  <a:cubicBezTo>
                    <a:pt x="23324" y="12448"/>
                    <a:pt x="21294" y="12468"/>
                    <a:pt x="20217" y="11143"/>
                  </a:cubicBezTo>
                  <a:cubicBezTo>
                    <a:pt x="19078" y="9734"/>
                    <a:pt x="19803" y="8450"/>
                    <a:pt x="19658" y="6938"/>
                  </a:cubicBezTo>
                  <a:cubicBezTo>
                    <a:pt x="19326" y="3437"/>
                    <a:pt x="15556" y="2153"/>
                    <a:pt x="12636" y="1511"/>
                  </a:cubicBezTo>
                  <a:cubicBezTo>
                    <a:pt x="11879" y="1359"/>
                    <a:pt x="4791" y="0"/>
                    <a:pt x="3464"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EDE6"/>
                </a:solidFill>
              </a:endParaRPr>
            </a:p>
          </p:txBody>
        </p:sp>
        <p:sp>
          <p:nvSpPr>
            <p:cNvPr id="607" name="Google Shape;607;p26"/>
            <p:cNvSpPr/>
            <p:nvPr/>
          </p:nvSpPr>
          <p:spPr>
            <a:xfrm>
              <a:off x="3045330" y="-6829"/>
              <a:ext cx="1311723" cy="291866"/>
            </a:xfrm>
            <a:custGeom>
              <a:rect b="b" l="l" r="r" t="t"/>
              <a:pathLst>
                <a:path extrusionOk="0" h="9108" w="40870">
                  <a:moveTo>
                    <a:pt x="0" y="0"/>
                  </a:moveTo>
                  <a:cubicBezTo>
                    <a:pt x="1450" y="870"/>
                    <a:pt x="3232" y="1305"/>
                    <a:pt x="4599" y="1346"/>
                  </a:cubicBezTo>
                  <a:cubicBezTo>
                    <a:pt x="5883" y="1388"/>
                    <a:pt x="7188" y="1388"/>
                    <a:pt x="8348" y="2051"/>
                  </a:cubicBezTo>
                  <a:cubicBezTo>
                    <a:pt x="10047" y="3086"/>
                    <a:pt x="10792" y="5116"/>
                    <a:pt x="12905" y="5655"/>
                  </a:cubicBezTo>
                  <a:cubicBezTo>
                    <a:pt x="13250" y="5739"/>
                    <a:pt x="13599" y="5774"/>
                    <a:pt x="13949" y="5774"/>
                  </a:cubicBezTo>
                  <a:cubicBezTo>
                    <a:pt x="15159" y="5774"/>
                    <a:pt x="16394" y="5350"/>
                    <a:pt x="17566" y="5013"/>
                  </a:cubicBezTo>
                  <a:cubicBezTo>
                    <a:pt x="18352" y="4790"/>
                    <a:pt x="19093" y="4659"/>
                    <a:pt x="19803" y="4659"/>
                  </a:cubicBezTo>
                  <a:cubicBezTo>
                    <a:pt x="20945" y="4659"/>
                    <a:pt x="22008" y="4998"/>
                    <a:pt x="23055" y="5841"/>
                  </a:cubicBezTo>
                  <a:cubicBezTo>
                    <a:pt x="24526" y="7022"/>
                    <a:pt x="25748" y="8617"/>
                    <a:pt x="27716" y="8969"/>
                  </a:cubicBezTo>
                  <a:cubicBezTo>
                    <a:pt x="28249" y="9064"/>
                    <a:pt x="28776" y="9108"/>
                    <a:pt x="29297" y="9108"/>
                  </a:cubicBezTo>
                  <a:cubicBezTo>
                    <a:pt x="33910" y="9108"/>
                    <a:pt x="37976" y="5628"/>
                    <a:pt x="40786" y="2817"/>
                  </a:cubicBezTo>
                  <a:cubicBezTo>
                    <a:pt x="40869" y="2714"/>
                    <a:pt x="40103" y="1471"/>
                    <a:pt x="39109"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EDE6"/>
                </a:solidFill>
              </a:endParaRPr>
            </a:p>
          </p:txBody>
        </p:sp>
        <p:sp>
          <p:nvSpPr>
            <p:cNvPr id="608" name="Google Shape;608;p26"/>
            <p:cNvSpPr/>
            <p:nvPr/>
          </p:nvSpPr>
          <p:spPr>
            <a:xfrm>
              <a:off x="3623040" y="328330"/>
              <a:ext cx="848367" cy="1279172"/>
            </a:xfrm>
            <a:custGeom>
              <a:rect b="b" l="l" r="r" t="t"/>
              <a:pathLst>
                <a:path extrusionOk="0" h="39918" w="26433">
                  <a:moveTo>
                    <a:pt x="20451" y="1"/>
                  </a:moveTo>
                  <a:cubicBezTo>
                    <a:pt x="20449" y="1"/>
                    <a:pt x="20447" y="1"/>
                    <a:pt x="20446" y="2"/>
                  </a:cubicBezTo>
                  <a:cubicBezTo>
                    <a:pt x="16158" y="954"/>
                    <a:pt x="10275" y="2798"/>
                    <a:pt x="8266" y="7728"/>
                  </a:cubicBezTo>
                  <a:cubicBezTo>
                    <a:pt x="7499" y="9592"/>
                    <a:pt x="8183" y="11456"/>
                    <a:pt x="8411" y="13341"/>
                  </a:cubicBezTo>
                  <a:cubicBezTo>
                    <a:pt x="8659" y="15496"/>
                    <a:pt x="7748" y="17008"/>
                    <a:pt x="6174" y="18416"/>
                  </a:cubicBezTo>
                  <a:cubicBezTo>
                    <a:pt x="4972" y="19473"/>
                    <a:pt x="3626" y="20488"/>
                    <a:pt x="3108" y="22000"/>
                  </a:cubicBezTo>
                  <a:cubicBezTo>
                    <a:pt x="2425" y="24071"/>
                    <a:pt x="3750" y="25791"/>
                    <a:pt x="3709" y="27779"/>
                  </a:cubicBezTo>
                  <a:cubicBezTo>
                    <a:pt x="3667" y="29105"/>
                    <a:pt x="2942" y="30203"/>
                    <a:pt x="2300" y="31321"/>
                  </a:cubicBezTo>
                  <a:cubicBezTo>
                    <a:pt x="954" y="33579"/>
                    <a:pt x="1" y="37991"/>
                    <a:pt x="2611" y="39917"/>
                  </a:cubicBezTo>
                  <a:cubicBezTo>
                    <a:pt x="4869" y="39503"/>
                    <a:pt x="7686" y="39275"/>
                    <a:pt x="9364" y="37535"/>
                  </a:cubicBezTo>
                  <a:cubicBezTo>
                    <a:pt x="11994" y="34780"/>
                    <a:pt x="12015" y="31466"/>
                    <a:pt x="16324" y="30700"/>
                  </a:cubicBezTo>
                  <a:cubicBezTo>
                    <a:pt x="19327" y="30161"/>
                    <a:pt x="21958" y="28690"/>
                    <a:pt x="21357" y="25107"/>
                  </a:cubicBezTo>
                  <a:cubicBezTo>
                    <a:pt x="21088" y="23574"/>
                    <a:pt x="19969" y="21896"/>
                    <a:pt x="20487" y="20281"/>
                  </a:cubicBezTo>
                  <a:cubicBezTo>
                    <a:pt x="21026" y="18541"/>
                    <a:pt x="22517" y="18437"/>
                    <a:pt x="23698" y="17484"/>
                  </a:cubicBezTo>
                  <a:cubicBezTo>
                    <a:pt x="26432" y="15309"/>
                    <a:pt x="25438" y="11436"/>
                    <a:pt x="24381" y="8660"/>
                  </a:cubicBezTo>
                  <a:cubicBezTo>
                    <a:pt x="24072" y="7856"/>
                    <a:pt x="20811" y="1"/>
                    <a:pt x="20451" y="1"/>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EDE6"/>
                </a:solidFill>
              </a:endParaRPr>
            </a:p>
          </p:txBody>
        </p:sp>
      </p:grpSp>
      <p:grpSp>
        <p:nvGrpSpPr>
          <p:cNvPr id="609" name="Google Shape;609;p26"/>
          <p:cNvGrpSpPr/>
          <p:nvPr/>
        </p:nvGrpSpPr>
        <p:grpSpPr>
          <a:xfrm rot="-5400000">
            <a:off x="8147745" y="1475666"/>
            <a:ext cx="652955" cy="597215"/>
            <a:chOff x="5177300" y="2314950"/>
            <a:chExt cx="341575" cy="312400"/>
          </a:xfrm>
        </p:grpSpPr>
        <p:sp>
          <p:nvSpPr>
            <p:cNvPr id="610" name="Google Shape;610;p26"/>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26"/>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26"/>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26"/>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26"/>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15" name="Google Shape;615;p26"/>
          <p:cNvSpPr/>
          <p:nvPr/>
        </p:nvSpPr>
        <p:spPr>
          <a:xfrm rot="10800000">
            <a:off x="3463667" y="-6899"/>
            <a:ext cx="2316968" cy="528274"/>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CUSTOM_14">
    <p:bg>
      <p:bgPr>
        <a:solidFill>
          <a:schemeClr val="accent6"/>
        </a:solidFill>
      </p:bgPr>
    </p:bg>
    <p:spTree>
      <p:nvGrpSpPr>
        <p:cNvPr id="616" name="Shape 616"/>
        <p:cNvGrpSpPr/>
        <p:nvPr/>
      </p:nvGrpSpPr>
      <p:grpSpPr>
        <a:xfrm>
          <a:off x="0" y="0"/>
          <a:ext cx="0" cy="0"/>
          <a:chOff x="0" y="0"/>
          <a:chExt cx="0" cy="0"/>
        </a:xfrm>
      </p:grpSpPr>
      <p:sp>
        <p:nvSpPr>
          <p:cNvPr id="617" name="Google Shape;617;p27"/>
          <p:cNvSpPr/>
          <p:nvPr/>
        </p:nvSpPr>
        <p:spPr>
          <a:xfrm>
            <a:off x="0" y="4203174"/>
            <a:ext cx="793699" cy="940326"/>
          </a:xfrm>
          <a:custGeom>
            <a:rect b="b" l="l" r="r" t="t"/>
            <a:pathLst>
              <a:path extrusionOk="0" h="54686" w="46152">
                <a:moveTo>
                  <a:pt x="19120" y="0"/>
                </a:moveTo>
                <a:cubicBezTo>
                  <a:pt x="12615" y="0"/>
                  <a:pt x="6670" y="1368"/>
                  <a:pt x="3066" y="2424"/>
                </a:cubicBezTo>
                <a:cubicBezTo>
                  <a:pt x="2031" y="2735"/>
                  <a:pt x="995" y="3045"/>
                  <a:pt x="1" y="3356"/>
                </a:cubicBezTo>
                <a:lnTo>
                  <a:pt x="1" y="4703"/>
                </a:lnTo>
                <a:cubicBezTo>
                  <a:pt x="1119" y="4350"/>
                  <a:pt x="2258" y="3998"/>
                  <a:pt x="3418" y="3646"/>
                </a:cubicBezTo>
                <a:cubicBezTo>
                  <a:pt x="6940" y="2631"/>
                  <a:pt x="12781" y="1264"/>
                  <a:pt x="19120" y="1264"/>
                </a:cubicBezTo>
                <a:cubicBezTo>
                  <a:pt x="21481" y="1264"/>
                  <a:pt x="23925" y="1471"/>
                  <a:pt x="26349" y="1927"/>
                </a:cubicBezTo>
                <a:cubicBezTo>
                  <a:pt x="31859" y="3004"/>
                  <a:pt x="37244" y="5510"/>
                  <a:pt x="41346" y="10523"/>
                </a:cubicBezTo>
                <a:cubicBezTo>
                  <a:pt x="43811" y="13547"/>
                  <a:pt x="44846" y="16447"/>
                  <a:pt x="44515" y="19409"/>
                </a:cubicBezTo>
                <a:cubicBezTo>
                  <a:pt x="43811" y="25644"/>
                  <a:pt x="36892" y="30989"/>
                  <a:pt x="31341" y="35297"/>
                </a:cubicBezTo>
                <a:lnTo>
                  <a:pt x="31051" y="35504"/>
                </a:lnTo>
                <a:cubicBezTo>
                  <a:pt x="24443" y="40641"/>
                  <a:pt x="17794" y="44950"/>
                  <a:pt x="11248" y="48347"/>
                </a:cubicBezTo>
                <a:cubicBezTo>
                  <a:pt x="7458" y="50315"/>
                  <a:pt x="3708" y="51972"/>
                  <a:pt x="1" y="53339"/>
                </a:cubicBezTo>
                <a:lnTo>
                  <a:pt x="1" y="54685"/>
                </a:lnTo>
                <a:cubicBezTo>
                  <a:pt x="3895" y="53298"/>
                  <a:pt x="7851" y="51558"/>
                  <a:pt x="11849" y="49486"/>
                </a:cubicBezTo>
                <a:cubicBezTo>
                  <a:pt x="18436" y="46048"/>
                  <a:pt x="25168" y="41698"/>
                  <a:pt x="31838" y="36519"/>
                </a:cubicBezTo>
                <a:lnTo>
                  <a:pt x="32128" y="36312"/>
                </a:lnTo>
                <a:cubicBezTo>
                  <a:pt x="37887" y="31859"/>
                  <a:pt x="45012" y="26328"/>
                  <a:pt x="45779" y="19554"/>
                </a:cubicBezTo>
                <a:cubicBezTo>
                  <a:pt x="46151" y="16282"/>
                  <a:pt x="44991" y="12967"/>
                  <a:pt x="42319" y="9715"/>
                </a:cubicBezTo>
                <a:cubicBezTo>
                  <a:pt x="36126" y="2134"/>
                  <a:pt x="27198" y="0"/>
                  <a:pt x="19120"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27"/>
          <p:cNvSpPr/>
          <p:nvPr/>
        </p:nvSpPr>
        <p:spPr>
          <a:xfrm>
            <a:off x="-2" y="185404"/>
            <a:ext cx="1025437" cy="1611956"/>
          </a:xfrm>
          <a:custGeom>
            <a:rect b="b" l="l" r="r" t="t"/>
            <a:pathLst>
              <a:path extrusionOk="0" h="56794" w="36126">
                <a:moveTo>
                  <a:pt x="1" y="0"/>
                </a:moveTo>
                <a:lnTo>
                  <a:pt x="1" y="45778"/>
                </a:lnTo>
                <a:cubicBezTo>
                  <a:pt x="498" y="46006"/>
                  <a:pt x="995" y="46255"/>
                  <a:pt x="1513" y="46503"/>
                </a:cubicBezTo>
                <a:cubicBezTo>
                  <a:pt x="7830" y="49548"/>
                  <a:pt x="14293" y="52283"/>
                  <a:pt x="20880" y="54748"/>
                </a:cubicBezTo>
                <a:cubicBezTo>
                  <a:pt x="23490" y="55721"/>
                  <a:pt x="26199" y="56793"/>
                  <a:pt x="28635" y="56793"/>
                </a:cubicBezTo>
                <a:cubicBezTo>
                  <a:pt x="31072" y="56793"/>
                  <a:pt x="33236" y="55721"/>
                  <a:pt x="34759" y="52407"/>
                </a:cubicBezTo>
                <a:cubicBezTo>
                  <a:pt x="35836" y="50066"/>
                  <a:pt x="35939" y="47415"/>
                  <a:pt x="35981" y="44846"/>
                </a:cubicBezTo>
                <a:cubicBezTo>
                  <a:pt x="36126" y="37990"/>
                  <a:pt x="36043" y="30864"/>
                  <a:pt x="33184" y="24629"/>
                </a:cubicBezTo>
                <a:cubicBezTo>
                  <a:pt x="28607" y="14604"/>
                  <a:pt x="18042" y="8990"/>
                  <a:pt x="8183" y="4081"/>
                </a:cubicBezTo>
                <a:cubicBezTo>
                  <a:pt x="5448" y="2714"/>
                  <a:pt x="2714" y="1368"/>
                  <a:pt x="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27"/>
          <p:cNvSpPr/>
          <p:nvPr/>
        </p:nvSpPr>
        <p:spPr>
          <a:xfrm>
            <a:off x="7293266" y="248182"/>
            <a:ext cx="163346" cy="146382"/>
          </a:xfrm>
          <a:custGeom>
            <a:rect b="b" l="l" r="r" t="t"/>
            <a:pathLst>
              <a:path extrusionOk="0" h="4568" w="5097">
                <a:moveTo>
                  <a:pt x="2355" y="0"/>
                </a:moveTo>
                <a:cubicBezTo>
                  <a:pt x="1461" y="0"/>
                  <a:pt x="560" y="368"/>
                  <a:pt x="187" y="1179"/>
                </a:cubicBezTo>
                <a:cubicBezTo>
                  <a:pt x="22" y="1552"/>
                  <a:pt x="1" y="1945"/>
                  <a:pt x="84" y="2339"/>
                </a:cubicBezTo>
                <a:cubicBezTo>
                  <a:pt x="105" y="2422"/>
                  <a:pt x="146" y="2505"/>
                  <a:pt x="167" y="2608"/>
                </a:cubicBezTo>
                <a:cubicBezTo>
                  <a:pt x="332" y="3043"/>
                  <a:pt x="602" y="3457"/>
                  <a:pt x="933" y="3810"/>
                </a:cubicBezTo>
                <a:cubicBezTo>
                  <a:pt x="1202" y="4141"/>
                  <a:pt x="1534" y="4452"/>
                  <a:pt x="1948" y="4535"/>
                </a:cubicBezTo>
                <a:cubicBezTo>
                  <a:pt x="2039" y="4557"/>
                  <a:pt x="2129" y="4567"/>
                  <a:pt x="2219" y="4567"/>
                </a:cubicBezTo>
                <a:cubicBezTo>
                  <a:pt x="2459" y="4567"/>
                  <a:pt x="2696" y="4495"/>
                  <a:pt x="2922" y="4390"/>
                </a:cubicBezTo>
                <a:cubicBezTo>
                  <a:pt x="3957" y="3872"/>
                  <a:pt x="5097" y="2484"/>
                  <a:pt x="4620" y="1262"/>
                </a:cubicBezTo>
                <a:cubicBezTo>
                  <a:pt x="4454" y="847"/>
                  <a:pt x="4123" y="537"/>
                  <a:pt x="3750" y="330"/>
                </a:cubicBezTo>
                <a:cubicBezTo>
                  <a:pt x="3350" y="115"/>
                  <a:pt x="2854" y="0"/>
                  <a:pt x="235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27"/>
          <p:cNvSpPr/>
          <p:nvPr/>
        </p:nvSpPr>
        <p:spPr>
          <a:xfrm>
            <a:off x="8493106" y="4203170"/>
            <a:ext cx="95598" cy="91488"/>
          </a:xfrm>
          <a:custGeom>
            <a:rect b="b" l="l" r="r" t="t"/>
            <a:pathLst>
              <a:path extrusionOk="0" h="2855" w="2983">
                <a:moveTo>
                  <a:pt x="1256" y="1"/>
                </a:moveTo>
                <a:cubicBezTo>
                  <a:pt x="1048" y="1"/>
                  <a:pt x="845" y="50"/>
                  <a:pt x="663" y="166"/>
                </a:cubicBezTo>
                <a:cubicBezTo>
                  <a:pt x="435" y="311"/>
                  <a:pt x="290" y="539"/>
                  <a:pt x="207" y="809"/>
                </a:cubicBezTo>
                <a:cubicBezTo>
                  <a:pt x="0" y="1554"/>
                  <a:pt x="332" y="2631"/>
                  <a:pt x="1181" y="2839"/>
                </a:cubicBezTo>
                <a:cubicBezTo>
                  <a:pt x="1240" y="2849"/>
                  <a:pt x="1300" y="2854"/>
                  <a:pt x="1361" y="2854"/>
                </a:cubicBezTo>
                <a:cubicBezTo>
                  <a:pt x="1536" y="2854"/>
                  <a:pt x="1716" y="2812"/>
                  <a:pt x="1885" y="2735"/>
                </a:cubicBezTo>
                <a:cubicBezTo>
                  <a:pt x="1927" y="2714"/>
                  <a:pt x="1989" y="2694"/>
                  <a:pt x="2030" y="2673"/>
                </a:cubicBezTo>
                <a:cubicBezTo>
                  <a:pt x="2279" y="2507"/>
                  <a:pt x="2486" y="2279"/>
                  <a:pt x="2672" y="2051"/>
                </a:cubicBezTo>
                <a:cubicBezTo>
                  <a:pt x="2817" y="1844"/>
                  <a:pt x="2962" y="1616"/>
                  <a:pt x="2962" y="1347"/>
                </a:cubicBezTo>
                <a:cubicBezTo>
                  <a:pt x="2983" y="1140"/>
                  <a:pt x="2879" y="954"/>
                  <a:pt x="2755" y="788"/>
                </a:cubicBezTo>
                <a:cubicBezTo>
                  <a:pt x="2436" y="378"/>
                  <a:pt x="1827" y="1"/>
                  <a:pt x="125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27"/>
          <p:cNvSpPr/>
          <p:nvPr/>
        </p:nvSpPr>
        <p:spPr>
          <a:xfrm>
            <a:off x="316166" y="3692940"/>
            <a:ext cx="161359" cy="144715"/>
          </a:xfrm>
          <a:custGeom>
            <a:rect b="b" l="l" r="r" t="t"/>
            <a:pathLst>
              <a:path extrusionOk="0" h="4516" w="5035">
                <a:moveTo>
                  <a:pt x="2572" y="0"/>
                </a:moveTo>
                <a:cubicBezTo>
                  <a:pt x="1508" y="0"/>
                  <a:pt x="334" y="574"/>
                  <a:pt x="84" y="1657"/>
                </a:cubicBezTo>
                <a:cubicBezTo>
                  <a:pt x="1" y="2029"/>
                  <a:pt x="63" y="2423"/>
                  <a:pt x="229" y="2754"/>
                </a:cubicBezTo>
                <a:cubicBezTo>
                  <a:pt x="249" y="2837"/>
                  <a:pt x="291" y="2920"/>
                  <a:pt x="353" y="3003"/>
                </a:cubicBezTo>
                <a:cubicBezTo>
                  <a:pt x="581" y="3417"/>
                  <a:pt x="933" y="3728"/>
                  <a:pt x="1327" y="4018"/>
                </a:cubicBezTo>
                <a:cubicBezTo>
                  <a:pt x="1637" y="4267"/>
                  <a:pt x="2031" y="4494"/>
                  <a:pt x="2445" y="4515"/>
                </a:cubicBezTo>
                <a:cubicBezTo>
                  <a:pt x="2756" y="4515"/>
                  <a:pt x="3087" y="4370"/>
                  <a:pt x="3336" y="4163"/>
                </a:cubicBezTo>
                <a:cubicBezTo>
                  <a:pt x="4247" y="3459"/>
                  <a:pt x="5034" y="1926"/>
                  <a:pt x="4330" y="828"/>
                </a:cubicBezTo>
                <a:cubicBezTo>
                  <a:pt x="4102" y="476"/>
                  <a:pt x="3729" y="227"/>
                  <a:pt x="3315" y="103"/>
                </a:cubicBezTo>
                <a:cubicBezTo>
                  <a:pt x="3084" y="34"/>
                  <a:pt x="2831" y="0"/>
                  <a:pt x="25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27"/>
          <p:cNvSpPr/>
          <p:nvPr/>
        </p:nvSpPr>
        <p:spPr>
          <a:xfrm>
            <a:off x="8755649" y="1205424"/>
            <a:ext cx="161340" cy="144715"/>
          </a:xfrm>
          <a:custGeom>
            <a:rect b="b" l="l" r="r" t="t"/>
            <a:pathLst>
              <a:path extrusionOk="0" h="4516" w="5034">
                <a:moveTo>
                  <a:pt x="2572" y="1"/>
                </a:moveTo>
                <a:cubicBezTo>
                  <a:pt x="1507" y="1"/>
                  <a:pt x="333" y="574"/>
                  <a:pt x="83" y="1657"/>
                </a:cubicBezTo>
                <a:cubicBezTo>
                  <a:pt x="0" y="2030"/>
                  <a:pt x="63" y="2424"/>
                  <a:pt x="228" y="2755"/>
                </a:cubicBezTo>
                <a:cubicBezTo>
                  <a:pt x="249" y="2838"/>
                  <a:pt x="290" y="2921"/>
                  <a:pt x="353" y="3004"/>
                </a:cubicBezTo>
                <a:cubicBezTo>
                  <a:pt x="580" y="3418"/>
                  <a:pt x="933" y="3729"/>
                  <a:pt x="1326" y="4019"/>
                </a:cubicBezTo>
                <a:cubicBezTo>
                  <a:pt x="1637" y="4267"/>
                  <a:pt x="2030" y="4495"/>
                  <a:pt x="2445" y="4516"/>
                </a:cubicBezTo>
                <a:cubicBezTo>
                  <a:pt x="2755" y="4516"/>
                  <a:pt x="3087" y="4371"/>
                  <a:pt x="3335" y="4164"/>
                </a:cubicBezTo>
                <a:cubicBezTo>
                  <a:pt x="4247" y="3459"/>
                  <a:pt x="5034" y="1927"/>
                  <a:pt x="4330" y="829"/>
                </a:cubicBezTo>
                <a:cubicBezTo>
                  <a:pt x="4102" y="477"/>
                  <a:pt x="3729" y="228"/>
                  <a:pt x="3315" y="104"/>
                </a:cubicBezTo>
                <a:cubicBezTo>
                  <a:pt x="3084" y="35"/>
                  <a:pt x="2831" y="1"/>
                  <a:pt x="25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27"/>
          <p:cNvSpPr/>
          <p:nvPr/>
        </p:nvSpPr>
        <p:spPr>
          <a:xfrm>
            <a:off x="5633505" y="4616876"/>
            <a:ext cx="2316968" cy="528274"/>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27"/>
          <p:cNvSpPr/>
          <p:nvPr/>
        </p:nvSpPr>
        <p:spPr>
          <a:xfrm>
            <a:off x="587899" y="4651193"/>
            <a:ext cx="205809" cy="217938"/>
          </a:xfrm>
          <a:custGeom>
            <a:rect b="b" l="l" r="r" t="t"/>
            <a:pathLst>
              <a:path extrusionOk="0" h="6801" w="6422">
                <a:moveTo>
                  <a:pt x="3816" y="1"/>
                </a:moveTo>
                <a:cubicBezTo>
                  <a:pt x="3309" y="1"/>
                  <a:pt x="2838" y="338"/>
                  <a:pt x="2258" y="733"/>
                </a:cubicBezTo>
                <a:cubicBezTo>
                  <a:pt x="1119" y="1521"/>
                  <a:pt x="0" y="2577"/>
                  <a:pt x="104" y="3903"/>
                </a:cubicBezTo>
                <a:cubicBezTo>
                  <a:pt x="124" y="4193"/>
                  <a:pt x="207" y="4483"/>
                  <a:pt x="352" y="4793"/>
                </a:cubicBezTo>
                <a:cubicBezTo>
                  <a:pt x="888" y="5973"/>
                  <a:pt x="1809" y="6801"/>
                  <a:pt x="2939" y="6801"/>
                </a:cubicBezTo>
                <a:cubicBezTo>
                  <a:pt x="3338" y="6801"/>
                  <a:pt x="3762" y="6698"/>
                  <a:pt x="4205" y="6471"/>
                </a:cubicBezTo>
                <a:cubicBezTo>
                  <a:pt x="5303" y="5933"/>
                  <a:pt x="6318" y="5208"/>
                  <a:pt x="6380" y="3882"/>
                </a:cubicBezTo>
                <a:cubicBezTo>
                  <a:pt x="6421" y="2805"/>
                  <a:pt x="5676" y="1106"/>
                  <a:pt x="4744" y="381"/>
                </a:cubicBezTo>
                <a:cubicBezTo>
                  <a:pt x="4405" y="110"/>
                  <a:pt x="4105" y="1"/>
                  <a:pt x="38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27"/>
          <p:cNvSpPr/>
          <p:nvPr/>
        </p:nvSpPr>
        <p:spPr>
          <a:xfrm>
            <a:off x="905899" y="4869115"/>
            <a:ext cx="119537" cy="130615"/>
          </a:xfrm>
          <a:custGeom>
            <a:rect b="b" l="l" r="r" t="t"/>
            <a:pathLst>
              <a:path extrusionOk="0" h="4076" w="3730">
                <a:moveTo>
                  <a:pt x="1798" y="1"/>
                </a:moveTo>
                <a:cubicBezTo>
                  <a:pt x="864" y="1"/>
                  <a:pt x="311" y="2004"/>
                  <a:pt x="1" y="3196"/>
                </a:cubicBezTo>
                <a:cubicBezTo>
                  <a:pt x="49" y="3850"/>
                  <a:pt x="387" y="4075"/>
                  <a:pt x="800" y="4075"/>
                </a:cubicBezTo>
                <a:cubicBezTo>
                  <a:pt x="1276" y="4075"/>
                  <a:pt x="1853" y="3775"/>
                  <a:pt x="2197" y="3486"/>
                </a:cubicBezTo>
                <a:cubicBezTo>
                  <a:pt x="3067" y="2740"/>
                  <a:pt x="3729" y="1933"/>
                  <a:pt x="2880" y="793"/>
                </a:cubicBezTo>
                <a:cubicBezTo>
                  <a:pt x="2472" y="229"/>
                  <a:pt x="2114" y="1"/>
                  <a:pt x="179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27"/>
          <p:cNvSpPr/>
          <p:nvPr/>
        </p:nvSpPr>
        <p:spPr>
          <a:xfrm>
            <a:off x="7968438" y="3"/>
            <a:ext cx="1034376" cy="1135386"/>
          </a:xfrm>
          <a:custGeom>
            <a:rect b="b" l="l" r="r" t="t"/>
            <a:pathLst>
              <a:path extrusionOk="0" h="45230" w="41202">
                <a:moveTo>
                  <a:pt x="13796" y="0"/>
                </a:moveTo>
                <a:cubicBezTo>
                  <a:pt x="12926" y="1015"/>
                  <a:pt x="12222" y="1968"/>
                  <a:pt x="11684" y="2734"/>
                </a:cubicBezTo>
                <a:cubicBezTo>
                  <a:pt x="3771" y="13899"/>
                  <a:pt x="1" y="24670"/>
                  <a:pt x="457" y="34696"/>
                </a:cubicBezTo>
                <a:cubicBezTo>
                  <a:pt x="539" y="36519"/>
                  <a:pt x="767" y="38859"/>
                  <a:pt x="1907" y="40889"/>
                </a:cubicBezTo>
                <a:cubicBezTo>
                  <a:pt x="3294" y="43396"/>
                  <a:pt x="5428" y="44825"/>
                  <a:pt x="8224" y="45157"/>
                </a:cubicBezTo>
                <a:cubicBezTo>
                  <a:pt x="8648" y="45206"/>
                  <a:pt x="9074" y="45230"/>
                  <a:pt x="9501" y="45230"/>
                </a:cubicBezTo>
                <a:cubicBezTo>
                  <a:pt x="12625" y="45230"/>
                  <a:pt x="15778" y="43990"/>
                  <a:pt x="18001" y="42878"/>
                </a:cubicBezTo>
                <a:cubicBezTo>
                  <a:pt x="18105" y="42816"/>
                  <a:pt x="18209" y="42754"/>
                  <a:pt x="18312" y="42712"/>
                </a:cubicBezTo>
                <a:cubicBezTo>
                  <a:pt x="21150" y="41221"/>
                  <a:pt x="23863" y="39232"/>
                  <a:pt x="25624" y="37306"/>
                </a:cubicBezTo>
                <a:cubicBezTo>
                  <a:pt x="29208" y="33432"/>
                  <a:pt x="32294" y="28565"/>
                  <a:pt x="34842" y="22868"/>
                </a:cubicBezTo>
                <a:cubicBezTo>
                  <a:pt x="36789" y="18518"/>
                  <a:pt x="38446" y="13651"/>
                  <a:pt x="39730" y="8389"/>
                </a:cubicBezTo>
                <a:lnTo>
                  <a:pt x="39793" y="8161"/>
                </a:lnTo>
                <a:cubicBezTo>
                  <a:pt x="40414" y="5613"/>
                  <a:pt x="41118" y="2714"/>
                  <a:pt x="41201" y="0"/>
                </a:cubicBezTo>
                <a:lnTo>
                  <a:pt x="40393" y="0"/>
                </a:lnTo>
                <a:cubicBezTo>
                  <a:pt x="40290" y="2610"/>
                  <a:pt x="39606" y="5469"/>
                  <a:pt x="38985" y="7975"/>
                </a:cubicBezTo>
                <a:lnTo>
                  <a:pt x="38923" y="8203"/>
                </a:lnTo>
                <a:cubicBezTo>
                  <a:pt x="37659" y="13402"/>
                  <a:pt x="36023" y="18228"/>
                  <a:pt x="34096" y="22537"/>
                </a:cubicBezTo>
                <a:cubicBezTo>
                  <a:pt x="31590" y="28150"/>
                  <a:pt x="28524" y="32935"/>
                  <a:pt x="25023" y="36747"/>
                </a:cubicBezTo>
                <a:cubicBezTo>
                  <a:pt x="21931" y="40129"/>
                  <a:pt x="15069" y="44396"/>
                  <a:pt x="9503" y="44396"/>
                </a:cubicBezTo>
                <a:cubicBezTo>
                  <a:pt x="9104" y="44396"/>
                  <a:pt x="8712" y="44374"/>
                  <a:pt x="8328" y="44328"/>
                </a:cubicBezTo>
                <a:cubicBezTo>
                  <a:pt x="5801" y="44038"/>
                  <a:pt x="3874" y="42754"/>
                  <a:pt x="2632" y="40496"/>
                </a:cubicBezTo>
                <a:cubicBezTo>
                  <a:pt x="1575" y="38611"/>
                  <a:pt x="1347" y="36395"/>
                  <a:pt x="1285" y="34675"/>
                </a:cubicBezTo>
                <a:cubicBezTo>
                  <a:pt x="829" y="24815"/>
                  <a:pt x="4558" y="14231"/>
                  <a:pt x="12346" y="3211"/>
                </a:cubicBezTo>
                <a:cubicBezTo>
                  <a:pt x="12968" y="2320"/>
                  <a:pt x="13838" y="1201"/>
                  <a:pt x="1487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27" name="Google Shape;627;p27"/>
          <p:cNvGrpSpPr/>
          <p:nvPr/>
        </p:nvGrpSpPr>
        <p:grpSpPr>
          <a:xfrm>
            <a:off x="1546774" y="88236"/>
            <a:ext cx="509835" cy="466288"/>
            <a:chOff x="5177300" y="2314950"/>
            <a:chExt cx="341575" cy="312400"/>
          </a:xfrm>
        </p:grpSpPr>
        <p:sp>
          <p:nvSpPr>
            <p:cNvPr id="628" name="Google Shape;628;p27"/>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27"/>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27"/>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27"/>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27"/>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33" name="Google Shape;633;p27"/>
          <p:cNvSpPr/>
          <p:nvPr/>
        </p:nvSpPr>
        <p:spPr>
          <a:xfrm rot="5400000">
            <a:off x="7425303" y="2050006"/>
            <a:ext cx="2393912" cy="1043496"/>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15">
    <p:bg>
      <p:bgPr>
        <a:solidFill>
          <a:schemeClr val="accent1"/>
        </a:solidFill>
      </p:bgPr>
    </p:bg>
    <p:spTree>
      <p:nvGrpSpPr>
        <p:cNvPr id="634" name="Shape 634"/>
        <p:cNvGrpSpPr/>
        <p:nvPr/>
      </p:nvGrpSpPr>
      <p:grpSpPr>
        <a:xfrm>
          <a:off x="0" y="0"/>
          <a:ext cx="0" cy="0"/>
          <a:chOff x="0" y="0"/>
          <a:chExt cx="0" cy="0"/>
        </a:xfrm>
      </p:grpSpPr>
      <p:sp>
        <p:nvSpPr>
          <p:cNvPr id="635" name="Google Shape;635;p28"/>
          <p:cNvSpPr/>
          <p:nvPr/>
        </p:nvSpPr>
        <p:spPr>
          <a:xfrm>
            <a:off x="692715" y="1034242"/>
            <a:ext cx="186752" cy="167685"/>
          </a:xfrm>
          <a:custGeom>
            <a:rect b="b" l="l" r="r" t="t"/>
            <a:pathLst>
              <a:path extrusionOk="0" h="5221" w="5821">
                <a:moveTo>
                  <a:pt x="3294" y="0"/>
                </a:moveTo>
                <a:cubicBezTo>
                  <a:pt x="3024" y="0"/>
                  <a:pt x="2734" y="83"/>
                  <a:pt x="2486" y="208"/>
                </a:cubicBezTo>
                <a:cubicBezTo>
                  <a:pt x="1284" y="788"/>
                  <a:pt x="0" y="2362"/>
                  <a:pt x="539" y="3770"/>
                </a:cubicBezTo>
                <a:cubicBezTo>
                  <a:pt x="725" y="4247"/>
                  <a:pt x="1098" y="4620"/>
                  <a:pt x="1533" y="4848"/>
                </a:cubicBezTo>
                <a:cubicBezTo>
                  <a:pt x="1989" y="5096"/>
                  <a:pt x="2548" y="5220"/>
                  <a:pt x="3128" y="5220"/>
                </a:cubicBezTo>
                <a:cubicBezTo>
                  <a:pt x="4143" y="5220"/>
                  <a:pt x="5179" y="4806"/>
                  <a:pt x="5614" y="3853"/>
                </a:cubicBezTo>
                <a:cubicBezTo>
                  <a:pt x="5800" y="3460"/>
                  <a:pt x="5821" y="2983"/>
                  <a:pt x="5717" y="2548"/>
                </a:cubicBezTo>
                <a:cubicBezTo>
                  <a:pt x="5696" y="2445"/>
                  <a:pt x="5676" y="2341"/>
                  <a:pt x="5634" y="2238"/>
                </a:cubicBezTo>
                <a:cubicBezTo>
                  <a:pt x="5448" y="1720"/>
                  <a:pt x="5116" y="1264"/>
                  <a:pt x="4764" y="850"/>
                </a:cubicBezTo>
                <a:cubicBezTo>
                  <a:pt x="4454" y="498"/>
                  <a:pt x="4081" y="125"/>
                  <a:pt x="3604" y="21"/>
                </a:cubicBezTo>
                <a:cubicBezTo>
                  <a:pt x="3501" y="0"/>
                  <a:pt x="3397" y="0"/>
                  <a:pt x="329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28"/>
          <p:cNvSpPr/>
          <p:nvPr/>
        </p:nvSpPr>
        <p:spPr>
          <a:xfrm>
            <a:off x="2560783" y="233392"/>
            <a:ext cx="95702" cy="91695"/>
          </a:xfrm>
          <a:custGeom>
            <a:rect b="b" l="l" r="r" t="t"/>
            <a:pathLst>
              <a:path extrusionOk="0" h="2855" w="2983">
                <a:moveTo>
                  <a:pt x="1613" y="1"/>
                </a:moveTo>
                <a:cubicBezTo>
                  <a:pt x="1436" y="1"/>
                  <a:pt x="1267" y="43"/>
                  <a:pt x="1098" y="120"/>
                </a:cubicBezTo>
                <a:cubicBezTo>
                  <a:pt x="1036" y="141"/>
                  <a:pt x="994" y="161"/>
                  <a:pt x="953" y="182"/>
                </a:cubicBezTo>
                <a:cubicBezTo>
                  <a:pt x="684" y="348"/>
                  <a:pt x="497" y="555"/>
                  <a:pt x="311" y="804"/>
                </a:cubicBezTo>
                <a:cubicBezTo>
                  <a:pt x="145" y="1011"/>
                  <a:pt x="0" y="1239"/>
                  <a:pt x="0" y="1508"/>
                </a:cubicBezTo>
                <a:cubicBezTo>
                  <a:pt x="0" y="1715"/>
                  <a:pt x="83" y="1901"/>
                  <a:pt x="228" y="2067"/>
                </a:cubicBezTo>
                <a:cubicBezTo>
                  <a:pt x="547" y="2477"/>
                  <a:pt x="1156" y="2854"/>
                  <a:pt x="1719" y="2854"/>
                </a:cubicBezTo>
                <a:cubicBezTo>
                  <a:pt x="1924" y="2854"/>
                  <a:pt x="2123" y="2804"/>
                  <a:pt x="2299" y="2689"/>
                </a:cubicBezTo>
                <a:cubicBezTo>
                  <a:pt x="2527" y="2544"/>
                  <a:pt x="2693" y="2316"/>
                  <a:pt x="2755" y="2046"/>
                </a:cubicBezTo>
                <a:cubicBezTo>
                  <a:pt x="2983" y="1301"/>
                  <a:pt x="2631" y="224"/>
                  <a:pt x="1802" y="16"/>
                </a:cubicBezTo>
                <a:cubicBezTo>
                  <a:pt x="1738" y="6"/>
                  <a:pt x="1675" y="1"/>
                  <a:pt x="161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28"/>
          <p:cNvSpPr/>
          <p:nvPr/>
        </p:nvSpPr>
        <p:spPr>
          <a:xfrm>
            <a:off x="6362046" y="233231"/>
            <a:ext cx="95060" cy="91856"/>
          </a:xfrm>
          <a:custGeom>
            <a:rect b="b" l="l" r="r" t="t"/>
            <a:pathLst>
              <a:path extrusionOk="0" h="2860" w="2963">
                <a:moveTo>
                  <a:pt x="1575" y="1"/>
                </a:moveTo>
                <a:cubicBezTo>
                  <a:pt x="1409" y="1"/>
                  <a:pt x="1243" y="42"/>
                  <a:pt x="1078" y="125"/>
                </a:cubicBezTo>
                <a:cubicBezTo>
                  <a:pt x="1036" y="146"/>
                  <a:pt x="974" y="166"/>
                  <a:pt x="933" y="187"/>
                </a:cubicBezTo>
                <a:cubicBezTo>
                  <a:pt x="684" y="353"/>
                  <a:pt x="477" y="560"/>
                  <a:pt x="290" y="809"/>
                </a:cubicBezTo>
                <a:cubicBezTo>
                  <a:pt x="145" y="1016"/>
                  <a:pt x="0" y="1244"/>
                  <a:pt x="0" y="1513"/>
                </a:cubicBezTo>
                <a:cubicBezTo>
                  <a:pt x="0" y="1720"/>
                  <a:pt x="83" y="1906"/>
                  <a:pt x="208" y="2072"/>
                </a:cubicBezTo>
                <a:cubicBezTo>
                  <a:pt x="539" y="2486"/>
                  <a:pt x="1140" y="2859"/>
                  <a:pt x="1699" y="2859"/>
                </a:cubicBezTo>
                <a:cubicBezTo>
                  <a:pt x="1906" y="2859"/>
                  <a:pt x="2113" y="2818"/>
                  <a:pt x="2300" y="2694"/>
                </a:cubicBezTo>
                <a:cubicBezTo>
                  <a:pt x="2527" y="2549"/>
                  <a:pt x="2672" y="2321"/>
                  <a:pt x="2755" y="2051"/>
                </a:cubicBezTo>
                <a:cubicBezTo>
                  <a:pt x="2962" y="1306"/>
                  <a:pt x="2631" y="229"/>
                  <a:pt x="1782" y="21"/>
                </a:cubicBezTo>
                <a:cubicBezTo>
                  <a:pt x="1720" y="21"/>
                  <a:pt x="1637" y="1"/>
                  <a:pt x="15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28"/>
          <p:cNvSpPr/>
          <p:nvPr/>
        </p:nvSpPr>
        <p:spPr>
          <a:xfrm>
            <a:off x="8328478" y="4747860"/>
            <a:ext cx="121625" cy="109135"/>
          </a:xfrm>
          <a:custGeom>
            <a:rect b="b" l="l" r="r" t="t"/>
            <a:pathLst>
              <a:path extrusionOk="0" h="3398" w="3791">
                <a:moveTo>
                  <a:pt x="1947" y="0"/>
                </a:moveTo>
                <a:cubicBezTo>
                  <a:pt x="1699" y="0"/>
                  <a:pt x="1471" y="104"/>
                  <a:pt x="1284" y="269"/>
                </a:cubicBezTo>
                <a:cubicBezTo>
                  <a:pt x="601" y="787"/>
                  <a:pt x="0" y="1968"/>
                  <a:pt x="518" y="2776"/>
                </a:cubicBezTo>
                <a:cubicBezTo>
                  <a:pt x="684" y="3045"/>
                  <a:pt x="974" y="3231"/>
                  <a:pt x="1284" y="3335"/>
                </a:cubicBezTo>
                <a:cubicBezTo>
                  <a:pt x="1471" y="3376"/>
                  <a:pt x="1657" y="3397"/>
                  <a:pt x="1864" y="3397"/>
                </a:cubicBezTo>
                <a:cubicBezTo>
                  <a:pt x="2672" y="3397"/>
                  <a:pt x="3542" y="2983"/>
                  <a:pt x="3729" y="2154"/>
                </a:cubicBezTo>
                <a:cubicBezTo>
                  <a:pt x="3791" y="1885"/>
                  <a:pt x="3749" y="1595"/>
                  <a:pt x="3625" y="1326"/>
                </a:cubicBezTo>
                <a:cubicBezTo>
                  <a:pt x="3604" y="1264"/>
                  <a:pt x="3563" y="1201"/>
                  <a:pt x="3542" y="1139"/>
                </a:cubicBezTo>
                <a:cubicBezTo>
                  <a:pt x="3356" y="829"/>
                  <a:pt x="3087" y="580"/>
                  <a:pt x="2797" y="373"/>
                </a:cubicBezTo>
                <a:cubicBezTo>
                  <a:pt x="2548" y="186"/>
                  <a:pt x="2279" y="0"/>
                  <a:pt x="19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28"/>
          <p:cNvSpPr/>
          <p:nvPr/>
        </p:nvSpPr>
        <p:spPr>
          <a:xfrm>
            <a:off x="8835739" y="1063523"/>
            <a:ext cx="121657" cy="109135"/>
          </a:xfrm>
          <a:custGeom>
            <a:rect b="b" l="l" r="r" t="t"/>
            <a:pathLst>
              <a:path extrusionOk="0" h="3398" w="3792">
                <a:moveTo>
                  <a:pt x="1948" y="1"/>
                </a:moveTo>
                <a:cubicBezTo>
                  <a:pt x="1699" y="1"/>
                  <a:pt x="1471" y="104"/>
                  <a:pt x="1264" y="270"/>
                </a:cubicBezTo>
                <a:cubicBezTo>
                  <a:pt x="601" y="788"/>
                  <a:pt x="1" y="1968"/>
                  <a:pt x="518" y="2776"/>
                </a:cubicBezTo>
                <a:cubicBezTo>
                  <a:pt x="684" y="3046"/>
                  <a:pt x="974" y="3232"/>
                  <a:pt x="1285" y="3336"/>
                </a:cubicBezTo>
                <a:cubicBezTo>
                  <a:pt x="1471" y="3377"/>
                  <a:pt x="1658" y="3398"/>
                  <a:pt x="1865" y="3398"/>
                </a:cubicBezTo>
                <a:cubicBezTo>
                  <a:pt x="2673" y="3398"/>
                  <a:pt x="3543" y="2983"/>
                  <a:pt x="3729" y="2155"/>
                </a:cubicBezTo>
                <a:cubicBezTo>
                  <a:pt x="3791" y="1886"/>
                  <a:pt x="3750" y="1575"/>
                  <a:pt x="3626" y="1326"/>
                </a:cubicBezTo>
                <a:cubicBezTo>
                  <a:pt x="3605" y="1264"/>
                  <a:pt x="3563" y="1202"/>
                  <a:pt x="3543" y="1140"/>
                </a:cubicBezTo>
                <a:cubicBezTo>
                  <a:pt x="3356" y="829"/>
                  <a:pt x="3087" y="581"/>
                  <a:pt x="2797" y="373"/>
                </a:cubicBezTo>
                <a:cubicBezTo>
                  <a:pt x="2548" y="187"/>
                  <a:pt x="2279" y="1"/>
                  <a:pt x="194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28"/>
          <p:cNvSpPr/>
          <p:nvPr/>
        </p:nvSpPr>
        <p:spPr>
          <a:xfrm>
            <a:off x="-13710" y="1044872"/>
            <a:ext cx="3337" cy="57908"/>
          </a:xfrm>
          <a:custGeom>
            <a:rect b="b" l="l" r="r" t="t"/>
            <a:pathLst>
              <a:path extrusionOk="0" h="1803" w="104">
                <a:moveTo>
                  <a:pt x="104" y="1"/>
                </a:moveTo>
                <a:cubicBezTo>
                  <a:pt x="62" y="22"/>
                  <a:pt x="41" y="42"/>
                  <a:pt x="0" y="42"/>
                </a:cubicBezTo>
                <a:lnTo>
                  <a:pt x="0" y="1803"/>
                </a:lnTo>
                <a:cubicBezTo>
                  <a:pt x="41" y="1782"/>
                  <a:pt x="62" y="1762"/>
                  <a:pt x="104" y="1762"/>
                </a:cubicBezTo>
                <a:lnTo>
                  <a:pt x="10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28"/>
          <p:cNvSpPr/>
          <p:nvPr/>
        </p:nvSpPr>
        <p:spPr>
          <a:xfrm>
            <a:off x="-3538" y="-6911"/>
            <a:ext cx="1394273" cy="1108375"/>
          </a:xfrm>
          <a:custGeom>
            <a:rect b="b" l="l" r="r" t="t"/>
            <a:pathLst>
              <a:path extrusionOk="0" h="34510" w="43459">
                <a:moveTo>
                  <a:pt x="41491" y="0"/>
                </a:moveTo>
                <a:cubicBezTo>
                  <a:pt x="32604" y="12159"/>
                  <a:pt x="19327" y="22827"/>
                  <a:pt x="1803" y="31858"/>
                </a:cubicBezTo>
                <a:cubicBezTo>
                  <a:pt x="1243" y="32127"/>
                  <a:pt x="643" y="32438"/>
                  <a:pt x="1" y="32749"/>
                </a:cubicBezTo>
                <a:lnTo>
                  <a:pt x="1" y="34510"/>
                </a:lnTo>
                <a:cubicBezTo>
                  <a:pt x="912" y="34075"/>
                  <a:pt x="1782" y="33640"/>
                  <a:pt x="2528" y="33246"/>
                </a:cubicBezTo>
                <a:cubicBezTo>
                  <a:pt x="20715" y="23883"/>
                  <a:pt x="34427" y="12739"/>
                  <a:pt x="4345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28"/>
          <p:cNvSpPr/>
          <p:nvPr/>
        </p:nvSpPr>
        <p:spPr>
          <a:xfrm rot="10800000">
            <a:off x="-6845" y="2724174"/>
            <a:ext cx="591572" cy="926514"/>
          </a:xfrm>
          <a:custGeom>
            <a:rect b="b" l="l" r="r" t="t"/>
            <a:pathLst>
              <a:path extrusionOk="0" h="36459" w="23304">
                <a:moveTo>
                  <a:pt x="19829" y="0"/>
                </a:moveTo>
                <a:cubicBezTo>
                  <a:pt x="17493" y="0"/>
                  <a:pt x="15105" y="475"/>
                  <a:pt x="13008" y="1174"/>
                </a:cubicBezTo>
                <a:cubicBezTo>
                  <a:pt x="6111" y="3432"/>
                  <a:pt x="0" y="9169"/>
                  <a:pt x="228" y="16979"/>
                </a:cubicBezTo>
                <a:cubicBezTo>
                  <a:pt x="394" y="22509"/>
                  <a:pt x="4391" y="28723"/>
                  <a:pt x="8451" y="32224"/>
                </a:cubicBezTo>
                <a:cubicBezTo>
                  <a:pt x="11887" y="35200"/>
                  <a:pt x="14959" y="36459"/>
                  <a:pt x="18940" y="36459"/>
                </a:cubicBezTo>
                <a:cubicBezTo>
                  <a:pt x="19808" y="36459"/>
                  <a:pt x="20720" y="36399"/>
                  <a:pt x="21688" y="36284"/>
                </a:cubicBezTo>
                <a:cubicBezTo>
                  <a:pt x="22226" y="36222"/>
                  <a:pt x="22765" y="36139"/>
                  <a:pt x="23303" y="36035"/>
                </a:cubicBezTo>
                <a:lnTo>
                  <a:pt x="23303" y="407"/>
                </a:lnTo>
                <a:cubicBezTo>
                  <a:pt x="22392" y="179"/>
                  <a:pt x="21460" y="55"/>
                  <a:pt x="20507" y="14"/>
                </a:cubicBezTo>
                <a:cubicBezTo>
                  <a:pt x="20282" y="5"/>
                  <a:pt x="20056" y="0"/>
                  <a:pt x="1982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28"/>
          <p:cNvSpPr/>
          <p:nvPr/>
        </p:nvSpPr>
        <p:spPr>
          <a:xfrm rot="10800000">
            <a:off x="-6841" y="2922321"/>
            <a:ext cx="624069" cy="1181571"/>
          </a:xfrm>
          <a:custGeom>
            <a:rect b="b" l="l" r="r" t="t"/>
            <a:pathLst>
              <a:path extrusionOk="0" h="36789" w="19452">
                <a:moveTo>
                  <a:pt x="19451" y="0"/>
                </a:moveTo>
                <a:cubicBezTo>
                  <a:pt x="16945" y="63"/>
                  <a:pt x="14687" y="643"/>
                  <a:pt x="13154" y="1160"/>
                </a:cubicBezTo>
                <a:cubicBezTo>
                  <a:pt x="7044" y="3170"/>
                  <a:pt x="1" y="8555"/>
                  <a:pt x="249" y="17131"/>
                </a:cubicBezTo>
                <a:cubicBezTo>
                  <a:pt x="415" y="22931"/>
                  <a:pt x="4661" y="29166"/>
                  <a:pt x="8535" y="32501"/>
                </a:cubicBezTo>
                <a:cubicBezTo>
                  <a:pt x="11994" y="35504"/>
                  <a:pt x="15060" y="36789"/>
                  <a:pt x="19120" y="36789"/>
                </a:cubicBezTo>
                <a:lnTo>
                  <a:pt x="19451" y="36789"/>
                </a:lnTo>
                <a:lnTo>
                  <a:pt x="19451" y="36436"/>
                </a:lnTo>
                <a:cubicBezTo>
                  <a:pt x="19354" y="36438"/>
                  <a:pt x="19256" y="36439"/>
                  <a:pt x="19160" y="36439"/>
                </a:cubicBezTo>
                <a:cubicBezTo>
                  <a:pt x="15183" y="36439"/>
                  <a:pt x="12160" y="35184"/>
                  <a:pt x="8763" y="32252"/>
                </a:cubicBezTo>
                <a:cubicBezTo>
                  <a:pt x="4951" y="28959"/>
                  <a:pt x="767" y="22827"/>
                  <a:pt x="602" y="17131"/>
                </a:cubicBezTo>
                <a:cubicBezTo>
                  <a:pt x="353" y="8721"/>
                  <a:pt x="7271" y="3460"/>
                  <a:pt x="13258" y="1471"/>
                </a:cubicBezTo>
                <a:cubicBezTo>
                  <a:pt x="14770" y="974"/>
                  <a:pt x="16986" y="415"/>
                  <a:pt x="19451" y="353"/>
                </a:cubicBezTo>
                <a:lnTo>
                  <a:pt x="1945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28"/>
          <p:cNvSpPr txBox="1"/>
          <p:nvPr>
            <p:ph type="title"/>
          </p:nvPr>
        </p:nvSpPr>
        <p:spPr>
          <a:xfrm>
            <a:off x="1435608" y="418374"/>
            <a:ext cx="6276900" cy="576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400"/>
              <a:buNone/>
              <a:defRPr/>
            </a:lvl1pPr>
            <a:lvl2pPr lvl="1" rtl="0">
              <a:spcBef>
                <a:spcPts val="0"/>
              </a:spcBef>
              <a:spcAft>
                <a:spcPts val="0"/>
              </a:spcAft>
              <a:buSzPts val="4400"/>
              <a:buNone/>
              <a:defRPr/>
            </a:lvl2pPr>
            <a:lvl3pPr lvl="2" rtl="0">
              <a:spcBef>
                <a:spcPts val="0"/>
              </a:spcBef>
              <a:spcAft>
                <a:spcPts val="0"/>
              </a:spcAft>
              <a:buSzPts val="4400"/>
              <a:buNone/>
              <a:defRPr/>
            </a:lvl3pPr>
            <a:lvl4pPr lvl="3" rtl="0">
              <a:spcBef>
                <a:spcPts val="0"/>
              </a:spcBef>
              <a:spcAft>
                <a:spcPts val="0"/>
              </a:spcAft>
              <a:buSzPts val="4400"/>
              <a:buNone/>
              <a:defRPr/>
            </a:lvl4pPr>
            <a:lvl5pPr lvl="4" rtl="0">
              <a:spcBef>
                <a:spcPts val="0"/>
              </a:spcBef>
              <a:spcAft>
                <a:spcPts val="0"/>
              </a:spcAft>
              <a:buSzPts val="4400"/>
              <a:buNone/>
              <a:defRPr/>
            </a:lvl5pPr>
            <a:lvl6pPr lvl="5" rtl="0">
              <a:spcBef>
                <a:spcPts val="0"/>
              </a:spcBef>
              <a:spcAft>
                <a:spcPts val="0"/>
              </a:spcAft>
              <a:buSzPts val="4400"/>
              <a:buNone/>
              <a:defRPr/>
            </a:lvl6pPr>
            <a:lvl7pPr lvl="6" rtl="0">
              <a:spcBef>
                <a:spcPts val="0"/>
              </a:spcBef>
              <a:spcAft>
                <a:spcPts val="0"/>
              </a:spcAft>
              <a:buSzPts val="4400"/>
              <a:buNone/>
              <a:defRPr/>
            </a:lvl7pPr>
            <a:lvl8pPr lvl="7" rtl="0">
              <a:spcBef>
                <a:spcPts val="0"/>
              </a:spcBef>
              <a:spcAft>
                <a:spcPts val="0"/>
              </a:spcAft>
              <a:buSzPts val="4400"/>
              <a:buNone/>
              <a:defRPr/>
            </a:lvl8pPr>
            <a:lvl9pPr lvl="8" rtl="0">
              <a:spcBef>
                <a:spcPts val="0"/>
              </a:spcBef>
              <a:spcAft>
                <a:spcPts val="0"/>
              </a:spcAft>
              <a:buSzPts val="4400"/>
              <a:buNone/>
              <a:defRPr/>
            </a:lvl9pPr>
          </a:lstStyle>
          <a:p/>
        </p:txBody>
      </p:sp>
      <p:grpSp>
        <p:nvGrpSpPr>
          <p:cNvPr id="645" name="Google Shape;645;p28"/>
          <p:cNvGrpSpPr/>
          <p:nvPr/>
        </p:nvGrpSpPr>
        <p:grpSpPr>
          <a:xfrm>
            <a:off x="182299" y="4569347"/>
            <a:ext cx="624055" cy="466160"/>
            <a:chOff x="1095624" y="4433147"/>
            <a:chExt cx="624055" cy="466160"/>
          </a:xfrm>
        </p:grpSpPr>
        <p:sp>
          <p:nvSpPr>
            <p:cNvPr id="646" name="Google Shape;646;p28"/>
            <p:cNvSpPr/>
            <p:nvPr/>
          </p:nvSpPr>
          <p:spPr>
            <a:xfrm>
              <a:off x="1422746" y="4751853"/>
              <a:ext cx="183515" cy="147455"/>
            </a:xfrm>
            <a:custGeom>
              <a:rect b="b" l="l" r="r" t="t"/>
              <a:pathLst>
                <a:path extrusionOk="0" h="6276" w="7810">
                  <a:moveTo>
                    <a:pt x="4062" y="1"/>
                  </a:moveTo>
                  <a:cubicBezTo>
                    <a:pt x="3994" y="1"/>
                    <a:pt x="3924" y="3"/>
                    <a:pt x="3854" y="9"/>
                  </a:cubicBezTo>
                  <a:cubicBezTo>
                    <a:pt x="2797" y="112"/>
                    <a:pt x="1202" y="1086"/>
                    <a:pt x="622" y="2101"/>
                  </a:cubicBezTo>
                  <a:cubicBezTo>
                    <a:pt x="1" y="3137"/>
                    <a:pt x="581" y="3696"/>
                    <a:pt x="1306" y="4504"/>
                  </a:cubicBezTo>
                  <a:cubicBezTo>
                    <a:pt x="2123" y="5429"/>
                    <a:pt x="3146" y="6276"/>
                    <a:pt x="4265" y="6276"/>
                  </a:cubicBezTo>
                  <a:cubicBezTo>
                    <a:pt x="4423" y="6276"/>
                    <a:pt x="4583" y="6259"/>
                    <a:pt x="4744" y="6223"/>
                  </a:cubicBezTo>
                  <a:cubicBezTo>
                    <a:pt x="5014" y="6161"/>
                    <a:pt x="5304" y="6057"/>
                    <a:pt x="5594" y="5871"/>
                  </a:cubicBezTo>
                  <a:cubicBezTo>
                    <a:pt x="7064" y="4918"/>
                    <a:pt x="7810" y="3385"/>
                    <a:pt x="6733" y="1811"/>
                  </a:cubicBezTo>
                  <a:cubicBezTo>
                    <a:pt x="6066" y="850"/>
                    <a:pt x="5269" y="1"/>
                    <a:pt x="406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28"/>
            <p:cNvSpPr/>
            <p:nvPr/>
          </p:nvSpPr>
          <p:spPr>
            <a:xfrm>
              <a:off x="1269054" y="4566503"/>
              <a:ext cx="130858" cy="120059"/>
            </a:xfrm>
            <a:custGeom>
              <a:rect b="b" l="l" r="r" t="t"/>
              <a:pathLst>
                <a:path extrusionOk="0" h="5110" w="5569">
                  <a:moveTo>
                    <a:pt x="3008" y="0"/>
                  </a:moveTo>
                  <a:cubicBezTo>
                    <a:pt x="2704" y="0"/>
                    <a:pt x="2356" y="130"/>
                    <a:pt x="1902" y="420"/>
                  </a:cubicBezTo>
                  <a:cubicBezTo>
                    <a:pt x="1073" y="938"/>
                    <a:pt x="162" y="1642"/>
                    <a:pt x="100" y="2595"/>
                  </a:cubicBezTo>
                  <a:cubicBezTo>
                    <a:pt x="0" y="3786"/>
                    <a:pt x="1650" y="5109"/>
                    <a:pt x="2827" y="5109"/>
                  </a:cubicBezTo>
                  <a:cubicBezTo>
                    <a:pt x="2879" y="5109"/>
                    <a:pt x="2929" y="5107"/>
                    <a:pt x="2979" y="5101"/>
                  </a:cubicBezTo>
                  <a:cubicBezTo>
                    <a:pt x="3207" y="5060"/>
                    <a:pt x="3414" y="5019"/>
                    <a:pt x="3600" y="4936"/>
                  </a:cubicBezTo>
                  <a:cubicBezTo>
                    <a:pt x="5154" y="4314"/>
                    <a:pt x="5568" y="2119"/>
                    <a:pt x="4429" y="917"/>
                  </a:cubicBezTo>
                  <a:cubicBezTo>
                    <a:pt x="3888" y="351"/>
                    <a:pt x="3507" y="0"/>
                    <a:pt x="300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28"/>
            <p:cNvSpPr/>
            <p:nvPr/>
          </p:nvSpPr>
          <p:spPr>
            <a:xfrm>
              <a:off x="1575099" y="4594298"/>
              <a:ext cx="144580" cy="72130"/>
            </a:xfrm>
            <a:custGeom>
              <a:rect b="b" l="l" r="r" t="t"/>
              <a:pathLst>
                <a:path extrusionOk="0" h="3070" w="6153">
                  <a:moveTo>
                    <a:pt x="3130" y="1"/>
                  </a:moveTo>
                  <a:cubicBezTo>
                    <a:pt x="2769" y="1"/>
                    <a:pt x="2391" y="156"/>
                    <a:pt x="1989" y="542"/>
                  </a:cubicBezTo>
                  <a:cubicBezTo>
                    <a:pt x="0" y="2448"/>
                    <a:pt x="3149" y="2883"/>
                    <a:pt x="4764" y="3069"/>
                  </a:cubicBezTo>
                  <a:cubicBezTo>
                    <a:pt x="6152" y="2779"/>
                    <a:pt x="5386" y="1412"/>
                    <a:pt x="4744" y="853"/>
                  </a:cubicBezTo>
                  <a:cubicBezTo>
                    <a:pt x="4225" y="384"/>
                    <a:pt x="3698" y="1"/>
                    <a:pt x="313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28"/>
            <p:cNvSpPr/>
            <p:nvPr/>
          </p:nvSpPr>
          <p:spPr>
            <a:xfrm>
              <a:off x="1095624" y="4433147"/>
              <a:ext cx="114950" cy="73163"/>
            </a:xfrm>
            <a:custGeom>
              <a:rect b="b" l="l" r="r" t="t"/>
              <a:pathLst>
                <a:path extrusionOk="0" h="3114" w="4892">
                  <a:moveTo>
                    <a:pt x="3093" y="1"/>
                  </a:moveTo>
                  <a:cubicBezTo>
                    <a:pt x="2807" y="1"/>
                    <a:pt x="2492" y="57"/>
                    <a:pt x="2157" y="151"/>
                  </a:cubicBezTo>
                  <a:cubicBezTo>
                    <a:pt x="1" y="747"/>
                    <a:pt x="1693" y="3114"/>
                    <a:pt x="3519" y="3114"/>
                  </a:cubicBezTo>
                  <a:cubicBezTo>
                    <a:pt x="3534" y="3114"/>
                    <a:pt x="3550" y="3114"/>
                    <a:pt x="3566" y="3113"/>
                  </a:cubicBezTo>
                  <a:cubicBezTo>
                    <a:pt x="4539" y="2347"/>
                    <a:pt x="4891" y="2119"/>
                    <a:pt x="4436" y="938"/>
                  </a:cubicBezTo>
                  <a:cubicBezTo>
                    <a:pt x="4169" y="251"/>
                    <a:pt x="3694" y="1"/>
                    <a:pt x="309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28"/>
            <p:cNvSpPr/>
            <p:nvPr/>
          </p:nvSpPr>
          <p:spPr>
            <a:xfrm>
              <a:off x="1159442" y="4745791"/>
              <a:ext cx="70117" cy="63225"/>
            </a:xfrm>
            <a:custGeom>
              <a:rect b="b" l="l" r="r" t="t"/>
              <a:pathLst>
                <a:path extrusionOk="0" h="2691" w="2984">
                  <a:moveTo>
                    <a:pt x="1169" y="1"/>
                  </a:moveTo>
                  <a:cubicBezTo>
                    <a:pt x="1105" y="1"/>
                    <a:pt x="1040" y="6"/>
                    <a:pt x="974" y="18"/>
                  </a:cubicBezTo>
                  <a:cubicBezTo>
                    <a:pt x="0" y="184"/>
                    <a:pt x="83" y="2421"/>
                    <a:pt x="912" y="2545"/>
                  </a:cubicBezTo>
                  <a:lnTo>
                    <a:pt x="1181" y="2690"/>
                  </a:lnTo>
                  <a:cubicBezTo>
                    <a:pt x="2155" y="2380"/>
                    <a:pt x="2983" y="1675"/>
                    <a:pt x="2362" y="743"/>
                  </a:cubicBezTo>
                  <a:cubicBezTo>
                    <a:pt x="2087" y="339"/>
                    <a:pt x="1665" y="1"/>
                    <a:pt x="116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51" name="Google Shape;651;p28"/>
          <p:cNvSpPr/>
          <p:nvPr/>
        </p:nvSpPr>
        <p:spPr>
          <a:xfrm>
            <a:off x="8093678" y="-1201"/>
            <a:ext cx="1060010" cy="1708218"/>
          </a:xfrm>
          <a:custGeom>
            <a:rect b="b" l="l" r="r" t="t"/>
            <a:pathLst>
              <a:path extrusionOk="0" h="61210" w="37949">
                <a:moveTo>
                  <a:pt x="0" y="0"/>
                </a:moveTo>
                <a:cubicBezTo>
                  <a:pt x="414" y="1077"/>
                  <a:pt x="870" y="2134"/>
                  <a:pt x="1305" y="3128"/>
                </a:cubicBezTo>
                <a:cubicBezTo>
                  <a:pt x="6442" y="14686"/>
                  <a:pt x="12449" y="25023"/>
                  <a:pt x="18415" y="35297"/>
                </a:cubicBezTo>
                <a:cubicBezTo>
                  <a:pt x="22641" y="42547"/>
                  <a:pt x="26908" y="49859"/>
                  <a:pt x="31817" y="55410"/>
                </a:cubicBezTo>
                <a:cubicBezTo>
                  <a:pt x="33785" y="57626"/>
                  <a:pt x="35835" y="59532"/>
                  <a:pt x="37948" y="61210"/>
                </a:cubicBezTo>
                <a:lnTo>
                  <a:pt x="3794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DDACB"/>
              </a:solidFill>
            </a:endParaRPr>
          </a:p>
        </p:txBody>
      </p:sp>
      <p:grpSp>
        <p:nvGrpSpPr>
          <p:cNvPr id="652" name="Google Shape;652;p28"/>
          <p:cNvGrpSpPr/>
          <p:nvPr/>
        </p:nvGrpSpPr>
        <p:grpSpPr>
          <a:xfrm rot="5400000">
            <a:off x="8121733" y="2777755"/>
            <a:ext cx="1232802" cy="819326"/>
            <a:chOff x="5963133" y="2001105"/>
            <a:chExt cx="1232802" cy="819326"/>
          </a:xfrm>
        </p:grpSpPr>
        <p:sp>
          <p:nvSpPr>
            <p:cNvPr id="653" name="Google Shape;653;p28"/>
            <p:cNvSpPr/>
            <p:nvPr/>
          </p:nvSpPr>
          <p:spPr>
            <a:xfrm>
              <a:off x="5963133" y="2001105"/>
              <a:ext cx="1232802" cy="819326"/>
            </a:xfrm>
            <a:custGeom>
              <a:rect b="b" l="l" r="r" t="t"/>
              <a:pathLst>
                <a:path extrusionOk="0" h="25562" w="38426">
                  <a:moveTo>
                    <a:pt x="3253" y="0"/>
                  </a:moveTo>
                  <a:cubicBezTo>
                    <a:pt x="3212" y="41"/>
                    <a:pt x="3170" y="83"/>
                    <a:pt x="3129" y="124"/>
                  </a:cubicBezTo>
                  <a:cubicBezTo>
                    <a:pt x="2860" y="435"/>
                    <a:pt x="2694" y="849"/>
                    <a:pt x="2570" y="1222"/>
                  </a:cubicBezTo>
                  <a:cubicBezTo>
                    <a:pt x="1782" y="3584"/>
                    <a:pt x="312" y="7975"/>
                    <a:pt x="125" y="11372"/>
                  </a:cubicBezTo>
                  <a:cubicBezTo>
                    <a:pt x="1" y="13796"/>
                    <a:pt x="726" y="16053"/>
                    <a:pt x="2321" y="18042"/>
                  </a:cubicBezTo>
                  <a:cubicBezTo>
                    <a:pt x="4085" y="20280"/>
                    <a:pt x="5745" y="20469"/>
                    <a:pt x="7746" y="20469"/>
                  </a:cubicBezTo>
                  <a:cubicBezTo>
                    <a:pt x="7930" y="20469"/>
                    <a:pt x="8117" y="20467"/>
                    <a:pt x="8307" y="20465"/>
                  </a:cubicBezTo>
                  <a:cubicBezTo>
                    <a:pt x="8908" y="20465"/>
                    <a:pt x="9509" y="20465"/>
                    <a:pt x="10172" y="20507"/>
                  </a:cubicBezTo>
                  <a:cubicBezTo>
                    <a:pt x="13258" y="20693"/>
                    <a:pt x="15267" y="21853"/>
                    <a:pt x="17794" y="23345"/>
                  </a:cubicBezTo>
                  <a:cubicBezTo>
                    <a:pt x="18291" y="23635"/>
                    <a:pt x="18830" y="23945"/>
                    <a:pt x="19389" y="24277"/>
                  </a:cubicBezTo>
                  <a:cubicBezTo>
                    <a:pt x="20922" y="25126"/>
                    <a:pt x="22517" y="25561"/>
                    <a:pt x="24091" y="25561"/>
                  </a:cubicBezTo>
                  <a:cubicBezTo>
                    <a:pt x="25831" y="25561"/>
                    <a:pt x="27530" y="25043"/>
                    <a:pt x="29063" y="23987"/>
                  </a:cubicBezTo>
                  <a:cubicBezTo>
                    <a:pt x="32543" y="21605"/>
                    <a:pt x="35401" y="16592"/>
                    <a:pt x="36437" y="12863"/>
                  </a:cubicBezTo>
                  <a:cubicBezTo>
                    <a:pt x="37473" y="9073"/>
                    <a:pt x="38426" y="4661"/>
                    <a:pt x="36478" y="394"/>
                  </a:cubicBezTo>
                  <a:cubicBezTo>
                    <a:pt x="36416" y="269"/>
                    <a:pt x="36333" y="124"/>
                    <a:pt x="36271" y="0"/>
                  </a:cubicBezTo>
                  <a:lnTo>
                    <a:pt x="35463" y="0"/>
                  </a:lnTo>
                  <a:cubicBezTo>
                    <a:pt x="35608" y="228"/>
                    <a:pt x="35733" y="435"/>
                    <a:pt x="35836" y="684"/>
                  </a:cubicBezTo>
                  <a:cubicBezTo>
                    <a:pt x="37701" y="4744"/>
                    <a:pt x="36768" y="9011"/>
                    <a:pt x="35774" y="12677"/>
                  </a:cubicBezTo>
                  <a:cubicBezTo>
                    <a:pt x="34780" y="16281"/>
                    <a:pt x="32025" y="21128"/>
                    <a:pt x="28669" y="23428"/>
                  </a:cubicBezTo>
                  <a:cubicBezTo>
                    <a:pt x="27255" y="24385"/>
                    <a:pt x="25687" y="24868"/>
                    <a:pt x="24084" y="24868"/>
                  </a:cubicBezTo>
                  <a:cubicBezTo>
                    <a:pt x="22635" y="24868"/>
                    <a:pt x="21158" y="24473"/>
                    <a:pt x="19741" y="23676"/>
                  </a:cubicBezTo>
                  <a:cubicBezTo>
                    <a:pt x="19182" y="23365"/>
                    <a:pt x="18644" y="23055"/>
                    <a:pt x="18126" y="22744"/>
                  </a:cubicBezTo>
                  <a:cubicBezTo>
                    <a:pt x="15640" y="21273"/>
                    <a:pt x="13465" y="20010"/>
                    <a:pt x="10213" y="19823"/>
                  </a:cubicBezTo>
                  <a:cubicBezTo>
                    <a:pt x="9674" y="19782"/>
                    <a:pt x="9177" y="19782"/>
                    <a:pt x="8701" y="19782"/>
                  </a:cubicBezTo>
                  <a:lnTo>
                    <a:pt x="8307" y="19782"/>
                  </a:lnTo>
                  <a:cubicBezTo>
                    <a:pt x="8265" y="19782"/>
                    <a:pt x="8224" y="19782"/>
                    <a:pt x="8183" y="19782"/>
                  </a:cubicBezTo>
                  <a:cubicBezTo>
                    <a:pt x="6014" y="19782"/>
                    <a:pt x="4547" y="19762"/>
                    <a:pt x="2860" y="17628"/>
                  </a:cubicBezTo>
                  <a:cubicBezTo>
                    <a:pt x="1368" y="15763"/>
                    <a:pt x="685" y="13671"/>
                    <a:pt x="809" y="11413"/>
                  </a:cubicBezTo>
                  <a:cubicBezTo>
                    <a:pt x="995" y="8099"/>
                    <a:pt x="2445" y="3770"/>
                    <a:pt x="3232" y="1450"/>
                  </a:cubicBezTo>
                  <a:cubicBezTo>
                    <a:pt x="3336" y="1139"/>
                    <a:pt x="3460" y="808"/>
                    <a:pt x="3647" y="580"/>
                  </a:cubicBezTo>
                  <a:cubicBezTo>
                    <a:pt x="3709" y="518"/>
                    <a:pt x="3750" y="476"/>
                    <a:pt x="3812" y="435"/>
                  </a:cubicBezTo>
                  <a:cubicBezTo>
                    <a:pt x="4040" y="249"/>
                    <a:pt x="4372" y="104"/>
                    <a:pt x="4724"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28"/>
            <p:cNvSpPr/>
            <p:nvPr/>
          </p:nvSpPr>
          <p:spPr>
            <a:xfrm>
              <a:off x="6116006" y="2001105"/>
              <a:ext cx="923751" cy="694257"/>
            </a:xfrm>
            <a:custGeom>
              <a:rect b="b" l="l" r="r" t="t"/>
              <a:pathLst>
                <a:path extrusionOk="0" h="21660" w="28793">
                  <a:moveTo>
                    <a:pt x="20500" y="414"/>
                  </a:moveTo>
                  <a:cubicBezTo>
                    <a:pt x="23140" y="414"/>
                    <a:pt x="25678" y="1050"/>
                    <a:pt x="26763" y="3418"/>
                  </a:cubicBezTo>
                  <a:cubicBezTo>
                    <a:pt x="28088" y="6297"/>
                    <a:pt x="27488" y="9321"/>
                    <a:pt x="26783" y="11952"/>
                  </a:cubicBezTo>
                  <a:cubicBezTo>
                    <a:pt x="26100" y="14541"/>
                    <a:pt x="24153" y="17897"/>
                    <a:pt x="21791" y="19637"/>
                  </a:cubicBezTo>
                  <a:cubicBezTo>
                    <a:pt x="20583" y="20534"/>
                    <a:pt x="19292" y="20965"/>
                    <a:pt x="17972" y="20965"/>
                  </a:cubicBezTo>
                  <a:cubicBezTo>
                    <a:pt x="16914" y="20965"/>
                    <a:pt x="15838" y="20689"/>
                    <a:pt x="14769" y="20155"/>
                  </a:cubicBezTo>
                  <a:cubicBezTo>
                    <a:pt x="14314" y="19927"/>
                    <a:pt x="13879" y="19699"/>
                    <a:pt x="13464" y="19471"/>
                  </a:cubicBezTo>
                  <a:cubicBezTo>
                    <a:pt x="12035" y="18705"/>
                    <a:pt x="10751" y="18000"/>
                    <a:pt x="9156" y="17628"/>
                  </a:cubicBezTo>
                  <a:cubicBezTo>
                    <a:pt x="8638" y="17503"/>
                    <a:pt x="8058" y="17420"/>
                    <a:pt x="7478" y="17379"/>
                  </a:cubicBezTo>
                  <a:cubicBezTo>
                    <a:pt x="7188" y="17379"/>
                    <a:pt x="6919" y="17358"/>
                    <a:pt x="6670" y="17358"/>
                  </a:cubicBezTo>
                  <a:lnTo>
                    <a:pt x="6049" y="17358"/>
                  </a:lnTo>
                  <a:cubicBezTo>
                    <a:pt x="4350" y="17358"/>
                    <a:pt x="3294" y="17317"/>
                    <a:pt x="2051" y="15598"/>
                  </a:cubicBezTo>
                  <a:cubicBezTo>
                    <a:pt x="1036" y="14231"/>
                    <a:pt x="559" y="12698"/>
                    <a:pt x="663" y="11020"/>
                  </a:cubicBezTo>
                  <a:cubicBezTo>
                    <a:pt x="808" y="8576"/>
                    <a:pt x="1864" y="5427"/>
                    <a:pt x="2507" y="3729"/>
                  </a:cubicBezTo>
                  <a:cubicBezTo>
                    <a:pt x="2589" y="3501"/>
                    <a:pt x="2672" y="3273"/>
                    <a:pt x="2817" y="3107"/>
                  </a:cubicBezTo>
                  <a:cubicBezTo>
                    <a:pt x="2859" y="3066"/>
                    <a:pt x="2900" y="3045"/>
                    <a:pt x="2942" y="3004"/>
                  </a:cubicBezTo>
                  <a:cubicBezTo>
                    <a:pt x="3522" y="2569"/>
                    <a:pt x="4806" y="2465"/>
                    <a:pt x="5800" y="2361"/>
                  </a:cubicBezTo>
                  <a:cubicBezTo>
                    <a:pt x="6007" y="2361"/>
                    <a:pt x="6214" y="2341"/>
                    <a:pt x="6401" y="2320"/>
                  </a:cubicBezTo>
                  <a:cubicBezTo>
                    <a:pt x="6716" y="2281"/>
                    <a:pt x="7040" y="2266"/>
                    <a:pt x="7366" y="2266"/>
                  </a:cubicBezTo>
                  <a:cubicBezTo>
                    <a:pt x="7555" y="2266"/>
                    <a:pt x="7744" y="2271"/>
                    <a:pt x="7934" y="2279"/>
                  </a:cubicBezTo>
                  <a:cubicBezTo>
                    <a:pt x="8493" y="2279"/>
                    <a:pt x="9073" y="2279"/>
                    <a:pt x="9632" y="2216"/>
                  </a:cubicBezTo>
                  <a:cubicBezTo>
                    <a:pt x="10606" y="2113"/>
                    <a:pt x="11538" y="1844"/>
                    <a:pt x="12408" y="1595"/>
                  </a:cubicBezTo>
                  <a:cubicBezTo>
                    <a:pt x="13071" y="1409"/>
                    <a:pt x="13713" y="1201"/>
                    <a:pt x="14376" y="1119"/>
                  </a:cubicBezTo>
                  <a:cubicBezTo>
                    <a:pt x="14728" y="1056"/>
                    <a:pt x="15101" y="994"/>
                    <a:pt x="15515" y="932"/>
                  </a:cubicBezTo>
                  <a:cubicBezTo>
                    <a:pt x="16959" y="693"/>
                    <a:pt x="18751" y="414"/>
                    <a:pt x="20500" y="414"/>
                  </a:cubicBezTo>
                  <a:close/>
                  <a:moveTo>
                    <a:pt x="17131" y="0"/>
                  </a:moveTo>
                  <a:cubicBezTo>
                    <a:pt x="16551" y="83"/>
                    <a:pt x="15991" y="166"/>
                    <a:pt x="15453" y="249"/>
                  </a:cubicBezTo>
                  <a:cubicBezTo>
                    <a:pt x="15039" y="311"/>
                    <a:pt x="14666" y="373"/>
                    <a:pt x="14334" y="435"/>
                  </a:cubicBezTo>
                  <a:cubicBezTo>
                    <a:pt x="13630" y="539"/>
                    <a:pt x="12946" y="725"/>
                    <a:pt x="12263" y="932"/>
                  </a:cubicBezTo>
                  <a:cubicBezTo>
                    <a:pt x="11414" y="1160"/>
                    <a:pt x="10502" y="1429"/>
                    <a:pt x="9570" y="1533"/>
                  </a:cubicBezTo>
                  <a:cubicBezTo>
                    <a:pt x="9247" y="1570"/>
                    <a:pt x="8924" y="1578"/>
                    <a:pt x="8596" y="1578"/>
                  </a:cubicBezTo>
                  <a:cubicBezTo>
                    <a:pt x="8378" y="1578"/>
                    <a:pt x="8157" y="1574"/>
                    <a:pt x="7934" y="1574"/>
                  </a:cubicBezTo>
                  <a:cubicBezTo>
                    <a:pt x="7395" y="1574"/>
                    <a:pt x="6857" y="1574"/>
                    <a:pt x="6318" y="1636"/>
                  </a:cubicBezTo>
                  <a:cubicBezTo>
                    <a:pt x="6132" y="1657"/>
                    <a:pt x="5945" y="1678"/>
                    <a:pt x="5738" y="1678"/>
                  </a:cubicBezTo>
                  <a:cubicBezTo>
                    <a:pt x="4599" y="1781"/>
                    <a:pt x="3211" y="1926"/>
                    <a:pt x="2527" y="2444"/>
                  </a:cubicBezTo>
                  <a:cubicBezTo>
                    <a:pt x="2486" y="2486"/>
                    <a:pt x="2403" y="2569"/>
                    <a:pt x="2341" y="2610"/>
                  </a:cubicBezTo>
                  <a:cubicBezTo>
                    <a:pt x="2113" y="2859"/>
                    <a:pt x="1989" y="3169"/>
                    <a:pt x="1864" y="3459"/>
                  </a:cubicBezTo>
                  <a:cubicBezTo>
                    <a:pt x="1098" y="5344"/>
                    <a:pt x="21" y="8866"/>
                    <a:pt x="0" y="11476"/>
                  </a:cubicBezTo>
                  <a:cubicBezTo>
                    <a:pt x="0" y="11558"/>
                    <a:pt x="0" y="11621"/>
                    <a:pt x="0" y="11703"/>
                  </a:cubicBezTo>
                  <a:cubicBezTo>
                    <a:pt x="83" y="13692"/>
                    <a:pt x="870" y="15101"/>
                    <a:pt x="2092" y="16426"/>
                  </a:cubicBezTo>
                  <a:cubicBezTo>
                    <a:pt x="3294" y="17731"/>
                    <a:pt x="4329" y="18021"/>
                    <a:pt x="5572" y="18063"/>
                  </a:cubicBezTo>
                  <a:cubicBezTo>
                    <a:pt x="5842" y="18083"/>
                    <a:pt x="6132" y="18083"/>
                    <a:pt x="6422" y="18083"/>
                  </a:cubicBezTo>
                  <a:cubicBezTo>
                    <a:pt x="6836" y="18083"/>
                    <a:pt x="7271" y="18083"/>
                    <a:pt x="7727" y="18125"/>
                  </a:cubicBezTo>
                  <a:cubicBezTo>
                    <a:pt x="9922" y="18270"/>
                    <a:pt x="11351" y="19119"/>
                    <a:pt x="13174" y="20093"/>
                  </a:cubicBezTo>
                  <a:cubicBezTo>
                    <a:pt x="13609" y="20320"/>
                    <a:pt x="14044" y="20548"/>
                    <a:pt x="14500" y="20776"/>
                  </a:cubicBezTo>
                  <a:cubicBezTo>
                    <a:pt x="15204" y="21128"/>
                    <a:pt x="15909" y="21377"/>
                    <a:pt x="16613" y="21522"/>
                  </a:cubicBezTo>
                  <a:cubicBezTo>
                    <a:pt x="17069" y="21603"/>
                    <a:pt x="17512" y="21659"/>
                    <a:pt x="17963" y="21659"/>
                  </a:cubicBezTo>
                  <a:cubicBezTo>
                    <a:pt x="18085" y="21659"/>
                    <a:pt x="18208" y="21655"/>
                    <a:pt x="18332" y="21646"/>
                  </a:cubicBezTo>
                  <a:cubicBezTo>
                    <a:pt x="19679" y="21584"/>
                    <a:pt x="21004" y="21087"/>
                    <a:pt x="22226" y="20175"/>
                  </a:cubicBezTo>
                  <a:cubicBezTo>
                    <a:pt x="24712" y="18332"/>
                    <a:pt x="26742" y="14811"/>
                    <a:pt x="27467" y="12097"/>
                  </a:cubicBezTo>
                  <a:cubicBezTo>
                    <a:pt x="28192" y="9342"/>
                    <a:pt x="28793" y="6173"/>
                    <a:pt x="27384" y="3128"/>
                  </a:cubicBezTo>
                  <a:cubicBezTo>
                    <a:pt x="26556" y="1284"/>
                    <a:pt x="24981" y="394"/>
                    <a:pt x="23158"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28"/>
            <p:cNvSpPr/>
            <p:nvPr/>
          </p:nvSpPr>
          <p:spPr>
            <a:xfrm>
              <a:off x="6260217" y="2107166"/>
              <a:ext cx="623363" cy="463768"/>
            </a:xfrm>
            <a:custGeom>
              <a:rect b="b" l="l" r="r" t="t"/>
              <a:pathLst>
                <a:path extrusionOk="0" h="14469" w="19430">
                  <a:moveTo>
                    <a:pt x="13198" y="657"/>
                  </a:moveTo>
                  <a:cubicBezTo>
                    <a:pt x="15128" y="657"/>
                    <a:pt x="17139" y="1061"/>
                    <a:pt x="17959" y="2822"/>
                  </a:cubicBezTo>
                  <a:cubicBezTo>
                    <a:pt x="18746" y="4521"/>
                    <a:pt x="18477" y="6323"/>
                    <a:pt x="18084" y="7918"/>
                  </a:cubicBezTo>
                  <a:cubicBezTo>
                    <a:pt x="17690" y="9472"/>
                    <a:pt x="16551" y="11398"/>
                    <a:pt x="15204" y="12558"/>
                  </a:cubicBezTo>
                  <a:cubicBezTo>
                    <a:pt x="14198" y="13415"/>
                    <a:pt x="13198" y="13788"/>
                    <a:pt x="12171" y="13788"/>
                  </a:cubicBezTo>
                  <a:cubicBezTo>
                    <a:pt x="11486" y="13788"/>
                    <a:pt x="10788" y="13623"/>
                    <a:pt x="10067" y="13324"/>
                  </a:cubicBezTo>
                  <a:cubicBezTo>
                    <a:pt x="9736" y="13179"/>
                    <a:pt x="9404" y="13055"/>
                    <a:pt x="9073" y="12910"/>
                  </a:cubicBezTo>
                  <a:cubicBezTo>
                    <a:pt x="8099" y="12475"/>
                    <a:pt x="7209" y="12019"/>
                    <a:pt x="6132" y="11812"/>
                  </a:cubicBezTo>
                  <a:cubicBezTo>
                    <a:pt x="5759" y="11729"/>
                    <a:pt x="5386" y="11667"/>
                    <a:pt x="4992" y="11647"/>
                  </a:cubicBezTo>
                  <a:cubicBezTo>
                    <a:pt x="4806" y="11647"/>
                    <a:pt x="4640" y="11626"/>
                    <a:pt x="4454" y="11626"/>
                  </a:cubicBezTo>
                  <a:lnTo>
                    <a:pt x="4039" y="11626"/>
                  </a:lnTo>
                  <a:cubicBezTo>
                    <a:pt x="2900" y="11605"/>
                    <a:pt x="2279" y="11522"/>
                    <a:pt x="1512" y="10279"/>
                  </a:cubicBezTo>
                  <a:cubicBezTo>
                    <a:pt x="953" y="9409"/>
                    <a:pt x="684" y="8394"/>
                    <a:pt x="767" y="7317"/>
                  </a:cubicBezTo>
                  <a:cubicBezTo>
                    <a:pt x="870" y="5722"/>
                    <a:pt x="1533" y="3775"/>
                    <a:pt x="2030" y="2698"/>
                  </a:cubicBezTo>
                  <a:cubicBezTo>
                    <a:pt x="2092" y="2574"/>
                    <a:pt x="2175" y="2429"/>
                    <a:pt x="2258" y="2325"/>
                  </a:cubicBezTo>
                  <a:cubicBezTo>
                    <a:pt x="2299" y="2304"/>
                    <a:pt x="2320" y="2284"/>
                    <a:pt x="2362" y="2263"/>
                  </a:cubicBezTo>
                  <a:cubicBezTo>
                    <a:pt x="2755" y="2015"/>
                    <a:pt x="3646" y="1870"/>
                    <a:pt x="4454" y="1766"/>
                  </a:cubicBezTo>
                  <a:cubicBezTo>
                    <a:pt x="4599" y="1745"/>
                    <a:pt x="4744" y="1725"/>
                    <a:pt x="4868" y="1704"/>
                  </a:cubicBezTo>
                  <a:cubicBezTo>
                    <a:pt x="5241" y="1642"/>
                    <a:pt x="5614" y="1621"/>
                    <a:pt x="5987" y="1580"/>
                  </a:cubicBezTo>
                  <a:cubicBezTo>
                    <a:pt x="6401" y="1559"/>
                    <a:pt x="6815" y="1538"/>
                    <a:pt x="7229" y="1476"/>
                  </a:cubicBezTo>
                  <a:cubicBezTo>
                    <a:pt x="7954" y="1372"/>
                    <a:pt x="8659" y="1227"/>
                    <a:pt x="9259" y="1082"/>
                  </a:cubicBezTo>
                  <a:cubicBezTo>
                    <a:pt x="9674" y="1000"/>
                    <a:pt x="10088" y="896"/>
                    <a:pt x="10481" y="855"/>
                  </a:cubicBezTo>
                  <a:cubicBezTo>
                    <a:pt x="10709" y="834"/>
                    <a:pt x="10937" y="792"/>
                    <a:pt x="11186" y="772"/>
                  </a:cubicBezTo>
                  <a:cubicBezTo>
                    <a:pt x="11805" y="711"/>
                    <a:pt x="12496" y="657"/>
                    <a:pt x="13198" y="657"/>
                  </a:cubicBezTo>
                  <a:close/>
                  <a:moveTo>
                    <a:pt x="13092" y="0"/>
                  </a:moveTo>
                  <a:cubicBezTo>
                    <a:pt x="12437" y="0"/>
                    <a:pt x="11795" y="40"/>
                    <a:pt x="11206" y="88"/>
                  </a:cubicBezTo>
                  <a:cubicBezTo>
                    <a:pt x="10958" y="109"/>
                    <a:pt x="10709" y="150"/>
                    <a:pt x="10502" y="171"/>
                  </a:cubicBezTo>
                  <a:cubicBezTo>
                    <a:pt x="10046" y="212"/>
                    <a:pt x="9611" y="316"/>
                    <a:pt x="9176" y="399"/>
                  </a:cubicBezTo>
                  <a:cubicBezTo>
                    <a:pt x="8576" y="544"/>
                    <a:pt x="7892" y="689"/>
                    <a:pt x="7167" y="792"/>
                  </a:cubicBezTo>
                  <a:cubicBezTo>
                    <a:pt x="6774" y="855"/>
                    <a:pt x="6380" y="875"/>
                    <a:pt x="5966" y="896"/>
                  </a:cubicBezTo>
                  <a:cubicBezTo>
                    <a:pt x="5572" y="917"/>
                    <a:pt x="5158" y="958"/>
                    <a:pt x="4764" y="1020"/>
                  </a:cubicBezTo>
                  <a:cubicBezTo>
                    <a:pt x="4640" y="1041"/>
                    <a:pt x="4495" y="1062"/>
                    <a:pt x="4329" y="1082"/>
                  </a:cubicBezTo>
                  <a:cubicBezTo>
                    <a:pt x="3397" y="1227"/>
                    <a:pt x="2382" y="1393"/>
                    <a:pt x="1968" y="1683"/>
                  </a:cubicBezTo>
                  <a:lnTo>
                    <a:pt x="1823" y="1787"/>
                  </a:lnTo>
                  <a:cubicBezTo>
                    <a:pt x="1657" y="1973"/>
                    <a:pt x="1533" y="2180"/>
                    <a:pt x="1429" y="2387"/>
                  </a:cubicBezTo>
                  <a:cubicBezTo>
                    <a:pt x="684" y="3817"/>
                    <a:pt x="0" y="6447"/>
                    <a:pt x="145" y="8291"/>
                  </a:cubicBezTo>
                  <a:cubicBezTo>
                    <a:pt x="145" y="8332"/>
                    <a:pt x="145" y="8394"/>
                    <a:pt x="145" y="8436"/>
                  </a:cubicBezTo>
                  <a:cubicBezTo>
                    <a:pt x="394" y="10114"/>
                    <a:pt x="1202" y="10735"/>
                    <a:pt x="2154" y="11502"/>
                  </a:cubicBezTo>
                  <a:cubicBezTo>
                    <a:pt x="2921" y="12102"/>
                    <a:pt x="3522" y="12309"/>
                    <a:pt x="4288" y="12372"/>
                  </a:cubicBezTo>
                  <a:cubicBezTo>
                    <a:pt x="4454" y="12372"/>
                    <a:pt x="4619" y="12372"/>
                    <a:pt x="4785" y="12392"/>
                  </a:cubicBezTo>
                  <a:cubicBezTo>
                    <a:pt x="5034" y="12392"/>
                    <a:pt x="5303" y="12413"/>
                    <a:pt x="5572" y="12434"/>
                  </a:cubicBezTo>
                  <a:cubicBezTo>
                    <a:pt x="6856" y="12537"/>
                    <a:pt x="7747" y="13034"/>
                    <a:pt x="8845" y="13552"/>
                  </a:cubicBezTo>
                  <a:cubicBezTo>
                    <a:pt x="9176" y="13697"/>
                    <a:pt x="9529" y="13842"/>
                    <a:pt x="9901" y="13987"/>
                  </a:cubicBezTo>
                  <a:cubicBezTo>
                    <a:pt x="10440" y="14194"/>
                    <a:pt x="10979" y="14360"/>
                    <a:pt x="11538" y="14422"/>
                  </a:cubicBezTo>
                  <a:cubicBezTo>
                    <a:pt x="11755" y="14453"/>
                    <a:pt x="11968" y="14469"/>
                    <a:pt x="12180" y="14469"/>
                  </a:cubicBezTo>
                  <a:cubicBezTo>
                    <a:pt x="12392" y="14469"/>
                    <a:pt x="12605" y="14453"/>
                    <a:pt x="12822" y="14422"/>
                  </a:cubicBezTo>
                  <a:cubicBezTo>
                    <a:pt x="13796" y="14319"/>
                    <a:pt x="14749" y="13842"/>
                    <a:pt x="15681" y="13034"/>
                  </a:cubicBezTo>
                  <a:cubicBezTo>
                    <a:pt x="17151" y="11792"/>
                    <a:pt x="18353" y="9720"/>
                    <a:pt x="18767" y="8022"/>
                  </a:cubicBezTo>
                  <a:cubicBezTo>
                    <a:pt x="19181" y="6302"/>
                    <a:pt x="19430" y="4376"/>
                    <a:pt x="18581" y="2532"/>
                  </a:cubicBezTo>
                  <a:cubicBezTo>
                    <a:pt x="17609" y="445"/>
                    <a:pt x="15277" y="0"/>
                    <a:pt x="13092"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28"/>
            <p:cNvSpPr/>
            <p:nvPr/>
          </p:nvSpPr>
          <p:spPr>
            <a:xfrm>
              <a:off x="6401765" y="2209510"/>
              <a:ext cx="335615" cy="238439"/>
            </a:xfrm>
            <a:custGeom>
              <a:rect b="b" l="l" r="r" t="t"/>
              <a:pathLst>
                <a:path extrusionOk="0" h="7439" w="10461">
                  <a:moveTo>
                    <a:pt x="6316" y="684"/>
                  </a:moveTo>
                  <a:cubicBezTo>
                    <a:pt x="7611" y="684"/>
                    <a:pt x="8737" y="1319"/>
                    <a:pt x="9239" y="2364"/>
                  </a:cubicBezTo>
                  <a:cubicBezTo>
                    <a:pt x="9736" y="3379"/>
                    <a:pt x="9529" y="4559"/>
                    <a:pt x="8679" y="5574"/>
                  </a:cubicBezTo>
                  <a:cubicBezTo>
                    <a:pt x="7932" y="6479"/>
                    <a:pt x="7262" y="6765"/>
                    <a:pt x="6521" y="6765"/>
                  </a:cubicBezTo>
                  <a:cubicBezTo>
                    <a:pt x="5990" y="6765"/>
                    <a:pt x="5422" y="6617"/>
                    <a:pt x="4764" y="6444"/>
                  </a:cubicBezTo>
                  <a:cubicBezTo>
                    <a:pt x="4267" y="6320"/>
                    <a:pt x="3749" y="6175"/>
                    <a:pt x="3190" y="6092"/>
                  </a:cubicBezTo>
                  <a:cubicBezTo>
                    <a:pt x="2859" y="6051"/>
                    <a:pt x="2589" y="6030"/>
                    <a:pt x="2341" y="6009"/>
                  </a:cubicBezTo>
                  <a:cubicBezTo>
                    <a:pt x="1595" y="5989"/>
                    <a:pt x="1347" y="5968"/>
                    <a:pt x="1057" y="5077"/>
                  </a:cubicBezTo>
                  <a:cubicBezTo>
                    <a:pt x="705" y="4062"/>
                    <a:pt x="1098" y="2281"/>
                    <a:pt x="1782" y="1659"/>
                  </a:cubicBezTo>
                  <a:cubicBezTo>
                    <a:pt x="2279" y="1494"/>
                    <a:pt x="4909" y="727"/>
                    <a:pt x="6194" y="686"/>
                  </a:cubicBezTo>
                  <a:cubicBezTo>
                    <a:pt x="6235" y="685"/>
                    <a:pt x="6276" y="684"/>
                    <a:pt x="6316" y="684"/>
                  </a:cubicBezTo>
                  <a:close/>
                  <a:moveTo>
                    <a:pt x="6296" y="1"/>
                  </a:moveTo>
                  <a:cubicBezTo>
                    <a:pt x="6255" y="1"/>
                    <a:pt x="6214" y="1"/>
                    <a:pt x="6173" y="2"/>
                  </a:cubicBezTo>
                  <a:cubicBezTo>
                    <a:pt x="4744" y="44"/>
                    <a:pt x="1844" y="893"/>
                    <a:pt x="1492" y="1038"/>
                  </a:cubicBezTo>
                  <a:lnTo>
                    <a:pt x="1388" y="1100"/>
                  </a:lnTo>
                  <a:cubicBezTo>
                    <a:pt x="394" y="1908"/>
                    <a:pt x="0" y="4124"/>
                    <a:pt x="394" y="5305"/>
                  </a:cubicBezTo>
                  <a:cubicBezTo>
                    <a:pt x="829" y="6631"/>
                    <a:pt x="1512" y="6672"/>
                    <a:pt x="2299" y="6714"/>
                  </a:cubicBezTo>
                  <a:cubicBezTo>
                    <a:pt x="2527" y="6714"/>
                    <a:pt x="2797" y="6734"/>
                    <a:pt x="3087" y="6776"/>
                  </a:cubicBezTo>
                  <a:cubicBezTo>
                    <a:pt x="3604" y="6859"/>
                    <a:pt x="4102" y="6983"/>
                    <a:pt x="4578" y="7107"/>
                  </a:cubicBezTo>
                  <a:cubicBezTo>
                    <a:pt x="5241" y="7273"/>
                    <a:pt x="5883" y="7439"/>
                    <a:pt x="6525" y="7439"/>
                  </a:cubicBezTo>
                  <a:cubicBezTo>
                    <a:pt x="7416" y="7439"/>
                    <a:pt x="8307" y="7128"/>
                    <a:pt x="9218" y="6030"/>
                  </a:cubicBezTo>
                  <a:cubicBezTo>
                    <a:pt x="10233" y="4808"/>
                    <a:pt x="10461" y="3316"/>
                    <a:pt x="9860" y="2053"/>
                  </a:cubicBezTo>
                  <a:cubicBezTo>
                    <a:pt x="9234" y="781"/>
                    <a:pt x="7880" y="1"/>
                    <a:pt x="6296" y="1"/>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CUSTOM_16">
    <p:bg>
      <p:bgPr>
        <a:solidFill>
          <a:schemeClr val="accent4"/>
        </a:solidFill>
      </p:bgPr>
    </p:bg>
    <p:spTree>
      <p:nvGrpSpPr>
        <p:cNvPr id="657" name="Shape 657"/>
        <p:cNvGrpSpPr/>
        <p:nvPr/>
      </p:nvGrpSpPr>
      <p:grpSpPr>
        <a:xfrm>
          <a:off x="0" y="0"/>
          <a:ext cx="0" cy="0"/>
          <a:chOff x="0" y="0"/>
          <a:chExt cx="0" cy="0"/>
        </a:xfrm>
      </p:grpSpPr>
      <p:sp>
        <p:nvSpPr>
          <p:cNvPr id="658" name="Google Shape;658;p29"/>
          <p:cNvSpPr/>
          <p:nvPr/>
        </p:nvSpPr>
        <p:spPr>
          <a:xfrm>
            <a:off x="692715" y="1034242"/>
            <a:ext cx="186752" cy="167685"/>
          </a:xfrm>
          <a:custGeom>
            <a:rect b="b" l="l" r="r" t="t"/>
            <a:pathLst>
              <a:path extrusionOk="0" h="5221" w="5821">
                <a:moveTo>
                  <a:pt x="3294" y="0"/>
                </a:moveTo>
                <a:cubicBezTo>
                  <a:pt x="3024" y="0"/>
                  <a:pt x="2734" y="83"/>
                  <a:pt x="2486" y="208"/>
                </a:cubicBezTo>
                <a:cubicBezTo>
                  <a:pt x="1284" y="788"/>
                  <a:pt x="0" y="2362"/>
                  <a:pt x="539" y="3770"/>
                </a:cubicBezTo>
                <a:cubicBezTo>
                  <a:pt x="725" y="4247"/>
                  <a:pt x="1098" y="4620"/>
                  <a:pt x="1533" y="4848"/>
                </a:cubicBezTo>
                <a:cubicBezTo>
                  <a:pt x="1989" y="5096"/>
                  <a:pt x="2548" y="5220"/>
                  <a:pt x="3128" y="5220"/>
                </a:cubicBezTo>
                <a:cubicBezTo>
                  <a:pt x="4143" y="5220"/>
                  <a:pt x="5179" y="4806"/>
                  <a:pt x="5614" y="3853"/>
                </a:cubicBezTo>
                <a:cubicBezTo>
                  <a:pt x="5800" y="3460"/>
                  <a:pt x="5821" y="2983"/>
                  <a:pt x="5717" y="2548"/>
                </a:cubicBezTo>
                <a:cubicBezTo>
                  <a:pt x="5696" y="2445"/>
                  <a:pt x="5676" y="2341"/>
                  <a:pt x="5634" y="2238"/>
                </a:cubicBezTo>
                <a:cubicBezTo>
                  <a:pt x="5448" y="1720"/>
                  <a:pt x="5116" y="1264"/>
                  <a:pt x="4764" y="850"/>
                </a:cubicBezTo>
                <a:cubicBezTo>
                  <a:pt x="4454" y="498"/>
                  <a:pt x="4081" y="125"/>
                  <a:pt x="3604" y="21"/>
                </a:cubicBezTo>
                <a:cubicBezTo>
                  <a:pt x="3501" y="0"/>
                  <a:pt x="3397" y="0"/>
                  <a:pt x="329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29"/>
          <p:cNvSpPr/>
          <p:nvPr/>
        </p:nvSpPr>
        <p:spPr>
          <a:xfrm>
            <a:off x="2560783" y="233392"/>
            <a:ext cx="95702" cy="91695"/>
          </a:xfrm>
          <a:custGeom>
            <a:rect b="b" l="l" r="r" t="t"/>
            <a:pathLst>
              <a:path extrusionOk="0" h="2855" w="2983">
                <a:moveTo>
                  <a:pt x="1613" y="1"/>
                </a:moveTo>
                <a:cubicBezTo>
                  <a:pt x="1436" y="1"/>
                  <a:pt x="1267" y="43"/>
                  <a:pt x="1098" y="120"/>
                </a:cubicBezTo>
                <a:cubicBezTo>
                  <a:pt x="1036" y="141"/>
                  <a:pt x="994" y="161"/>
                  <a:pt x="953" y="182"/>
                </a:cubicBezTo>
                <a:cubicBezTo>
                  <a:pt x="684" y="348"/>
                  <a:pt x="497" y="555"/>
                  <a:pt x="311" y="804"/>
                </a:cubicBezTo>
                <a:cubicBezTo>
                  <a:pt x="145" y="1011"/>
                  <a:pt x="0" y="1239"/>
                  <a:pt x="0" y="1508"/>
                </a:cubicBezTo>
                <a:cubicBezTo>
                  <a:pt x="0" y="1715"/>
                  <a:pt x="83" y="1901"/>
                  <a:pt x="228" y="2067"/>
                </a:cubicBezTo>
                <a:cubicBezTo>
                  <a:pt x="547" y="2477"/>
                  <a:pt x="1156" y="2854"/>
                  <a:pt x="1719" y="2854"/>
                </a:cubicBezTo>
                <a:cubicBezTo>
                  <a:pt x="1924" y="2854"/>
                  <a:pt x="2123" y="2804"/>
                  <a:pt x="2299" y="2689"/>
                </a:cubicBezTo>
                <a:cubicBezTo>
                  <a:pt x="2527" y="2544"/>
                  <a:pt x="2693" y="2316"/>
                  <a:pt x="2755" y="2046"/>
                </a:cubicBezTo>
                <a:cubicBezTo>
                  <a:pt x="2983" y="1301"/>
                  <a:pt x="2631" y="224"/>
                  <a:pt x="1802" y="16"/>
                </a:cubicBezTo>
                <a:cubicBezTo>
                  <a:pt x="1738" y="6"/>
                  <a:pt x="1675" y="1"/>
                  <a:pt x="161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29"/>
          <p:cNvSpPr/>
          <p:nvPr/>
        </p:nvSpPr>
        <p:spPr>
          <a:xfrm>
            <a:off x="6362046" y="233231"/>
            <a:ext cx="95060" cy="91856"/>
          </a:xfrm>
          <a:custGeom>
            <a:rect b="b" l="l" r="r" t="t"/>
            <a:pathLst>
              <a:path extrusionOk="0" h="2860" w="2963">
                <a:moveTo>
                  <a:pt x="1575" y="1"/>
                </a:moveTo>
                <a:cubicBezTo>
                  <a:pt x="1409" y="1"/>
                  <a:pt x="1243" y="42"/>
                  <a:pt x="1078" y="125"/>
                </a:cubicBezTo>
                <a:cubicBezTo>
                  <a:pt x="1036" y="146"/>
                  <a:pt x="974" y="166"/>
                  <a:pt x="933" y="187"/>
                </a:cubicBezTo>
                <a:cubicBezTo>
                  <a:pt x="684" y="353"/>
                  <a:pt x="477" y="560"/>
                  <a:pt x="290" y="809"/>
                </a:cubicBezTo>
                <a:cubicBezTo>
                  <a:pt x="145" y="1016"/>
                  <a:pt x="0" y="1244"/>
                  <a:pt x="0" y="1513"/>
                </a:cubicBezTo>
                <a:cubicBezTo>
                  <a:pt x="0" y="1720"/>
                  <a:pt x="83" y="1906"/>
                  <a:pt x="208" y="2072"/>
                </a:cubicBezTo>
                <a:cubicBezTo>
                  <a:pt x="539" y="2486"/>
                  <a:pt x="1140" y="2859"/>
                  <a:pt x="1699" y="2859"/>
                </a:cubicBezTo>
                <a:cubicBezTo>
                  <a:pt x="1906" y="2859"/>
                  <a:pt x="2113" y="2818"/>
                  <a:pt x="2300" y="2694"/>
                </a:cubicBezTo>
                <a:cubicBezTo>
                  <a:pt x="2527" y="2549"/>
                  <a:pt x="2672" y="2321"/>
                  <a:pt x="2755" y="2051"/>
                </a:cubicBezTo>
                <a:cubicBezTo>
                  <a:pt x="2962" y="1306"/>
                  <a:pt x="2631" y="229"/>
                  <a:pt x="1782" y="21"/>
                </a:cubicBezTo>
                <a:cubicBezTo>
                  <a:pt x="1720" y="21"/>
                  <a:pt x="1637" y="1"/>
                  <a:pt x="15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29"/>
          <p:cNvSpPr/>
          <p:nvPr/>
        </p:nvSpPr>
        <p:spPr>
          <a:xfrm>
            <a:off x="8328478" y="4747860"/>
            <a:ext cx="121625" cy="109135"/>
          </a:xfrm>
          <a:custGeom>
            <a:rect b="b" l="l" r="r" t="t"/>
            <a:pathLst>
              <a:path extrusionOk="0" h="3398" w="3791">
                <a:moveTo>
                  <a:pt x="1947" y="0"/>
                </a:moveTo>
                <a:cubicBezTo>
                  <a:pt x="1699" y="0"/>
                  <a:pt x="1471" y="104"/>
                  <a:pt x="1284" y="269"/>
                </a:cubicBezTo>
                <a:cubicBezTo>
                  <a:pt x="601" y="787"/>
                  <a:pt x="0" y="1968"/>
                  <a:pt x="518" y="2776"/>
                </a:cubicBezTo>
                <a:cubicBezTo>
                  <a:pt x="684" y="3045"/>
                  <a:pt x="974" y="3231"/>
                  <a:pt x="1284" y="3335"/>
                </a:cubicBezTo>
                <a:cubicBezTo>
                  <a:pt x="1471" y="3376"/>
                  <a:pt x="1657" y="3397"/>
                  <a:pt x="1864" y="3397"/>
                </a:cubicBezTo>
                <a:cubicBezTo>
                  <a:pt x="2672" y="3397"/>
                  <a:pt x="3542" y="2983"/>
                  <a:pt x="3729" y="2154"/>
                </a:cubicBezTo>
                <a:cubicBezTo>
                  <a:pt x="3791" y="1885"/>
                  <a:pt x="3749" y="1595"/>
                  <a:pt x="3625" y="1326"/>
                </a:cubicBezTo>
                <a:cubicBezTo>
                  <a:pt x="3604" y="1264"/>
                  <a:pt x="3563" y="1201"/>
                  <a:pt x="3542" y="1139"/>
                </a:cubicBezTo>
                <a:cubicBezTo>
                  <a:pt x="3356" y="829"/>
                  <a:pt x="3087" y="580"/>
                  <a:pt x="2797" y="373"/>
                </a:cubicBezTo>
                <a:cubicBezTo>
                  <a:pt x="2548" y="186"/>
                  <a:pt x="2279" y="0"/>
                  <a:pt x="19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29"/>
          <p:cNvSpPr/>
          <p:nvPr/>
        </p:nvSpPr>
        <p:spPr>
          <a:xfrm>
            <a:off x="8835739" y="1063523"/>
            <a:ext cx="121657" cy="109135"/>
          </a:xfrm>
          <a:custGeom>
            <a:rect b="b" l="l" r="r" t="t"/>
            <a:pathLst>
              <a:path extrusionOk="0" h="3398" w="3792">
                <a:moveTo>
                  <a:pt x="1948" y="1"/>
                </a:moveTo>
                <a:cubicBezTo>
                  <a:pt x="1699" y="1"/>
                  <a:pt x="1471" y="104"/>
                  <a:pt x="1264" y="270"/>
                </a:cubicBezTo>
                <a:cubicBezTo>
                  <a:pt x="601" y="788"/>
                  <a:pt x="1" y="1968"/>
                  <a:pt x="518" y="2776"/>
                </a:cubicBezTo>
                <a:cubicBezTo>
                  <a:pt x="684" y="3046"/>
                  <a:pt x="974" y="3232"/>
                  <a:pt x="1285" y="3336"/>
                </a:cubicBezTo>
                <a:cubicBezTo>
                  <a:pt x="1471" y="3377"/>
                  <a:pt x="1658" y="3398"/>
                  <a:pt x="1865" y="3398"/>
                </a:cubicBezTo>
                <a:cubicBezTo>
                  <a:pt x="2673" y="3398"/>
                  <a:pt x="3543" y="2983"/>
                  <a:pt x="3729" y="2155"/>
                </a:cubicBezTo>
                <a:cubicBezTo>
                  <a:pt x="3791" y="1886"/>
                  <a:pt x="3750" y="1575"/>
                  <a:pt x="3626" y="1326"/>
                </a:cubicBezTo>
                <a:cubicBezTo>
                  <a:pt x="3605" y="1264"/>
                  <a:pt x="3563" y="1202"/>
                  <a:pt x="3543" y="1140"/>
                </a:cubicBezTo>
                <a:cubicBezTo>
                  <a:pt x="3356" y="829"/>
                  <a:pt x="3087" y="581"/>
                  <a:pt x="2797" y="373"/>
                </a:cubicBezTo>
                <a:cubicBezTo>
                  <a:pt x="2548" y="187"/>
                  <a:pt x="2279" y="1"/>
                  <a:pt x="194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29"/>
          <p:cNvSpPr/>
          <p:nvPr/>
        </p:nvSpPr>
        <p:spPr>
          <a:xfrm>
            <a:off x="-13710" y="1044872"/>
            <a:ext cx="3337" cy="57908"/>
          </a:xfrm>
          <a:custGeom>
            <a:rect b="b" l="l" r="r" t="t"/>
            <a:pathLst>
              <a:path extrusionOk="0" h="1803" w="104">
                <a:moveTo>
                  <a:pt x="104" y="1"/>
                </a:moveTo>
                <a:cubicBezTo>
                  <a:pt x="62" y="22"/>
                  <a:pt x="41" y="42"/>
                  <a:pt x="0" y="42"/>
                </a:cubicBezTo>
                <a:lnTo>
                  <a:pt x="0" y="1803"/>
                </a:lnTo>
                <a:cubicBezTo>
                  <a:pt x="41" y="1782"/>
                  <a:pt x="62" y="1762"/>
                  <a:pt x="104" y="1762"/>
                </a:cubicBezTo>
                <a:lnTo>
                  <a:pt x="10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29"/>
          <p:cNvSpPr/>
          <p:nvPr/>
        </p:nvSpPr>
        <p:spPr>
          <a:xfrm>
            <a:off x="-3538" y="-6911"/>
            <a:ext cx="1394273" cy="1108375"/>
          </a:xfrm>
          <a:custGeom>
            <a:rect b="b" l="l" r="r" t="t"/>
            <a:pathLst>
              <a:path extrusionOk="0" h="34510" w="43459">
                <a:moveTo>
                  <a:pt x="41491" y="0"/>
                </a:moveTo>
                <a:cubicBezTo>
                  <a:pt x="32604" y="12159"/>
                  <a:pt x="19327" y="22827"/>
                  <a:pt x="1803" y="31858"/>
                </a:cubicBezTo>
                <a:cubicBezTo>
                  <a:pt x="1243" y="32127"/>
                  <a:pt x="643" y="32438"/>
                  <a:pt x="1" y="32749"/>
                </a:cubicBezTo>
                <a:lnTo>
                  <a:pt x="1" y="34510"/>
                </a:lnTo>
                <a:cubicBezTo>
                  <a:pt x="912" y="34075"/>
                  <a:pt x="1782" y="33640"/>
                  <a:pt x="2528" y="33246"/>
                </a:cubicBezTo>
                <a:cubicBezTo>
                  <a:pt x="20715" y="23883"/>
                  <a:pt x="34427" y="12739"/>
                  <a:pt x="4345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29"/>
          <p:cNvSpPr/>
          <p:nvPr/>
        </p:nvSpPr>
        <p:spPr>
          <a:xfrm rot="10800000">
            <a:off x="-6845" y="2724174"/>
            <a:ext cx="591572" cy="926514"/>
          </a:xfrm>
          <a:custGeom>
            <a:rect b="b" l="l" r="r" t="t"/>
            <a:pathLst>
              <a:path extrusionOk="0" h="36459" w="23304">
                <a:moveTo>
                  <a:pt x="19829" y="0"/>
                </a:moveTo>
                <a:cubicBezTo>
                  <a:pt x="17493" y="0"/>
                  <a:pt x="15105" y="475"/>
                  <a:pt x="13008" y="1174"/>
                </a:cubicBezTo>
                <a:cubicBezTo>
                  <a:pt x="6111" y="3432"/>
                  <a:pt x="0" y="9169"/>
                  <a:pt x="228" y="16979"/>
                </a:cubicBezTo>
                <a:cubicBezTo>
                  <a:pt x="394" y="22509"/>
                  <a:pt x="4391" y="28723"/>
                  <a:pt x="8451" y="32224"/>
                </a:cubicBezTo>
                <a:cubicBezTo>
                  <a:pt x="11887" y="35200"/>
                  <a:pt x="14959" y="36459"/>
                  <a:pt x="18940" y="36459"/>
                </a:cubicBezTo>
                <a:cubicBezTo>
                  <a:pt x="19808" y="36459"/>
                  <a:pt x="20720" y="36399"/>
                  <a:pt x="21688" y="36284"/>
                </a:cubicBezTo>
                <a:cubicBezTo>
                  <a:pt x="22226" y="36222"/>
                  <a:pt x="22765" y="36139"/>
                  <a:pt x="23303" y="36035"/>
                </a:cubicBezTo>
                <a:lnTo>
                  <a:pt x="23303" y="407"/>
                </a:lnTo>
                <a:cubicBezTo>
                  <a:pt x="22392" y="179"/>
                  <a:pt x="21460" y="55"/>
                  <a:pt x="20507" y="14"/>
                </a:cubicBezTo>
                <a:cubicBezTo>
                  <a:pt x="20282" y="5"/>
                  <a:pt x="20056" y="0"/>
                  <a:pt x="1982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29"/>
          <p:cNvSpPr/>
          <p:nvPr/>
        </p:nvSpPr>
        <p:spPr>
          <a:xfrm rot="10800000">
            <a:off x="-6841" y="2922321"/>
            <a:ext cx="624069" cy="1181571"/>
          </a:xfrm>
          <a:custGeom>
            <a:rect b="b" l="l" r="r" t="t"/>
            <a:pathLst>
              <a:path extrusionOk="0" h="36789" w="19452">
                <a:moveTo>
                  <a:pt x="19451" y="0"/>
                </a:moveTo>
                <a:cubicBezTo>
                  <a:pt x="16945" y="63"/>
                  <a:pt x="14687" y="643"/>
                  <a:pt x="13154" y="1160"/>
                </a:cubicBezTo>
                <a:cubicBezTo>
                  <a:pt x="7044" y="3170"/>
                  <a:pt x="1" y="8555"/>
                  <a:pt x="249" y="17131"/>
                </a:cubicBezTo>
                <a:cubicBezTo>
                  <a:pt x="415" y="22931"/>
                  <a:pt x="4661" y="29166"/>
                  <a:pt x="8535" y="32501"/>
                </a:cubicBezTo>
                <a:cubicBezTo>
                  <a:pt x="11994" y="35504"/>
                  <a:pt x="15060" y="36789"/>
                  <a:pt x="19120" y="36789"/>
                </a:cubicBezTo>
                <a:lnTo>
                  <a:pt x="19451" y="36789"/>
                </a:lnTo>
                <a:lnTo>
                  <a:pt x="19451" y="36436"/>
                </a:lnTo>
                <a:cubicBezTo>
                  <a:pt x="19354" y="36438"/>
                  <a:pt x="19256" y="36439"/>
                  <a:pt x="19160" y="36439"/>
                </a:cubicBezTo>
                <a:cubicBezTo>
                  <a:pt x="15183" y="36439"/>
                  <a:pt x="12160" y="35184"/>
                  <a:pt x="8763" y="32252"/>
                </a:cubicBezTo>
                <a:cubicBezTo>
                  <a:pt x="4951" y="28959"/>
                  <a:pt x="767" y="22827"/>
                  <a:pt x="602" y="17131"/>
                </a:cubicBezTo>
                <a:cubicBezTo>
                  <a:pt x="353" y="8721"/>
                  <a:pt x="7271" y="3460"/>
                  <a:pt x="13258" y="1471"/>
                </a:cubicBezTo>
                <a:cubicBezTo>
                  <a:pt x="14770" y="974"/>
                  <a:pt x="16986" y="415"/>
                  <a:pt x="19451" y="353"/>
                </a:cubicBezTo>
                <a:lnTo>
                  <a:pt x="1945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29"/>
          <p:cNvSpPr txBox="1"/>
          <p:nvPr>
            <p:ph type="title"/>
          </p:nvPr>
        </p:nvSpPr>
        <p:spPr>
          <a:xfrm>
            <a:off x="1435608" y="418374"/>
            <a:ext cx="6276900" cy="576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400"/>
              <a:buNone/>
              <a:defRPr/>
            </a:lvl1pPr>
            <a:lvl2pPr lvl="1" rtl="0">
              <a:spcBef>
                <a:spcPts val="0"/>
              </a:spcBef>
              <a:spcAft>
                <a:spcPts val="0"/>
              </a:spcAft>
              <a:buSzPts val="4400"/>
              <a:buNone/>
              <a:defRPr/>
            </a:lvl2pPr>
            <a:lvl3pPr lvl="2" rtl="0">
              <a:spcBef>
                <a:spcPts val="0"/>
              </a:spcBef>
              <a:spcAft>
                <a:spcPts val="0"/>
              </a:spcAft>
              <a:buSzPts val="4400"/>
              <a:buNone/>
              <a:defRPr/>
            </a:lvl3pPr>
            <a:lvl4pPr lvl="3" rtl="0">
              <a:spcBef>
                <a:spcPts val="0"/>
              </a:spcBef>
              <a:spcAft>
                <a:spcPts val="0"/>
              </a:spcAft>
              <a:buSzPts val="4400"/>
              <a:buNone/>
              <a:defRPr/>
            </a:lvl4pPr>
            <a:lvl5pPr lvl="4" rtl="0">
              <a:spcBef>
                <a:spcPts val="0"/>
              </a:spcBef>
              <a:spcAft>
                <a:spcPts val="0"/>
              </a:spcAft>
              <a:buSzPts val="4400"/>
              <a:buNone/>
              <a:defRPr/>
            </a:lvl5pPr>
            <a:lvl6pPr lvl="5" rtl="0">
              <a:spcBef>
                <a:spcPts val="0"/>
              </a:spcBef>
              <a:spcAft>
                <a:spcPts val="0"/>
              </a:spcAft>
              <a:buSzPts val="4400"/>
              <a:buNone/>
              <a:defRPr/>
            </a:lvl6pPr>
            <a:lvl7pPr lvl="6" rtl="0">
              <a:spcBef>
                <a:spcPts val="0"/>
              </a:spcBef>
              <a:spcAft>
                <a:spcPts val="0"/>
              </a:spcAft>
              <a:buSzPts val="4400"/>
              <a:buNone/>
              <a:defRPr/>
            </a:lvl7pPr>
            <a:lvl8pPr lvl="7" rtl="0">
              <a:spcBef>
                <a:spcPts val="0"/>
              </a:spcBef>
              <a:spcAft>
                <a:spcPts val="0"/>
              </a:spcAft>
              <a:buSzPts val="4400"/>
              <a:buNone/>
              <a:defRPr/>
            </a:lvl8pPr>
            <a:lvl9pPr lvl="8" rtl="0">
              <a:spcBef>
                <a:spcPts val="0"/>
              </a:spcBef>
              <a:spcAft>
                <a:spcPts val="0"/>
              </a:spcAft>
              <a:buSzPts val="4400"/>
              <a:buNone/>
              <a:defRPr/>
            </a:lvl9pPr>
          </a:lstStyle>
          <a:p/>
        </p:txBody>
      </p:sp>
      <p:grpSp>
        <p:nvGrpSpPr>
          <p:cNvPr id="668" name="Google Shape;668;p29"/>
          <p:cNvGrpSpPr/>
          <p:nvPr/>
        </p:nvGrpSpPr>
        <p:grpSpPr>
          <a:xfrm>
            <a:off x="182299" y="4569347"/>
            <a:ext cx="624055" cy="466160"/>
            <a:chOff x="1095624" y="4433147"/>
            <a:chExt cx="624055" cy="466160"/>
          </a:xfrm>
        </p:grpSpPr>
        <p:sp>
          <p:nvSpPr>
            <p:cNvPr id="669" name="Google Shape;669;p29"/>
            <p:cNvSpPr/>
            <p:nvPr/>
          </p:nvSpPr>
          <p:spPr>
            <a:xfrm>
              <a:off x="1422746" y="4751853"/>
              <a:ext cx="183515" cy="147455"/>
            </a:xfrm>
            <a:custGeom>
              <a:rect b="b" l="l" r="r" t="t"/>
              <a:pathLst>
                <a:path extrusionOk="0" h="6276" w="7810">
                  <a:moveTo>
                    <a:pt x="4062" y="1"/>
                  </a:moveTo>
                  <a:cubicBezTo>
                    <a:pt x="3994" y="1"/>
                    <a:pt x="3924" y="3"/>
                    <a:pt x="3854" y="9"/>
                  </a:cubicBezTo>
                  <a:cubicBezTo>
                    <a:pt x="2797" y="112"/>
                    <a:pt x="1202" y="1086"/>
                    <a:pt x="622" y="2101"/>
                  </a:cubicBezTo>
                  <a:cubicBezTo>
                    <a:pt x="1" y="3137"/>
                    <a:pt x="581" y="3696"/>
                    <a:pt x="1306" y="4504"/>
                  </a:cubicBezTo>
                  <a:cubicBezTo>
                    <a:pt x="2123" y="5429"/>
                    <a:pt x="3146" y="6276"/>
                    <a:pt x="4265" y="6276"/>
                  </a:cubicBezTo>
                  <a:cubicBezTo>
                    <a:pt x="4423" y="6276"/>
                    <a:pt x="4583" y="6259"/>
                    <a:pt x="4744" y="6223"/>
                  </a:cubicBezTo>
                  <a:cubicBezTo>
                    <a:pt x="5014" y="6161"/>
                    <a:pt x="5304" y="6057"/>
                    <a:pt x="5594" y="5871"/>
                  </a:cubicBezTo>
                  <a:cubicBezTo>
                    <a:pt x="7064" y="4918"/>
                    <a:pt x="7810" y="3385"/>
                    <a:pt x="6733" y="1811"/>
                  </a:cubicBezTo>
                  <a:cubicBezTo>
                    <a:pt x="6066" y="850"/>
                    <a:pt x="5269" y="1"/>
                    <a:pt x="406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29"/>
            <p:cNvSpPr/>
            <p:nvPr/>
          </p:nvSpPr>
          <p:spPr>
            <a:xfrm>
              <a:off x="1269054" y="4566503"/>
              <a:ext cx="130858" cy="120059"/>
            </a:xfrm>
            <a:custGeom>
              <a:rect b="b" l="l" r="r" t="t"/>
              <a:pathLst>
                <a:path extrusionOk="0" h="5110" w="5569">
                  <a:moveTo>
                    <a:pt x="3008" y="0"/>
                  </a:moveTo>
                  <a:cubicBezTo>
                    <a:pt x="2704" y="0"/>
                    <a:pt x="2356" y="130"/>
                    <a:pt x="1902" y="420"/>
                  </a:cubicBezTo>
                  <a:cubicBezTo>
                    <a:pt x="1073" y="938"/>
                    <a:pt x="162" y="1642"/>
                    <a:pt x="100" y="2595"/>
                  </a:cubicBezTo>
                  <a:cubicBezTo>
                    <a:pt x="0" y="3786"/>
                    <a:pt x="1650" y="5109"/>
                    <a:pt x="2827" y="5109"/>
                  </a:cubicBezTo>
                  <a:cubicBezTo>
                    <a:pt x="2879" y="5109"/>
                    <a:pt x="2929" y="5107"/>
                    <a:pt x="2979" y="5101"/>
                  </a:cubicBezTo>
                  <a:cubicBezTo>
                    <a:pt x="3207" y="5060"/>
                    <a:pt x="3414" y="5019"/>
                    <a:pt x="3600" y="4936"/>
                  </a:cubicBezTo>
                  <a:cubicBezTo>
                    <a:pt x="5154" y="4314"/>
                    <a:pt x="5568" y="2119"/>
                    <a:pt x="4429" y="917"/>
                  </a:cubicBezTo>
                  <a:cubicBezTo>
                    <a:pt x="3888" y="351"/>
                    <a:pt x="3507" y="0"/>
                    <a:pt x="300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29"/>
            <p:cNvSpPr/>
            <p:nvPr/>
          </p:nvSpPr>
          <p:spPr>
            <a:xfrm>
              <a:off x="1575099" y="4594298"/>
              <a:ext cx="144580" cy="72130"/>
            </a:xfrm>
            <a:custGeom>
              <a:rect b="b" l="l" r="r" t="t"/>
              <a:pathLst>
                <a:path extrusionOk="0" h="3070" w="6153">
                  <a:moveTo>
                    <a:pt x="3130" y="1"/>
                  </a:moveTo>
                  <a:cubicBezTo>
                    <a:pt x="2769" y="1"/>
                    <a:pt x="2391" y="156"/>
                    <a:pt x="1989" y="542"/>
                  </a:cubicBezTo>
                  <a:cubicBezTo>
                    <a:pt x="0" y="2448"/>
                    <a:pt x="3149" y="2883"/>
                    <a:pt x="4764" y="3069"/>
                  </a:cubicBezTo>
                  <a:cubicBezTo>
                    <a:pt x="6152" y="2779"/>
                    <a:pt x="5386" y="1412"/>
                    <a:pt x="4744" y="853"/>
                  </a:cubicBezTo>
                  <a:cubicBezTo>
                    <a:pt x="4225" y="384"/>
                    <a:pt x="3698" y="1"/>
                    <a:pt x="313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29"/>
            <p:cNvSpPr/>
            <p:nvPr/>
          </p:nvSpPr>
          <p:spPr>
            <a:xfrm>
              <a:off x="1095624" y="4433147"/>
              <a:ext cx="114950" cy="73163"/>
            </a:xfrm>
            <a:custGeom>
              <a:rect b="b" l="l" r="r" t="t"/>
              <a:pathLst>
                <a:path extrusionOk="0" h="3114" w="4892">
                  <a:moveTo>
                    <a:pt x="3093" y="1"/>
                  </a:moveTo>
                  <a:cubicBezTo>
                    <a:pt x="2807" y="1"/>
                    <a:pt x="2492" y="57"/>
                    <a:pt x="2157" y="151"/>
                  </a:cubicBezTo>
                  <a:cubicBezTo>
                    <a:pt x="1" y="747"/>
                    <a:pt x="1693" y="3114"/>
                    <a:pt x="3519" y="3114"/>
                  </a:cubicBezTo>
                  <a:cubicBezTo>
                    <a:pt x="3534" y="3114"/>
                    <a:pt x="3550" y="3114"/>
                    <a:pt x="3566" y="3113"/>
                  </a:cubicBezTo>
                  <a:cubicBezTo>
                    <a:pt x="4539" y="2347"/>
                    <a:pt x="4891" y="2119"/>
                    <a:pt x="4436" y="938"/>
                  </a:cubicBezTo>
                  <a:cubicBezTo>
                    <a:pt x="4169" y="251"/>
                    <a:pt x="3694" y="1"/>
                    <a:pt x="309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29"/>
            <p:cNvSpPr/>
            <p:nvPr/>
          </p:nvSpPr>
          <p:spPr>
            <a:xfrm>
              <a:off x="1159442" y="4745791"/>
              <a:ext cx="70117" cy="63225"/>
            </a:xfrm>
            <a:custGeom>
              <a:rect b="b" l="l" r="r" t="t"/>
              <a:pathLst>
                <a:path extrusionOk="0" h="2691" w="2984">
                  <a:moveTo>
                    <a:pt x="1169" y="1"/>
                  </a:moveTo>
                  <a:cubicBezTo>
                    <a:pt x="1105" y="1"/>
                    <a:pt x="1040" y="6"/>
                    <a:pt x="974" y="18"/>
                  </a:cubicBezTo>
                  <a:cubicBezTo>
                    <a:pt x="0" y="184"/>
                    <a:pt x="83" y="2421"/>
                    <a:pt x="912" y="2545"/>
                  </a:cubicBezTo>
                  <a:lnTo>
                    <a:pt x="1181" y="2690"/>
                  </a:lnTo>
                  <a:cubicBezTo>
                    <a:pt x="2155" y="2380"/>
                    <a:pt x="2983" y="1675"/>
                    <a:pt x="2362" y="743"/>
                  </a:cubicBezTo>
                  <a:cubicBezTo>
                    <a:pt x="2087" y="339"/>
                    <a:pt x="1665" y="1"/>
                    <a:pt x="116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74" name="Google Shape;674;p29"/>
          <p:cNvSpPr/>
          <p:nvPr/>
        </p:nvSpPr>
        <p:spPr>
          <a:xfrm>
            <a:off x="8093678" y="-1201"/>
            <a:ext cx="1060010" cy="1708218"/>
          </a:xfrm>
          <a:custGeom>
            <a:rect b="b" l="l" r="r" t="t"/>
            <a:pathLst>
              <a:path extrusionOk="0" h="61210" w="37949">
                <a:moveTo>
                  <a:pt x="0" y="0"/>
                </a:moveTo>
                <a:cubicBezTo>
                  <a:pt x="414" y="1077"/>
                  <a:pt x="870" y="2134"/>
                  <a:pt x="1305" y="3128"/>
                </a:cubicBezTo>
                <a:cubicBezTo>
                  <a:pt x="6442" y="14686"/>
                  <a:pt x="12449" y="25023"/>
                  <a:pt x="18415" y="35297"/>
                </a:cubicBezTo>
                <a:cubicBezTo>
                  <a:pt x="22641" y="42547"/>
                  <a:pt x="26908" y="49859"/>
                  <a:pt x="31817" y="55410"/>
                </a:cubicBezTo>
                <a:cubicBezTo>
                  <a:pt x="33785" y="57626"/>
                  <a:pt x="35835" y="59532"/>
                  <a:pt x="37948" y="61210"/>
                </a:cubicBezTo>
                <a:lnTo>
                  <a:pt x="3794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DDACB"/>
              </a:solidFill>
            </a:endParaRPr>
          </a:p>
        </p:txBody>
      </p:sp>
      <p:grpSp>
        <p:nvGrpSpPr>
          <p:cNvPr id="675" name="Google Shape;675;p29"/>
          <p:cNvGrpSpPr/>
          <p:nvPr/>
        </p:nvGrpSpPr>
        <p:grpSpPr>
          <a:xfrm rot="5400000">
            <a:off x="8121733" y="2777755"/>
            <a:ext cx="1232802" cy="819326"/>
            <a:chOff x="5963133" y="2001105"/>
            <a:chExt cx="1232802" cy="819326"/>
          </a:xfrm>
        </p:grpSpPr>
        <p:sp>
          <p:nvSpPr>
            <p:cNvPr id="676" name="Google Shape;676;p29"/>
            <p:cNvSpPr/>
            <p:nvPr/>
          </p:nvSpPr>
          <p:spPr>
            <a:xfrm>
              <a:off x="5963133" y="2001105"/>
              <a:ext cx="1232802" cy="819326"/>
            </a:xfrm>
            <a:custGeom>
              <a:rect b="b" l="l" r="r" t="t"/>
              <a:pathLst>
                <a:path extrusionOk="0" h="25562" w="38426">
                  <a:moveTo>
                    <a:pt x="3253" y="0"/>
                  </a:moveTo>
                  <a:cubicBezTo>
                    <a:pt x="3212" y="41"/>
                    <a:pt x="3170" y="83"/>
                    <a:pt x="3129" y="124"/>
                  </a:cubicBezTo>
                  <a:cubicBezTo>
                    <a:pt x="2860" y="435"/>
                    <a:pt x="2694" y="849"/>
                    <a:pt x="2570" y="1222"/>
                  </a:cubicBezTo>
                  <a:cubicBezTo>
                    <a:pt x="1782" y="3584"/>
                    <a:pt x="312" y="7975"/>
                    <a:pt x="125" y="11372"/>
                  </a:cubicBezTo>
                  <a:cubicBezTo>
                    <a:pt x="1" y="13796"/>
                    <a:pt x="726" y="16053"/>
                    <a:pt x="2321" y="18042"/>
                  </a:cubicBezTo>
                  <a:cubicBezTo>
                    <a:pt x="4085" y="20280"/>
                    <a:pt x="5745" y="20469"/>
                    <a:pt x="7746" y="20469"/>
                  </a:cubicBezTo>
                  <a:cubicBezTo>
                    <a:pt x="7930" y="20469"/>
                    <a:pt x="8117" y="20467"/>
                    <a:pt x="8307" y="20465"/>
                  </a:cubicBezTo>
                  <a:cubicBezTo>
                    <a:pt x="8908" y="20465"/>
                    <a:pt x="9509" y="20465"/>
                    <a:pt x="10172" y="20507"/>
                  </a:cubicBezTo>
                  <a:cubicBezTo>
                    <a:pt x="13258" y="20693"/>
                    <a:pt x="15267" y="21853"/>
                    <a:pt x="17794" y="23345"/>
                  </a:cubicBezTo>
                  <a:cubicBezTo>
                    <a:pt x="18291" y="23635"/>
                    <a:pt x="18830" y="23945"/>
                    <a:pt x="19389" y="24277"/>
                  </a:cubicBezTo>
                  <a:cubicBezTo>
                    <a:pt x="20922" y="25126"/>
                    <a:pt x="22517" y="25561"/>
                    <a:pt x="24091" y="25561"/>
                  </a:cubicBezTo>
                  <a:cubicBezTo>
                    <a:pt x="25831" y="25561"/>
                    <a:pt x="27530" y="25043"/>
                    <a:pt x="29063" y="23987"/>
                  </a:cubicBezTo>
                  <a:cubicBezTo>
                    <a:pt x="32543" y="21605"/>
                    <a:pt x="35401" y="16592"/>
                    <a:pt x="36437" y="12863"/>
                  </a:cubicBezTo>
                  <a:cubicBezTo>
                    <a:pt x="37473" y="9073"/>
                    <a:pt x="38426" y="4661"/>
                    <a:pt x="36478" y="394"/>
                  </a:cubicBezTo>
                  <a:cubicBezTo>
                    <a:pt x="36416" y="269"/>
                    <a:pt x="36333" y="124"/>
                    <a:pt x="36271" y="0"/>
                  </a:cubicBezTo>
                  <a:lnTo>
                    <a:pt x="35463" y="0"/>
                  </a:lnTo>
                  <a:cubicBezTo>
                    <a:pt x="35608" y="228"/>
                    <a:pt x="35733" y="435"/>
                    <a:pt x="35836" y="684"/>
                  </a:cubicBezTo>
                  <a:cubicBezTo>
                    <a:pt x="37701" y="4744"/>
                    <a:pt x="36768" y="9011"/>
                    <a:pt x="35774" y="12677"/>
                  </a:cubicBezTo>
                  <a:cubicBezTo>
                    <a:pt x="34780" y="16281"/>
                    <a:pt x="32025" y="21128"/>
                    <a:pt x="28669" y="23428"/>
                  </a:cubicBezTo>
                  <a:cubicBezTo>
                    <a:pt x="27255" y="24385"/>
                    <a:pt x="25687" y="24868"/>
                    <a:pt x="24084" y="24868"/>
                  </a:cubicBezTo>
                  <a:cubicBezTo>
                    <a:pt x="22635" y="24868"/>
                    <a:pt x="21158" y="24473"/>
                    <a:pt x="19741" y="23676"/>
                  </a:cubicBezTo>
                  <a:cubicBezTo>
                    <a:pt x="19182" y="23365"/>
                    <a:pt x="18644" y="23055"/>
                    <a:pt x="18126" y="22744"/>
                  </a:cubicBezTo>
                  <a:cubicBezTo>
                    <a:pt x="15640" y="21273"/>
                    <a:pt x="13465" y="20010"/>
                    <a:pt x="10213" y="19823"/>
                  </a:cubicBezTo>
                  <a:cubicBezTo>
                    <a:pt x="9674" y="19782"/>
                    <a:pt x="9177" y="19782"/>
                    <a:pt x="8701" y="19782"/>
                  </a:cubicBezTo>
                  <a:lnTo>
                    <a:pt x="8307" y="19782"/>
                  </a:lnTo>
                  <a:cubicBezTo>
                    <a:pt x="8265" y="19782"/>
                    <a:pt x="8224" y="19782"/>
                    <a:pt x="8183" y="19782"/>
                  </a:cubicBezTo>
                  <a:cubicBezTo>
                    <a:pt x="6014" y="19782"/>
                    <a:pt x="4547" y="19762"/>
                    <a:pt x="2860" y="17628"/>
                  </a:cubicBezTo>
                  <a:cubicBezTo>
                    <a:pt x="1368" y="15763"/>
                    <a:pt x="685" y="13671"/>
                    <a:pt x="809" y="11413"/>
                  </a:cubicBezTo>
                  <a:cubicBezTo>
                    <a:pt x="995" y="8099"/>
                    <a:pt x="2445" y="3770"/>
                    <a:pt x="3232" y="1450"/>
                  </a:cubicBezTo>
                  <a:cubicBezTo>
                    <a:pt x="3336" y="1139"/>
                    <a:pt x="3460" y="808"/>
                    <a:pt x="3647" y="580"/>
                  </a:cubicBezTo>
                  <a:cubicBezTo>
                    <a:pt x="3709" y="518"/>
                    <a:pt x="3750" y="476"/>
                    <a:pt x="3812" y="435"/>
                  </a:cubicBezTo>
                  <a:cubicBezTo>
                    <a:pt x="4040" y="249"/>
                    <a:pt x="4372" y="104"/>
                    <a:pt x="4724"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29"/>
            <p:cNvSpPr/>
            <p:nvPr/>
          </p:nvSpPr>
          <p:spPr>
            <a:xfrm>
              <a:off x="6116006" y="2001105"/>
              <a:ext cx="923751" cy="694257"/>
            </a:xfrm>
            <a:custGeom>
              <a:rect b="b" l="l" r="r" t="t"/>
              <a:pathLst>
                <a:path extrusionOk="0" h="21660" w="28793">
                  <a:moveTo>
                    <a:pt x="20500" y="414"/>
                  </a:moveTo>
                  <a:cubicBezTo>
                    <a:pt x="23140" y="414"/>
                    <a:pt x="25678" y="1050"/>
                    <a:pt x="26763" y="3418"/>
                  </a:cubicBezTo>
                  <a:cubicBezTo>
                    <a:pt x="28088" y="6297"/>
                    <a:pt x="27488" y="9321"/>
                    <a:pt x="26783" y="11952"/>
                  </a:cubicBezTo>
                  <a:cubicBezTo>
                    <a:pt x="26100" y="14541"/>
                    <a:pt x="24153" y="17897"/>
                    <a:pt x="21791" y="19637"/>
                  </a:cubicBezTo>
                  <a:cubicBezTo>
                    <a:pt x="20583" y="20534"/>
                    <a:pt x="19292" y="20965"/>
                    <a:pt x="17972" y="20965"/>
                  </a:cubicBezTo>
                  <a:cubicBezTo>
                    <a:pt x="16914" y="20965"/>
                    <a:pt x="15838" y="20689"/>
                    <a:pt x="14769" y="20155"/>
                  </a:cubicBezTo>
                  <a:cubicBezTo>
                    <a:pt x="14314" y="19927"/>
                    <a:pt x="13879" y="19699"/>
                    <a:pt x="13464" y="19471"/>
                  </a:cubicBezTo>
                  <a:cubicBezTo>
                    <a:pt x="12035" y="18705"/>
                    <a:pt x="10751" y="18000"/>
                    <a:pt x="9156" y="17628"/>
                  </a:cubicBezTo>
                  <a:cubicBezTo>
                    <a:pt x="8638" y="17503"/>
                    <a:pt x="8058" y="17420"/>
                    <a:pt x="7478" y="17379"/>
                  </a:cubicBezTo>
                  <a:cubicBezTo>
                    <a:pt x="7188" y="17379"/>
                    <a:pt x="6919" y="17358"/>
                    <a:pt x="6670" y="17358"/>
                  </a:cubicBezTo>
                  <a:lnTo>
                    <a:pt x="6049" y="17358"/>
                  </a:lnTo>
                  <a:cubicBezTo>
                    <a:pt x="4350" y="17358"/>
                    <a:pt x="3294" y="17317"/>
                    <a:pt x="2051" y="15598"/>
                  </a:cubicBezTo>
                  <a:cubicBezTo>
                    <a:pt x="1036" y="14231"/>
                    <a:pt x="559" y="12698"/>
                    <a:pt x="663" y="11020"/>
                  </a:cubicBezTo>
                  <a:cubicBezTo>
                    <a:pt x="808" y="8576"/>
                    <a:pt x="1864" y="5427"/>
                    <a:pt x="2507" y="3729"/>
                  </a:cubicBezTo>
                  <a:cubicBezTo>
                    <a:pt x="2589" y="3501"/>
                    <a:pt x="2672" y="3273"/>
                    <a:pt x="2817" y="3107"/>
                  </a:cubicBezTo>
                  <a:cubicBezTo>
                    <a:pt x="2859" y="3066"/>
                    <a:pt x="2900" y="3045"/>
                    <a:pt x="2942" y="3004"/>
                  </a:cubicBezTo>
                  <a:cubicBezTo>
                    <a:pt x="3522" y="2569"/>
                    <a:pt x="4806" y="2465"/>
                    <a:pt x="5800" y="2361"/>
                  </a:cubicBezTo>
                  <a:cubicBezTo>
                    <a:pt x="6007" y="2361"/>
                    <a:pt x="6214" y="2341"/>
                    <a:pt x="6401" y="2320"/>
                  </a:cubicBezTo>
                  <a:cubicBezTo>
                    <a:pt x="6716" y="2281"/>
                    <a:pt x="7040" y="2266"/>
                    <a:pt x="7366" y="2266"/>
                  </a:cubicBezTo>
                  <a:cubicBezTo>
                    <a:pt x="7555" y="2266"/>
                    <a:pt x="7744" y="2271"/>
                    <a:pt x="7934" y="2279"/>
                  </a:cubicBezTo>
                  <a:cubicBezTo>
                    <a:pt x="8493" y="2279"/>
                    <a:pt x="9073" y="2279"/>
                    <a:pt x="9632" y="2216"/>
                  </a:cubicBezTo>
                  <a:cubicBezTo>
                    <a:pt x="10606" y="2113"/>
                    <a:pt x="11538" y="1844"/>
                    <a:pt x="12408" y="1595"/>
                  </a:cubicBezTo>
                  <a:cubicBezTo>
                    <a:pt x="13071" y="1409"/>
                    <a:pt x="13713" y="1201"/>
                    <a:pt x="14376" y="1119"/>
                  </a:cubicBezTo>
                  <a:cubicBezTo>
                    <a:pt x="14728" y="1056"/>
                    <a:pt x="15101" y="994"/>
                    <a:pt x="15515" y="932"/>
                  </a:cubicBezTo>
                  <a:cubicBezTo>
                    <a:pt x="16959" y="693"/>
                    <a:pt x="18751" y="414"/>
                    <a:pt x="20500" y="414"/>
                  </a:cubicBezTo>
                  <a:close/>
                  <a:moveTo>
                    <a:pt x="17131" y="0"/>
                  </a:moveTo>
                  <a:cubicBezTo>
                    <a:pt x="16551" y="83"/>
                    <a:pt x="15991" y="166"/>
                    <a:pt x="15453" y="249"/>
                  </a:cubicBezTo>
                  <a:cubicBezTo>
                    <a:pt x="15039" y="311"/>
                    <a:pt x="14666" y="373"/>
                    <a:pt x="14334" y="435"/>
                  </a:cubicBezTo>
                  <a:cubicBezTo>
                    <a:pt x="13630" y="539"/>
                    <a:pt x="12946" y="725"/>
                    <a:pt x="12263" y="932"/>
                  </a:cubicBezTo>
                  <a:cubicBezTo>
                    <a:pt x="11414" y="1160"/>
                    <a:pt x="10502" y="1429"/>
                    <a:pt x="9570" y="1533"/>
                  </a:cubicBezTo>
                  <a:cubicBezTo>
                    <a:pt x="9247" y="1570"/>
                    <a:pt x="8924" y="1578"/>
                    <a:pt x="8596" y="1578"/>
                  </a:cubicBezTo>
                  <a:cubicBezTo>
                    <a:pt x="8378" y="1578"/>
                    <a:pt x="8157" y="1574"/>
                    <a:pt x="7934" y="1574"/>
                  </a:cubicBezTo>
                  <a:cubicBezTo>
                    <a:pt x="7395" y="1574"/>
                    <a:pt x="6857" y="1574"/>
                    <a:pt x="6318" y="1636"/>
                  </a:cubicBezTo>
                  <a:cubicBezTo>
                    <a:pt x="6132" y="1657"/>
                    <a:pt x="5945" y="1678"/>
                    <a:pt x="5738" y="1678"/>
                  </a:cubicBezTo>
                  <a:cubicBezTo>
                    <a:pt x="4599" y="1781"/>
                    <a:pt x="3211" y="1926"/>
                    <a:pt x="2527" y="2444"/>
                  </a:cubicBezTo>
                  <a:cubicBezTo>
                    <a:pt x="2486" y="2486"/>
                    <a:pt x="2403" y="2569"/>
                    <a:pt x="2341" y="2610"/>
                  </a:cubicBezTo>
                  <a:cubicBezTo>
                    <a:pt x="2113" y="2859"/>
                    <a:pt x="1989" y="3169"/>
                    <a:pt x="1864" y="3459"/>
                  </a:cubicBezTo>
                  <a:cubicBezTo>
                    <a:pt x="1098" y="5344"/>
                    <a:pt x="21" y="8866"/>
                    <a:pt x="0" y="11476"/>
                  </a:cubicBezTo>
                  <a:cubicBezTo>
                    <a:pt x="0" y="11558"/>
                    <a:pt x="0" y="11621"/>
                    <a:pt x="0" y="11703"/>
                  </a:cubicBezTo>
                  <a:cubicBezTo>
                    <a:pt x="83" y="13692"/>
                    <a:pt x="870" y="15101"/>
                    <a:pt x="2092" y="16426"/>
                  </a:cubicBezTo>
                  <a:cubicBezTo>
                    <a:pt x="3294" y="17731"/>
                    <a:pt x="4329" y="18021"/>
                    <a:pt x="5572" y="18063"/>
                  </a:cubicBezTo>
                  <a:cubicBezTo>
                    <a:pt x="5842" y="18083"/>
                    <a:pt x="6132" y="18083"/>
                    <a:pt x="6422" y="18083"/>
                  </a:cubicBezTo>
                  <a:cubicBezTo>
                    <a:pt x="6836" y="18083"/>
                    <a:pt x="7271" y="18083"/>
                    <a:pt x="7727" y="18125"/>
                  </a:cubicBezTo>
                  <a:cubicBezTo>
                    <a:pt x="9922" y="18270"/>
                    <a:pt x="11351" y="19119"/>
                    <a:pt x="13174" y="20093"/>
                  </a:cubicBezTo>
                  <a:cubicBezTo>
                    <a:pt x="13609" y="20320"/>
                    <a:pt x="14044" y="20548"/>
                    <a:pt x="14500" y="20776"/>
                  </a:cubicBezTo>
                  <a:cubicBezTo>
                    <a:pt x="15204" y="21128"/>
                    <a:pt x="15909" y="21377"/>
                    <a:pt x="16613" y="21522"/>
                  </a:cubicBezTo>
                  <a:cubicBezTo>
                    <a:pt x="17069" y="21603"/>
                    <a:pt x="17512" y="21659"/>
                    <a:pt x="17963" y="21659"/>
                  </a:cubicBezTo>
                  <a:cubicBezTo>
                    <a:pt x="18085" y="21659"/>
                    <a:pt x="18208" y="21655"/>
                    <a:pt x="18332" y="21646"/>
                  </a:cubicBezTo>
                  <a:cubicBezTo>
                    <a:pt x="19679" y="21584"/>
                    <a:pt x="21004" y="21087"/>
                    <a:pt x="22226" y="20175"/>
                  </a:cubicBezTo>
                  <a:cubicBezTo>
                    <a:pt x="24712" y="18332"/>
                    <a:pt x="26742" y="14811"/>
                    <a:pt x="27467" y="12097"/>
                  </a:cubicBezTo>
                  <a:cubicBezTo>
                    <a:pt x="28192" y="9342"/>
                    <a:pt x="28793" y="6173"/>
                    <a:pt x="27384" y="3128"/>
                  </a:cubicBezTo>
                  <a:cubicBezTo>
                    <a:pt x="26556" y="1284"/>
                    <a:pt x="24981" y="394"/>
                    <a:pt x="23158"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29"/>
            <p:cNvSpPr/>
            <p:nvPr/>
          </p:nvSpPr>
          <p:spPr>
            <a:xfrm>
              <a:off x="6260217" y="2107166"/>
              <a:ext cx="623363" cy="463768"/>
            </a:xfrm>
            <a:custGeom>
              <a:rect b="b" l="l" r="r" t="t"/>
              <a:pathLst>
                <a:path extrusionOk="0" h="14469" w="19430">
                  <a:moveTo>
                    <a:pt x="13198" y="657"/>
                  </a:moveTo>
                  <a:cubicBezTo>
                    <a:pt x="15128" y="657"/>
                    <a:pt x="17139" y="1061"/>
                    <a:pt x="17959" y="2822"/>
                  </a:cubicBezTo>
                  <a:cubicBezTo>
                    <a:pt x="18746" y="4521"/>
                    <a:pt x="18477" y="6323"/>
                    <a:pt x="18084" y="7918"/>
                  </a:cubicBezTo>
                  <a:cubicBezTo>
                    <a:pt x="17690" y="9472"/>
                    <a:pt x="16551" y="11398"/>
                    <a:pt x="15204" y="12558"/>
                  </a:cubicBezTo>
                  <a:cubicBezTo>
                    <a:pt x="14198" y="13415"/>
                    <a:pt x="13198" y="13788"/>
                    <a:pt x="12171" y="13788"/>
                  </a:cubicBezTo>
                  <a:cubicBezTo>
                    <a:pt x="11486" y="13788"/>
                    <a:pt x="10788" y="13623"/>
                    <a:pt x="10067" y="13324"/>
                  </a:cubicBezTo>
                  <a:cubicBezTo>
                    <a:pt x="9736" y="13179"/>
                    <a:pt x="9404" y="13055"/>
                    <a:pt x="9073" y="12910"/>
                  </a:cubicBezTo>
                  <a:cubicBezTo>
                    <a:pt x="8099" y="12475"/>
                    <a:pt x="7209" y="12019"/>
                    <a:pt x="6132" y="11812"/>
                  </a:cubicBezTo>
                  <a:cubicBezTo>
                    <a:pt x="5759" y="11729"/>
                    <a:pt x="5386" y="11667"/>
                    <a:pt x="4992" y="11647"/>
                  </a:cubicBezTo>
                  <a:cubicBezTo>
                    <a:pt x="4806" y="11647"/>
                    <a:pt x="4640" y="11626"/>
                    <a:pt x="4454" y="11626"/>
                  </a:cubicBezTo>
                  <a:lnTo>
                    <a:pt x="4039" y="11626"/>
                  </a:lnTo>
                  <a:cubicBezTo>
                    <a:pt x="2900" y="11605"/>
                    <a:pt x="2279" y="11522"/>
                    <a:pt x="1512" y="10279"/>
                  </a:cubicBezTo>
                  <a:cubicBezTo>
                    <a:pt x="953" y="9409"/>
                    <a:pt x="684" y="8394"/>
                    <a:pt x="767" y="7317"/>
                  </a:cubicBezTo>
                  <a:cubicBezTo>
                    <a:pt x="870" y="5722"/>
                    <a:pt x="1533" y="3775"/>
                    <a:pt x="2030" y="2698"/>
                  </a:cubicBezTo>
                  <a:cubicBezTo>
                    <a:pt x="2092" y="2574"/>
                    <a:pt x="2175" y="2429"/>
                    <a:pt x="2258" y="2325"/>
                  </a:cubicBezTo>
                  <a:cubicBezTo>
                    <a:pt x="2299" y="2304"/>
                    <a:pt x="2320" y="2284"/>
                    <a:pt x="2362" y="2263"/>
                  </a:cubicBezTo>
                  <a:cubicBezTo>
                    <a:pt x="2755" y="2015"/>
                    <a:pt x="3646" y="1870"/>
                    <a:pt x="4454" y="1766"/>
                  </a:cubicBezTo>
                  <a:cubicBezTo>
                    <a:pt x="4599" y="1745"/>
                    <a:pt x="4744" y="1725"/>
                    <a:pt x="4868" y="1704"/>
                  </a:cubicBezTo>
                  <a:cubicBezTo>
                    <a:pt x="5241" y="1642"/>
                    <a:pt x="5614" y="1621"/>
                    <a:pt x="5987" y="1580"/>
                  </a:cubicBezTo>
                  <a:cubicBezTo>
                    <a:pt x="6401" y="1559"/>
                    <a:pt x="6815" y="1538"/>
                    <a:pt x="7229" y="1476"/>
                  </a:cubicBezTo>
                  <a:cubicBezTo>
                    <a:pt x="7954" y="1372"/>
                    <a:pt x="8659" y="1227"/>
                    <a:pt x="9259" y="1082"/>
                  </a:cubicBezTo>
                  <a:cubicBezTo>
                    <a:pt x="9674" y="1000"/>
                    <a:pt x="10088" y="896"/>
                    <a:pt x="10481" y="855"/>
                  </a:cubicBezTo>
                  <a:cubicBezTo>
                    <a:pt x="10709" y="834"/>
                    <a:pt x="10937" y="792"/>
                    <a:pt x="11186" y="772"/>
                  </a:cubicBezTo>
                  <a:cubicBezTo>
                    <a:pt x="11805" y="711"/>
                    <a:pt x="12496" y="657"/>
                    <a:pt x="13198" y="657"/>
                  </a:cubicBezTo>
                  <a:close/>
                  <a:moveTo>
                    <a:pt x="13092" y="0"/>
                  </a:moveTo>
                  <a:cubicBezTo>
                    <a:pt x="12437" y="0"/>
                    <a:pt x="11795" y="40"/>
                    <a:pt x="11206" y="88"/>
                  </a:cubicBezTo>
                  <a:cubicBezTo>
                    <a:pt x="10958" y="109"/>
                    <a:pt x="10709" y="150"/>
                    <a:pt x="10502" y="171"/>
                  </a:cubicBezTo>
                  <a:cubicBezTo>
                    <a:pt x="10046" y="212"/>
                    <a:pt x="9611" y="316"/>
                    <a:pt x="9176" y="399"/>
                  </a:cubicBezTo>
                  <a:cubicBezTo>
                    <a:pt x="8576" y="544"/>
                    <a:pt x="7892" y="689"/>
                    <a:pt x="7167" y="792"/>
                  </a:cubicBezTo>
                  <a:cubicBezTo>
                    <a:pt x="6774" y="855"/>
                    <a:pt x="6380" y="875"/>
                    <a:pt x="5966" y="896"/>
                  </a:cubicBezTo>
                  <a:cubicBezTo>
                    <a:pt x="5572" y="917"/>
                    <a:pt x="5158" y="958"/>
                    <a:pt x="4764" y="1020"/>
                  </a:cubicBezTo>
                  <a:cubicBezTo>
                    <a:pt x="4640" y="1041"/>
                    <a:pt x="4495" y="1062"/>
                    <a:pt x="4329" y="1082"/>
                  </a:cubicBezTo>
                  <a:cubicBezTo>
                    <a:pt x="3397" y="1227"/>
                    <a:pt x="2382" y="1393"/>
                    <a:pt x="1968" y="1683"/>
                  </a:cubicBezTo>
                  <a:lnTo>
                    <a:pt x="1823" y="1787"/>
                  </a:lnTo>
                  <a:cubicBezTo>
                    <a:pt x="1657" y="1973"/>
                    <a:pt x="1533" y="2180"/>
                    <a:pt x="1429" y="2387"/>
                  </a:cubicBezTo>
                  <a:cubicBezTo>
                    <a:pt x="684" y="3817"/>
                    <a:pt x="0" y="6447"/>
                    <a:pt x="145" y="8291"/>
                  </a:cubicBezTo>
                  <a:cubicBezTo>
                    <a:pt x="145" y="8332"/>
                    <a:pt x="145" y="8394"/>
                    <a:pt x="145" y="8436"/>
                  </a:cubicBezTo>
                  <a:cubicBezTo>
                    <a:pt x="394" y="10114"/>
                    <a:pt x="1202" y="10735"/>
                    <a:pt x="2154" y="11502"/>
                  </a:cubicBezTo>
                  <a:cubicBezTo>
                    <a:pt x="2921" y="12102"/>
                    <a:pt x="3522" y="12309"/>
                    <a:pt x="4288" y="12372"/>
                  </a:cubicBezTo>
                  <a:cubicBezTo>
                    <a:pt x="4454" y="12372"/>
                    <a:pt x="4619" y="12372"/>
                    <a:pt x="4785" y="12392"/>
                  </a:cubicBezTo>
                  <a:cubicBezTo>
                    <a:pt x="5034" y="12392"/>
                    <a:pt x="5303" y="12413"/>
                    <a:pt x="5572" y="12434"/>
                  </a:cubicBezTo>
                  <a:cubicBezTo>
                    <a:pt x="6856" y="12537"/>
                    <a:pt x="7747" y="13034"/>
                    <a:pt x="8845" y="13552"/>
                  </a:cubicBezTo>
                  <a:cubicBezTo>
                    <a:pt x="9176" y="13697"/>
                    <a:pt x="9529" y="13842"/>
                    <a:pt x="9901" y="13987"/>
                  </a:cubicBezTo>
                  <a:cubicBezTo>
                    <a:pt x="10440" y="14194"/>
                    <a:pt x="10979" y="14360"/>
                    <a:pt x="11538" y="14422"/>
                  </a:cubicBezTo>
                  <a:cubicBezTo>
                    <a:pt x="11755" y="14453"/>
                    <a:pt x="11968" y="14469"/>
                    <a:pt x="12180" y="14469"/>
                  </a:cubicBezTo>
                  <a:cubicBezTo>
                    <a:pt x="12392" y="14469"/>
                    <a:pt x="12605" y="14453"/>
                    <a:pt x="12822" y="14422"/>
                  </a:cubicBezTo>
                  <a:cubicBezTo>
                    <a:pt x="13796" y="14319"/>
                    <a:pt x="14749" y="13842"/>
                    <a:pt x="15681" y="13034"/>
                  </a:cubicBezTo>
                  <a:cubicBezTo>
                    <a:pt x="17151" y="11792"/>
                    <a:pt x="18353" y="9720"/>
                    <a:pt x="18767" y="8022"/>
                  </a:cubicBezTo>
                  <a:cubicBezTo>
                    <a:pt x="19181" y="6302"/>
                    <a:pt x="19430" y="4376"/>
                    <a:pt x="18581" y="2532"/>
                  </a:cubicBezTo>
                  <a:cubicBezTo>
                    <a:pt x="17609" y="445"/>
                    <a:pt x="15277" y="0"/>
                    <a:pt x="13092"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29"/>
            <p:cNvSpPr/>
            <p:nvPr/>
          </p:nvSpPr>
          <p:spPr>
            <a:xfrm>
              <a:off x="6401765" y="2209510"/>
              <a:ext cx="335615" cy="238439"/>
            </a:xfrm>
            <a:custGeom>
              <a:rect b="b" l="l" r="r" t="t"/>
              <a:pathLst>
                <a:path extrusionOk="0" h="7439" w="10461">
                  <a:moveTo>
                    <a:pt x="6316" y="684"/>
                  </a:moveTo>
                  <a:cubicBezTo>
                    <a:pt x="7611" y="684"/>
                    <a:pt x="8737" y="1319"/>
                    <a:pt x="9239" y="2364"/>
                  </a:cubicBezTo>
                  <a:cubicBezTo>
                    <a:pt x="9736" y="3379"/>
                    <a:pt x="9529" y="4559"/>
                    <a:pt x="8679" y="5574"/>
                  </a:cubicBezTo>
                  <a:cubicBezTo>
                    <a:pt x="7932" y="6479"/>
                    <a:pt x="7262" y="6765"/>
                    <a:pt x="6521" y="6765"/>
                  </a:cubicBezTo>
                  <a:cubicBezTo>
                    <a:pt x="5990" y="6765"/>
                    <a:pt x="5422" y="6617"/>
                    <a:pt x="4764" y="6444"/>
                  </a:cubicBezTo>
                  <a:cubicBezTo>
                    <a:pt x="4267" y="6320"/>
                    <a:pt x="3749" y="6175"/>
                    <a:pt x="3190" y="6092"/>
                  </a:cubicBezTo>
                  <a:cubicBezTo>
                    <a:pt x="2859" y="6051"/>
                    <a:pt x="2589" y="6030"/>
                    <a:pt x="2341" y="6009"/>
                  </a:cubicBezTo>
                  <a:cubicBezTo>
                    <a:pt x="1595" y="5989"/>
                    <a:pt x="1347" y="5968"/>
                    <a:pt x="1057" y="5077"/>
                  </a:cubicBezTo>
                  <a:cubicBezTo>
                    <a:pt x="705" y="4062"/>
                    <a:pt x="1098" y="2281"/>
                    <a:pt x="1782" y="1659"/>
                  </a:cubicBezTo>
                  <a:cubicBezTo>
                    <a:pt x="2279" y="1494"/>
                    <a:pt x="4909" y="727"/>
                    <a:pt x="6194" y="686"/>
                  </a:cubicBezTo>
                  <a:cubicBezTo>
                    <a:pt x="6235" y="685"/>
                    <a:pt x="6276" y="684"/>
                    <a:pt x="6316" y="684"/>
                  </a:cubicBezTo>
                  <a:close/>
                  <a:moveTo>
                    <a:pt x="6296" y="1"/>
                  </a:moveTo>
                  <a:cubicBezTo>
                    <a:pt x="6255" y="1"/>
                    <a:pt x="6214" y="1"/>
                    <a:pt x="6173" y="2"/>
                  </a:cubicBezTo>
                  <a:cubicBezTo>
                    <a:pt x="4744" y="44"/>
                    <a:pt x="1844" y="893"/>
                    <a:pt x="1492" y="1038"/>
                  </a:cubicBezTo>
                  <a:lnTo>
                    <a:pt x="1388" y="1100"/>
                  </a:lnTo>
                  <a:cubicBezTo>
                    <a:pt x="394" y="1908"/>
                    <a:pt x="0" y="4124"/>
                    <a:pt x="394" y="5305"/>
                  </a:cubicBezTo>
                  <a:cubicBezTo>
                    <a:pt x="829" y="6631"/>
                    <a:pt x="1512" y="6672"/>
                    <a:pt x="2299" y="6714"/>
                  </a:cubicBezTo>
                  <a:cubicBezTo>
                    <a:pt x="2527" y="6714"/>
                    <a:pt x="2797" y="6734"/>
                    <a:pt x="3087" y="6776"/>
                  </a:cubicBezTo>
                  <a:cubicBezTo>
                    <a:pt x="3604" y="6859"/>
                    <a:pt x="4102" y="6983"/>
                    <a:pt x="4578" y="7107"/>
                  </a:cubicBezTo>
                  <a:cubicBezTo>
                    <a:pt x="5241" y="7273"/>
                    <a:pt x="5883" y="7439"/>
                    <a:pt x="6525" y="7439"/>
                  </a:cubicBezTo>
                  <a:cubicBezTo>
                    <a:pt x="7416" y="7439"/>
                    <a:pt x="8307" y="7128"/>
                    <a:pt x="9218" y="6030"/>
                  </a:cubicBezTo>
                  <a:cubicBezTo>
                    <a:pt x="10233" y="4808"/>
                    <a:pt x="10461" y="3316"/>
                    <a:pt x="9860" y="2053"/>
                  </a:cubicBezTo>
                  <a:cubicBezTo>
                    <a:pt x="9234" y="781"/>
                    <a:pt x="7880" y="1"/>
                    <a:pt x="6296" y="1"/>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2">
  <p:cSld name="ONE_COLUMN_TEXT_1">
    <p:bg>
      <p:bgPr>
        <a:solidFill>
          <a:schemeClr val="accent6"/>
        </a:solidFill>
      </p:bgPr>
    </p:bg>
    <p:spTree>
      <p:nvGrpSpPr>
        <p:cNvPr id="680" name="Shape 680"/>
        <p:cNvGrpSpPr/>
        <p:nvPr/>
      </p:nvGrpSpPr>
      <p:grpSpPr>
        <a:xfrm>
          <a:off x="0" y="0"/>
          <a:ext cx="0" cy="0"/>
          <a:chOff x="0" y="0"/>
          <a:chExt cx="0" cy="0"/>
        </a:xfrm>
      </p:grpSpPr>
      <p:sp>
        <p:nvSpPr>
          <p:cNvPr id="681" name="Google Shape;681;p30"/>
          <p:cNvSpPr/>
          <p:nvPr/>
        </p:nvSpPr>
        <p:spPr>
          <a:xfrm rot="5400000">
            <a:off x="7950844" y="2398453"/>
            <a:ext cx="1661933" cy="724379"/>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30"/>
          <p:cNvSpPr txBox="1"/>
          <p:nvPr>
            <p:ph type="title"/>
          </p:nvPr>
        </p:nvSpPr>
        <p:spPr>
          <a:xfrm>
            <a:off x="1252725" y="1196524"/>
            <a:ext cx="2246700" cy="1490400"/>
          </a:xfrm>
          <a:prstGeom prst="rect">
            <a:avLst/>
          </a:prstGeom>
        </p:spPr>
        <p:txBody>
          <a:bodyPr anchorCtr="0" anchor="b" bIns="91425" lIns="91425" spcFirstLastPara="1" rIns="91425" wrap="square" tIns="91425">
            <a:noAutofit/>
          </a:bodyPr>
          <a:lstStyle>
            <a:lvl1pPr lvl="0" rtl="0">
              <a:spcBef>
                <a:spcPts val="0"/>
              </a:spcBef>
              <a:spcAft>
                <a:spcPts val="0"/>
              </a:spcAft>
              <a:buSzPts val="4400"/>
              <a:buNone/>
              <a:defRPr/>
            </a:lvl1pPr>
            <a:lvl2pPr lvl="1" rtl="0">
              <a:spcBef>
                <a:spcPts val="0"/>
              </a:spcBef>
              <a:spcAft>
                <a:spcPts val="0"/>
              </a:spcAft>
              <a:buSzPts val="4400"/>
              <a:buNone/>
              <a:defRPr/>
            </a:lvl2pPr>
            <a:lvl3pPr lvl="2" rtl="0">
              <a:spcBef>
                <a:spcPts val="0"/>
              </a:spcBef>
              <a:spcAft>
                <a:spcPts val="0"/>
              </a:spcAft>
              <a:buSzPts val="4400"/>
              <a:buNone/>
              <a:defRPr/>
            </a:lvl3pPr>
            <a:lvl4pPr lvl="3" rtl="0">
              <a:spcBef>
                <a:spcPts val="0"/>
              </a:spcBef>
              <a:spcAft>
                <a:spcPts val="0"/>
              </a:spcAft>
              <a:buSzPts val="4400"/>
              <a:buNone/>
              <a:defRPr/>
            </a:lvl4pPr>
            <a:lvl5pPr lvl="4" rtl="0">
              <a:spcBef>
                <a:spcPts val="0"/>
              </a:spcBef>
              <a:spcAft>
                <a:spcPts val="0"/>
              </a:spcAft>
              <a:buSzPts val="4400"/>
              <a:buNone/>
              <a:defRPr/>
            </a:lvl5pPr>
            <a:lvl6pPr lvl="5" rtl="0">
              <a:spcBef>
                <a:spcPts val="0"/>
              </a:spcBef>
              <a:spcAft>
                <a:spcPts val="0"/>
              </a:spcAft>
              <a:buSzPts val="4400"/>
              <a:buNone/>
              <a:defRPr/>
            </a:lvl6pPr>
            <a:lvl7pPr lvl="6" rtl="0">
              <a:spcBef>
                <a:spcPts val="0"/>
              </a:spcBef>
              <a:spcAft>
                <a:spcPts val="0"/>
              </a:spcAft>
              <a:buSzPts val="4400"/>
              <a:buNone/>
              <a:defRPr/>
            </a:lvl7pPr>
            <a:lvl8pPr lvl="7" rtl="0">
              <a:spcBef>
                <a:spcPts val="0"/>
              </a:spcBef>
              <a:spcAft>
                <a:spcPts val="0"/>
              </a:spcAft>
              <a:buSzPts val="4400"/>
              <a:buNone/>
              <a:defRPr/>
            </a:lvl8pPr>
            <a:lvl9pPr lvl="8" rtl="0">
              <a:spcBef>
                <a:spcPts val="0"/>
              </a:spcBef>
              <a:spcAft>
                <a:spcPts val="0"/>
              </a:spcAft>
              <a:buSzPts val="4400"/>
              <a:buNone/>
              <a:defRPr/>
            </a:lvl9pPr>
          </a:lstStyle>
          <a:p/>
        </p:txBody>
      </p:sp>
      <p:sp>
        <p:nvSpPr>
          <p:cNvPr id="683" name="Google Shape;683;p30"/>
          <p:cNvSpPr/>
          <p:nvPr/>
        </p:nvSpPr>
        <p:spPr>
          <a:xfrm>
            <a:off x="0" y="4008102"/>
            <a:ext cx="958346" cy="1135418"/>
          </a:xfrm>
          <a:custGeom>
            <a:rect b="b" l="l" r="r" t="t"/>
            <a:pathLst>
              <a:path extrusionOk="0" h="54686" w="46152">
                <a:moveTo>
                  <a:pt x="19120" y="0"/>
                </a:moveTo>
                <a:cubicBezTo>
                  <a:pt x="12615" y="0"/>
                  <a:pt x="6670" y="1368"/>
                  <a:pt x="3066" y="2424"/>
                </a:cubicBezTo>
                <a:cubicBezTo>
                  <a:pt x="2031" y="2735"/>
                  <a:pt x="995" y="3045"/>
                  <a:pt x="1" y="3356"/>
                </a:cubicBezTo>
                <a:lnTo>
                  <a:pt x="1" y="4703"/>
                </a:lnTo>
                <a:cubicBezTo>
                  <a:pt x="1119" y="4350"/>
                  <a:pt x="2258" y="3998"/>
                  <a:pt x="3418" y="3646"/>
                </a:cubicBezTo>
                <a:cubicBezTo>
                  <a:pt x="6940" y="2631"/>
                  <a:pt x="12781" y="1264"/>
                  <a:pt x="19120" y="1264"/>
                </a:cubicBezTo>
                <a:cubicBezTo>
                  <a:pt x="21481" y="1264"/>
                  <a:pt x="23925" y="1471"/>
                  <a:pt x="26349" y="1927"/>
                </a:cubicBezTo>
                <a:cubicBezTo>
                  <a:pt x="31859" y="3004"/>
                  <a:pt x="37244" y="5510"/>
                  <a:pt x="41346" y="10523"/>
                </a:cubicBezTo>
                <a:cubicBezTo>
                  <a:pt x="43811" y="13547"/>
                  <a:pt x="44846" y="16447"/>
                  <a:pt x="44515" y="19409"/>
                </a:cubicBezTo>
                <a:cubicBezTo>
                  <a:pt x="43811" y="25644"/>
                  <a:pt x="36892" y="30989"/>
                  <a:pt x="31341" y="35297"/>
                </a:cubicBezTo>
                <a:lnTo>
                  <a:pt x="31051" y="35504"/>
                </a:lnTo>
                <a:cubicBezTo>
                  <a:pt x="24443" y="40641"/>
                  <a:pt x="17794" y="44950"/>
                  <a:pt x="11248" y="48347"/>
                </a:cubicBezTo>
                <a:cubicBezTo>
                  <a:pt x="7458" y="50315"/>
                  <a:pt x="3708" y="51972"/>
                  <a:pt x="1" y="53339"/>
                </a:cubicBezTo>
                <a:lnTo>
                  <a:pt x="1" y="54685"/>
                </a:lnTo>
                <a:cubicBezTo>
                  <a:pt x="3895" y="53298"/>
                  <a:pt x="7851" y="51558"/>
                  <a:pt x="11849" y="49486"/>
                </a:cubicBezTo>
                <a:cubicBezTo>
                  <a:pt x="18436" y="46048"/>
                  <a:pt x="25168" y="41698"/>
                  <a:pt x="31838" y="36519"/>
                </a:cubicBezTo>
                <a:lnTo>
                  <a:pt x="32128" y="36312"/>
                </a:lnTo>
                <a:cubicBezTo>
                  <a:pt x="37887" y="31859"/>
                  <a:pt x="45012" y="26328"/>
                  <a:pt x="45779" y="19554"/>
                </a:cubicBezTo>
                <a:cubicBezTo>
                  <a:pt x="46151" y="16282"/>
                  <a:pt x="44991" y="12967"/>
                  <a:pt x="42319" y="9715"/>
                </a:cubicBezTo>
                <a:cubicBezTo>
                  <a:pt x="36126" y="2134"/>
                  <a:pt x="27198" y="0"/>
                  <a:pt x="19120"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30"/>
          <p:cNvSpPr/>
          <p:nvPr/>
        </p:nvSpPr>
        <p:spPr>
          <a:xfrm>
            <a:off x="0" y="185401"/>
            <a:ext cx="838394" cy="1317905"/>
          </a:xfrm>
          <a:custGeom>
            <a:rect b="b" l="l" r="r" t="t"/>
            <a:pathLst>
              <a:path extrusionOk="0" h="56794" w="36126">
                <a:moveTo>
                  <a:pt x="1" y="0"/>
                </a:moveTo>
                <a:lnTo>
                  <a:pt x="1" y="45778"/>
                </a:lnTo>
                <a:cubicBezTo>
                  <a:pt x="498" y="46006"/>
                  <a:pt x="995" y="46255"/>
                  <a:pt x="1513" y="46503"/>
                </a:cubicBezTo>
                <a:cubicBezTo>
                  <a:pt x="7830" y="49548"/>
                  <a:pt x="14293" y="52283"/>
                  <a:pt x="20880" y="54748"/>
                </a:cubicBezTo>
                <a:cubicBezTo>
                  <a:pt x="23490" y="55721"/>
                  <a:pt x="26199" y="56793"/>
                  <a:pt x="28635" y="56793"/>
                </a:cubicBezTo>
                <a:cubicBezTo>
                  <a:pt x="31072" y="56793"/>
                  <a:pt x="33236" y="55721"/>
                  <a:pt x="34759" y="52407"/>
                </a:cubicBezTo>
                <a:cubicBezTo>
                  <a:pt x="35836" y="50066"/>
                  <a:pt x="35939" y="47415"/>
                  <a:pt x="35981" y="44846"/>
                </a:cubicBezTo>
                <a:cubicBezTo>
                  <a:pt x="36126" y="37990"/>
                  <a:pt x="36043" y="30864"/>
                  <a:pt x="33184" y="24629"/>
                </a:cubicBezTo>
                <a:cubicBezTo>
                  <a:pt x="28607" y="14604"/>
                  <a:pt x="18042" y="8990"/>
                  <a:pt x="8183" y="4081"/>
                </a:cubicBezTo>
                <a:cubicBezTo>
                  <a:pt x="5448" y="2714"/>
                  <a:pt x="2714" y="1368"/>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30"/>
          <p:cNvSpPr/>
          <p:nvPr/>
        </p:nvSpPr>
        <p:spPr>
          <a:xfrm>
            <a:off x="488628" y="185407"/>
            <a:ext cx="163346" cy="146382"/>
          </a:xfrm>
          <a:custGeom>
            <a:rect b="b" l="l" r="r" t="t"/>
            <a:pathLst>
              <a:path extrusionOk="0" h="4568" w="5097">
                <a:moveTo>
                  <a:pt x="2355" y="0"/>
                </a:moveTo>
                <a:cubicBezTo>
                  <a:pt x="1461" y="0"/>
                  <a:pt x="560" y="368"/>
                  <a:pt x="187" y="1179"/>
                </a:cubicBezTo>
                <a:cubicBezTo>
                  <a:pt x="22" y="1552"/>
                  <a:pt x="1" y="1945"/>
                  <a:pt x="84" y="2339"/>
                </a:cubicBezTo>
                <a:cubicBezTo>
                  <a:pt x="105" y="2422"/>
                  <a:pt x="146" y="2505"/>
                  <a:pt x="167" y="2608"/>
                </a:cubicBezTo>
                <a:cubicBezTo>
                  <a:pt x="332" y="3043"/>
                  <a:pt x="602" y="3457"/>
                  <a:pt x="933" y="3810"/>
                </a:cubicBezTo>
                <a:cubicBezTo>
                  <a:pt x="1202" y="4141"/>
                  <a:pt x="1534" y="4452"/>
                  <a:pt x="1948" y="4535"/>
                </a:cubicBezTo>
                <a:cubicBezTo>
                  <a:pt x="2039" y="4557"/>
                  <a:pt x="2129" y="4567"/>
                  <a:pt x="2219" y="4567"/>
                </a:cubicBezTo>
                <a:cubicBezTo>
                  <a:pt x="2459" y="4567"/>
                  <a:pt x="2696" y="4495"/>
                  <a:pt x="2922" y="4390"/>
                </a:cubicBezTo>
                <a:cubicBezTo>
                  <a:pt x="3957" y="3872"/>
                  <a:pt x="5097" y="2484"/>
                  <a:pt x="4620" y="1262"/>
                </a:cubicBezTo>
                <a:cubicBezTo>
                  <a:pt x="4454" y="847"/>
                  <a:pt x="4123" y="537"/>
                  <a:pt x="3750" y="330"/>
                </a:cubicBezTo>
                <a:cubicBezTo>
                  <a:pt x="3350" y="115"/>
                  <a:pt x="2854" y="0"/>
                  <a:pt x="235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30"/>
          <p:cNvSpPr/>
          <p:nvPr/>
        </p:nvSpPr>
        <p:spPr>
          <a:xfrm>
            <a:off x="315366" y="3659090"/>
            <a:ext cx="161359" cy="144715"/>
          </a:xfrm>
          <a:custGeom>
            <a:rect b="b" l="l" r="r" t="t"/>
            <a:pathLst>
              <a:path extrusionOk="0" h="4516" w="5035">
                <a:moveTo>
                  <a:pt x="2572" y="0"/>
                </a:moveTo>
                <a:cubicBezTo>
                  <a:pt x="1508" y="0"/>
                  <a:pt x="334" y="574"/>
                  <a:pt x="84" y="1657"/>
                </a:cubicBezTo>
                <a:cubicBezTo>
                  <a:pt x="1" y="2029"/>
                  <a:pt x="63" y="2423"/>
                  <a:pt x="229" y="2754"/>
                </a:cubicBezTo>
                <a:cubicBezTo>
                  <a:pt x="249" y="2837"/>
                  <a:pt x="291" y="2920"/>
                  <a:pt x="353" y="3003"/>
                </a:cubicBezTo>
                <a:cubicBezTo>
                  <a:pt x="581" y="3417"/>
                  <a:pt x="933" y="3728"/>
                  <a:pt x="1327" y="4018"/>
                </a:cubicBezTo>
                <a:cubicBezTo>
                  <a:pt x="1637" y="4267"/>
                  <a:pt x="2031" y="4494"/>
                  <a:pt x="2445" y="4515"/>
                </a:cubicBezTo>
                <a:cubicBezTo>
                  <a:pt x="2756" y="4515"/>
                  <a:pt x="3087" y="4370"/>
                  <a:pt x="3336" y="4163"/>
                </a:cubicBezTo>
                <a:cubicBezTo>
                  <a:pt x="4247" y="3459"/>
                  <a:pt x="5034" y="1926"/>
                  <a:pt x="4330" y="828"/>
                </a:cubicBezTo>
                <a:cubicBezTo>
                  <a:pt x="4102" y="476"/>
                  <a:pt x="3729" y="227"/>
                  <a:pt x="3315" y="103"/>
                </a:cubicBezTo>
                <a:cubicBezTo>
                  <a:pt x="3084" y="34"/>
                  <a:pt x="2831" y="0"/>
                  <a:pt x="25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p30"/>
          <p:cNvSpPr/>
          <p:nvPr/>
        </p:nvSpPr>
        <p:spPr>
          <a:xfrm>
            <a:off x="8762524" y="959049"/>
            <a:ext cx="161340" cy="144715"/>
          </a:xfrm>
          <a:custGeom>
            <a:rect b="b" l="l" r="r" t="t"/>
            <a:pathLst>
              <a:path extrusionOk="0" h="4516" w="5034">
                <a:moveTo>
                  <a:pt x="2572" y="1"/>
                </a:moveTo>
                <a:cubicBezTo>
                  <a:pt x="1507" y="1"/>
                  <a:pt x="333" y="574"/>
                  <a:pt x="83" y="1657"/>
                </a:cubicBezTo>
                <a:cubicBezTo>
                  <a:pt x="0" y="2030"/>
                  <a:pt x="63" y="2424"/>
                  <a:pt x="228" y="2755"/>
                </a:cubicBezTo>
                <a:cubicBezTo>
                  <a:pt x="249" y="2838"/>
                  <a:pt x="290" y="2921"/>
                  <a:pt x="353" y="3004"/>
                </a:cubicBezTo>
                <a:cubicBezTo>
                  <a:pt x="580" y="3418"/>
                  <a:pt x="933" y="3729"/>
                  <a:pt x="1326" y="4019"/>
                </a:cubicBezTo>
                <a:cubicBezTo>
                  <a:pt x="1637" y="4267"/>
                  <a:pt x="2030" y="4495"/>
                  <a:pt x="2445" y="4516"/>
                </a:cubicBezTo>
                <a:cubicBezTo>
                  <a:pt x="2755" y="4516"/>
                  <a:pt x="3087" y="4371"/>
                  <a:pt x="3335" y="4164"/>
                </a:cubicBezTo>
                <a:cubicBezTo>
                  <a:pt x="4247" y="3459"/>
                  <a:pt x="5034" y="1927"/>
                  <a:pt x="4330" y="829"/>
                </a:cubicBezTo>
                <a:cubicBezTo>
                  <a:pt x="4102" y="477"/>
                  <a:pt x="3729" y="228"/>
                  <a:pt x="3315" y="104"/>
                </a:cubicBezTo>
                <a:cubicBezTo>
                  <a:pt x="3084" y="35"/>
                  <a:pt x="2831" y="1"/>
                  <a:pt x="25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30"/>
          <p:cNvSpPr/>
          <p:nvPr/>
        </p:nvSpPr>
        <p:spPr>
          <a:xfrm>
            <a:off x="5633501" y="4678850"/>
            <a:ext cx="2045205" cy="466311"/>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30"/>
          <p:cNvSpPr/>
          <p:nvPr/>
        </p:nvSpPr>
        <p:spPr>
          <a:xfrm>
            <a:off x="8294848" y="1"/>
            <a:ext cx="838358" cy="920204"/>
          </a:xfrm>
          <a:custGeom>
            <a:rect b="b" l="l" r="r" t="t"/>
            <a:pathLst>
              <a:path extrusionOk="0" h="45230" w="41202">
                <a:moveTo>
                  <a:pt x="13796" y="0"/>
                </a:moveTo>
                <a:cubicBezTo>
                  <a:pt x="12926" y="1015"/>
                  <a:pt x="12222" y="1968"/>
                  <a:pt x="11684" y="2734"/>
                </a:cubicBezTo>
                <a:cubicBezTo>
                  <a:pt x="3771" y="13899"/>
                  <a:pt x="1" y="24670"/>
                  <a:pt x="457" y="34696"/>
                </a:cubicBezTo>
                <a:cubicBezTo>
                  <a:pt x="539" y="36519"/>
                  <a:pt x="767" y="38859"/>
                  <a:pt x="1907" y="40889"/>
                </a:cubicBezTo>
                <a:cubicBezTo>
                  <a:pt x="3294" y="43396"/>
                  <a:pt x="5428" y="44825"/>
                  <a:pt x="8224" y="45157"/>
                </a:cubicBezTo>
                <a:cubicBezTo>
                  <a:pt x="8648" y="45206"/>
                  <a:pt x="9074" y="45230"/>
                  <a:pt x="9501" y="45230"/>
                </a:cubicBezTo>
                <a:cubicBezTo>
                  <a:pt x="12625" y="45230"/>
                  <a:pt x="15778" y="43990"/>
                  <a:pt x="18001" y="42878"/>
                </a:cubicBezTo>
                <a:cubicBezTo>
                  <a:pt x="18105" y="42816"/>
                  <a:pt x="18209" y="42754"/>
                  <a:pt x="18312" y="42712"/>
                </a:cubicBezTo>
                <a:cubicBezTo>
                  <a:pt x="21150" y="41221"/>
                  <a:pt x="23863" y="39232"/>
                  <a:pt x="25624" y="37306"/>
                </a:cubicBezTo>
                <a:cubicBezTo>
                  <a:pt x="29208" y="33432"/>
                  <a:pt x="32294" y="28565"/>
                  <a:pt x="34842" y="22868"/>
                </a:cubicBezTo>
                <a:cubicBezTo>
                  <a:pt x="36789" y="18518"/>
                  <a:pt x="38446" y="13651"/>
                  <a:pt x="39730" y="8389"/>
                </a:cubicBezTo>
                <a:lnTo>
                  <a:pt x="39793" y="8161"/>
                </a:lnTo>
                <a:cubicBezTo>
                  <a:pt x="40414" y="5613"/>
                  <a:pt x="41118" y="2714"/>
                  <a:pt x="41201" y="0"/>
                </a:cubicBezTo>
                <a:lnTo>
                  <a:pt x="40393" y="0"/>
                </a:lnTo>
                <a:cubicBezTo>
                  <a:pt x="40290" y="2610"/>
                  <a:pt x="39606" y="5469"/>
                  <a:pt x="38985" y="7975"/>
                </a:cubicBezTo>
                <a:lnTo>
                  <a:pt x="38923" y="8203"/>
                </a:lnTo>
                <a:cubicBezTo>
                  <a:pt x="37659" y="13402"/>
                  <a:pt x="36023" y="18228"/>
                  <a:pt x="34096" y="22537"/>
                </a:cubicBezTo>
                <a:cubicBezTo>
                  <a:pt x="31590" y="28150"/>
                  <a:pt x="28524" y="32935"/>
                  <a:pt x="25023" y="36747"/>
                </a:cubicBezTo>
                <a:cubicBezTo>
                  <a:pt x="21931" y="40129"/>
                  <a:pt x="15069" y="44396"/>
                  <a:pt x="9503" y="44396"/>
                </a:cubicBezTo>
                <a:cubicBezTo>
                  <a:pt x="9104" y="44396"/>
                  <a:pt x="8712" y="44374"/>
                  <a:pt x="8328" y="44328"/>
                </a:cubicBezTo>
                <a:cubicBezTo>
                  <a:pt x="5801" y="44038"/>
                  <a:pt x="3874" y="42754"/>
                  <a:pt x="2632" y="40496"/>
                </a:cubicBezTo>
                <a:cubicBezTo>
                  <a:pt x="1575" y="38611"/>
                  <a:pt x="1347" y="36395"/>
                  <a:pt x="1285" y="34675"/>
                </a:cubicBezTo>
                <a:cubicBezTo>
                  <a:pt x="829" y="24815"/>
                  <a:pt x="4558" y="14231"/>
                  <a:pt x="12346" y="3211"/>
                </a:cubicBezTo>
                <a:cubicBezTo>
                  <a:pt x="12968" y="2320"/>
                  <a:pt x="13838" y="1201"/>
                  <a:pt x="1487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90" name="Google Shape;690;p30"/>
          <p:cNvGrpSpPr/>
          <p:nvPr/>
        </p:nvGrpSpPr>
        <p:grpSpPr>
          <a:xfrm>
            <a:off x="141137" y="2237636"/>
            <a:ext cx="509835" cy="466288"/>
            <a:chOff x="5177300" y="2314950"/>
            <a:chExt cx="341575" cy="312400"/>
          </a:xfrm>
        </p:grpSpPr>
        <p:sp>
          <p:nvSpPr>
            <p:cNvPr id="691" name="Google Shape;691;p30"/>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30"/>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30"/>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30"/>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30"/>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96" name="Google Shape;696;p30"/>
          <p:cNvSpPr txBox="1"/>
          <p:nvPr>
            <p:ph idx="1" type="subTitle"/>
          </p:nvPr>
        </p:nvSpPr>
        <p:spPr>
          <a:xfrm>
            <a:off x="1289304" y="2990088"/>
            <a:ext cx="3035700" cy="10059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None/>
              <a:defRPr sz="1600">
                <a:solidFill>
                  <a:schemeClr val="dk1"/>
                </a:solidFill>
                <a:latin typeface="Nunito Light"/>
                <a:ea typeface="Nunito Light"/>
                <a:cs typeface="Nunito Light"/>
                <a:sym typeface="Nunito Light"/>
              </a:defRPr>
            </a:lvl1pPr>
            <a:lvl2pPr lvl="1" rtl="0">
              <a:spcBef>
                <a:spcPts val="0"/>
              </a:spcBef>
              <a:spcAft>
                <a:spcPts val="0"/>
              </a:spcAft>
              <a:buNone/>
              <a:defRPr sz="1600">
                <a:solidFill>
                  <a:schemeClr val="dk1"/>
                </a:solidFill>
                <a:latin typeface="Nunito Light"/>
                <a:ea typeface="Nunito Light"/>
                <a:cs typeface="Nunito Light"/>
                <a:sym typeface="Nunito Light"/>
              </a:defRPr>
            </a:lvl2pPr>
            <a:lvl3pPr lvl="2" rtl="0">
              <a:spcBef>
                <a:spcPts val="0"/>
              </a:spcBef>
              <a:spcAft>
                <a:spcPts val="0"/>
              </a:spcAft>
              <a:buNone/>
              <a:defRPr sz="1600">
                <a:solidFill>
                  <a:schemeClr val="dk1"/>
                </a:solidFill>
                <a:latin typeface="Nunito Light"/>
                <a:ea typeface="Nunito Light"/>
                <a:cs typeface="Nunito Light"/>
                <a:sym typeface="Nunito Light"/>
              </a:defRPr>
            </a:lvl3pPr>
            <a:lvl4pPr lvl="3" rtl="0">
              <a:spcBef>
                <a:spcPts val="0"/>
              </a:spcBef>
              <a:spcAft>
                <a:spcPts val="0"/>
              </a:spcAft>
              <a:buNone/>
              <a:defRPr sz="1600">
                <a:solidFill>
                  <a:schemeClr val="dk1"/>
                </a:solidFill>
                <a:latin typeface="Nunito Light"/>
                <a:ea typeface="Nunito Light"/>
                <a:cs typeface="Nunito Light"/>
                <a:sym typeface="Nunito Light"/>
              </a:defRPr>
            </a:lvl4pPr>
            <a:lvl5pPr lvl="4" rtl="0">
              <a:spcBef>
                <a:spcPts val="0"/>
              </a:spcBef>
              <a:spcAft>
                <a:spcPts val="0"/>
              </a:spcAft>
              <a:buNone/>
              <a:defRPr sz="1600">
                <a:solidFill>
                  <a:schemeClr val="dk1"/>
                </a:solidFill>
                <a:latin typeface="Nunito Light"/>
                <a:ea typeface="Nunito Light"/>
                <a:cs typeface="Nunito Light"/>
                <a:sym typeface="Nunito Light"/>
              </a:defRPr>
            </a:lvl5pPr>
            <a:lvl6pPr lvl="5" rtl="0">
              <a:spcBef>
                <a:spcPts val="0"/>
              </a:spcBef>
              <a:spcAft>
                <a:spcPts val="0"/>
              </a:spcAft>
              <a:buNone/>
              <a:defRPr sz="1600">
                <a:solidFill>
                  <a:schemeClr val="dk1"/>
                </a:solidFill>
                <a:latin typeface="Nunito Light"/>
                <a:ea typeface="Nunito Light"/>
                <a:cs typeface="Nunito Light"/>
                <a:sym typeface="Nunito Light"/>
              </a:defRPr>
            </a:lvl6pPr>
            <a:lvl7pPr lvl="6" rtl="0">
              <a:spcBef>
                <a:spcPts val="0"/>
              </a:spcBef>
              <a:spcAft>
                <a:spcPts val="0"/>
              </a:spcAft>
              <a:buNone/>
              <a:defRPr sz="1600">
                <a:solidFill>
                  <a:schemeClr val="dk1"/>
                </a:solidFill>
                <a:latin typeface="Nunito Light"/>
                <a:ea typeface="Nunito Light"/>
                <a:cs typeface="Nunito Light"/>
                <a:sym typeface="Nunito Light"/>
              </a:defRPr>
            </a:lvl7pPr>
            <a:lvl8pPr lvl="7" rtl="0">
              <a:spcBef>
                <a:spcPts val="0"/>
              </a:spcBef>
              <a:spcAft>
                <a:spcPts val="0"/>
              </a:spcAft>
              <a:buNone/>
              <a:defRPr sz="1600">
                <a:solidFill>
                  <a:schemeClr val="dk1"/>
                </a:solidFill>
                <a:latin typeface="Nunito Light"/>
                <a:ea typeface="Nunito Light"/>
                <a:cs typeface="Nunito Light"/>
                <a:sym typeface="Nunito Light"/>
              </a:defRPr>
            </a:lvl8pPr>
            <a:lvl9pPr lvl="8" rtl="0">
              <a:spcBef>
                <a:spcPts val="0"/>
              </a:spcBef>
              <a:spcAft>
                <a:spcPts val="0"/>
              </a:spcAft>
              <a:buNone/>
              <a:defRPr sz="1600">
                <a:solidFill>
                  <a:schemeClr val="dk1"/>
                </a:solidFill>
                <a:latin typeface="Nunito Light"/>
                <a:ea typeface="Nunito Light"/>
                <a:cs typeface="Nunito Light"/>
                <a:sym typeface="Nunito Light"/>
              </a:defRPr>
            </a:lvl9pPr>
          </a:lstStyle>
          <a:p/>
        </p:txBody>
      </p:sp>
      <p:grpSp>
        <p:nvGrpSpPr>
          <p:cNvPr id="697" name="Google Shape;697;p30"/>
          <p:cNvGrpSpPr/>
          <p:nvPr/>
        </p:nvGrpSpPr>
        <p:grpSpPr>
          <a:xfrm>
            <a:off x="8459112" y="3192811"/>
            <a:ext cx="509835" cy="466288"/>
            <a:chOff x="5177300" y="2314950"/>
            <a:chExt cx="341575" cy="312400"/>
          </a:xfrm>
        </p:grpSpPr>
        <p:sp>
          <p:nvSpPr>
            <p:cNvPr id="698" name="Google Shape;698;p30"/>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30"/>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30"/>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30"/>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30"/>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03" name="Google Shape;703;p30"/>
          <p:cNvSpPr/>
          <p:nvPr/>
        </p:nvSpPr>
        <p:spPr>
          <a:xfrm rot="10800000">
            <a:off x="5414562" y="6"/>
            <a:ext cx="1536187" cy="350196"/>
          </a:xfrm>
          <a:custGeom>
            <a:rect b="b" l="l" r="r" t="t"/>
            <a:pathLst>
              <a:path extrusionOk="0" h="23142" w="101499">
                <a:moveTo>
                  <a:pt x="64724" y="1"/>
                </a:moveTo>
                <a:cubicBezTo>
                  <a:pt x="59208" y="1"/>
                  <a:pt x="54304" y="674"/>
                  <a:pt x="50977" y="1289"/>
                </a:cubicBezTo>
                <a:cubicBezTo>
                  <a:pt x="29642" y="5245"/>
                  <a:pt x="12553" y="12578"/>
                  <a:pt x="0" y="23142"/>
                </a:cubicBezTo>
                <a:lnTo>
                  <a:pt x="2486" y="23142"/>
                </a:lnTo>
                <a:cubicBezTo>
                  <a:pt x="14686" y="13406"/>
                  <a:pt x="31030" y="6612"/>
                  <a:pt x="51267" y="2863"/>
                </a:cubicBezTo>
                <a:cubicBezTo>
                  <a:pt x="54533" y="2254"/>
                  <a:pt x="59360" y="1586"/>
                  <a:pt x="64779" y="1586"/>
                </a:cubicBezTo>
                <a:cubicBezTo>
                  <a:pt x="69500" y="1586"/>
                  <a:pt x="74669" y="2093"/>
                  <a:pt x="79645" y="3588"/>
                </a:cubicBezTo>
                <a:cubicBezTo>
                  <a:pt x="86274" y="5597"/>
                  <a:pt x="92571" y="9346"/>
                  <a:pt x="96983" y="16016"/>
                </a:cubicBezTo>
                <a:cubicBezTo>
                  <a:pt x="98619" y="18502"/>
                  <a:pt x="99593" y="20843"/>
                  <a:pt x="99924" y="23142"/>
                </a:cubicBezTo>
                <a:lnTo>
                  <a:pt x="101499" y="23142"/>
                </a:lnTo>
                <a:cubicBezTo>
                  <a:pt x="101167" y="20532"/>
                  <a:pt x="100090" y="17860"/>
                  <a:pt x="98288" y="15146"/>
                </a:cubicBezTo>
                <a:cubicBezTo>
                  <a:pt x="90174" y="2885"/>
                  <a:pt x="76138" y="1"/>
                  <a:pt x="64724"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5">
  <p:cSld name="CUSTOM_17">
    <p:bg>
      <p:bgPr>
        <a:solidFill>
          <a:schemeClr val="accent1"/>
        </a:solidFill>
      </p:bgPr>
    </p:bg>
    <p:spTree>
      <p:nvGrpSpPr>
        <p:cNvPr id="704" name="Shape 704"/>
        <p:cNvGrpSpPr/>
        <p:nvPr/>
      </p:nvGrpSpPr>
      <p:grpSpPr>
        <a:xfrm>
          <a:off x="0" y="0"/>
          <a:ext cx="0" cy="0"/>
          <a:chOff x="0" y="0"/>
          <a:chExt cx="0" cy="0"/>
        </a:xfrm>
      </p:grpSpPr>
      <p:sp>
        <p:nvSpPr>
          <p:cNvPr id="705" name="Google Shape;705;p31"/>
          <p:cNvSpPr/>
          <p:nvPr/>
        </p:nvSpPr>
        <p:spPr>
          <a:xfrm>
            <a:off x="692715" y="1034242"/>
            <a:ext cx="186752" cy="167685"/>
          </a:xfrm>
          <a:custGeom>
            <a:rect b="b" l="l" r="r" t="t"/>
            <a:pathLst>
              <a:path extrusionOk="0" h="5221" w="5821">
                <a:moveTo>
                  <a:pt x="3294" y="0"/>
                </a:moveTo>
                <a:cubicBezTo>
                  <a:pt x="3024" y="0"/>
                  <a:pt x="2734" y="83"/>
                  <a:pt x="2486" y="208"/>
                </a:cubicBezTo>
                <a:cubicBezTo>
                  <a:pt x="1284" y="788"/>
                  <a:pt x="0" y="2362"/>
                  <a:pt x="539" y="3770"/>
                </a:cubicBezTo>
                <a:cubicBezTo>
                  <a:pt x="725" y="4247"/>
                  <a:pt x="1098" y="4620"/>
                  <a:pt x="1533" y="4848"/>
                </a:cubicBezTo>
                <a:cubicBezTo>
                  <a:pt x="1989" y="5096"/>
                  <a:pt x="2548" y="5220"/>
                  <a:pt x="3128" y="5220"/>
                </a:cubicBezTo>
                <a:cubicBezTo>
                  <a:pt x="4143" y="5220"/>
                  <a:pt x="5179" y="4806"/>
                  <a:pt x="5614" y="3853"/>
                </a:cubicBezTo>
                <a:cubicBezTo>
                  <a:pt x="5800" y="3460"/>
                  <a:pt x="5821" y="2983"/>
                  <a:pt x="5717" y="2548"/>
                </a:cubicBezTo>
                <a:cubicBezTo>
                  <a:pt x="5696" y="2445"/>
                  <a:pt x="5676" y="2341"/>
                  <a:pt x="5634" y="2238"/>
                </a:cubicBezTo>
                <a:cubicBezTo>
                  <a:pt x="5448" y="1720"/>
                  <a:pt x="5116" y="1264"/>
                  <a:pt x="4764" y="850"/>
                </a:cubicBezTo>
                <a:cubicBezTo>
                  <a:pt x="4454" y="498"/>
                  <a:pt x="4081" y="125"/>
                  <a:pt x="3604" y="21"/>
                </a:cubicBezTo>
                <a:cubicBezTo>
                  <a:pt x="3501" y="0"/>
                  <a:pt x="3397" y="0"/>
                  <a:pt x="329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31"/>
          <p:cNvSpPr/>
          <p:nvPr/>
        </p:nvSpPr>
        <p:spPr>
          <a:xfrm>
            <a:off x="2560783" y="233392"/>
            <a:ext cx="95702" cy="91695"/>
          </a:xfrm>
          <a:custGeom>
            <a:rect b="b" l="l" r="r" t="t"/>
            <a:pathLst>
              <a:path extrusionOk="0" h="2855" w="2983">
                <a:moveTo>
                  <a:pt x="1613" y="1"/>
                </a:moveTo>
                <a:cubicBezTo>
                  <a:pt x="1436" y="1"/>
                  <a:pt x="1267" y="43"/>
                  <a:pt x="1098" y="120"/>
                </a:cubicBezTo>
                <a:cubicBezTo>
                  <a:pt x="1036" y="141"/>
                  <a:pt x="994" y="161"/>
                  <a:pt x="953" y="182"/>
                </a:cubicBezTo>
                <a:cubicBezTo>
                  <a:pt x="684" y="348"/>
                  <a:pt x="497" y="555"/>
                  <a:pt x="311" y="804"/>
                </a:cubicBezTo>
                <a:cubicBezTo>
                  <a:pt x="145" y="1011"/>
                  <a:pt x="0" y="1239"/>
                  <a:pt x="0" y="1508"/>
                </a:cubicBezTo>
                <a:cubicBezTo>
                  <a:pt x="0" y="1715"/>
                  <a:pt x="83" y="1901"/>
                  <a:pt x="228" y="2067"/>
                </a:cubicBezTo>
                <a:cubicBezTo>
                  <a:pt x="547" y="2477"/>
                  <a:pt x="1156" y="2854"/>
                  <a:pt x="1719" y="2854"/>
                </a:cubicBezTo>
                <a:cubicBezTo>
                  <a:pt x="1924" y="2854"/>
                  <a:pt x="2123" y="2804"/>
                  <a:pt x="2299" y="2689"/>
                </a:cubicBezTo>
                <a:cubicBezTo>
                  <a:pt x="2527" y="2544"/>
                  <a:pt x="2693" y="2316"/>
                  <a:pt x="2755" y="2046"/>
                </a:cubicBezTo>
                <a:cubicBezTo>
                  <a:pt x="2983" y="1301"/>
                  <a:pt x="2631" y="224"/>
                  <a:pt x="1802" y="16"/>
                </a:cubicBezTo>
                <a:cubicBezTo>
                  <a:pt x="1738" y="6"/>
                  <a:pt x="1675" y="1"/>
                  <a:pt x="161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31"/>
          <p:cNvSpPr/>
          <p:nvPr/>
        </p:nvSpPr>
        <p:spPr>
          <a:xfrm>
            <a:off x="6362046" y="233231"/>
            <a:ext cx="95060" cy="91856"/>
          </a:xfrm>
          <a:custGeom>
            <a:rect b="b" l="l" r="r" t="t"/>
            <a:pathLst>
              <a:path extrusionOk="0" h="2860" w="2963">
                <a:moveTo>
                  <a:pt x="1575" y="1"/>
                </a:moveTo>
                <a:cubicBezTo>
                  <a:pt x="1409" y="1"/>
                  <a:pt x="1243" y="42"/>
                  <a:pt x="1078" y="125"/>
                </a:cubicBezTo>
                <a:cubicBezTo>
                  <a:pt x="1036" y="146"/>
                  <a:pt x="974" y="166"/>
                  <a:pt x="933" y="187"/>
                </a:cubicBezTo>
                <a:cubicBezTo>
                  <a:pt x="684" y="353"/>
                  <a:pt x="477" y="560"/>
                  <a:pt x="290" y="809"/>
                </a:cubicBezTo>
                <a:cubicBezTo>
                  <a:pt x="145" y="1016"/>
                  <a:pt x="0" y="1244"/>
                  <a:pt x="0" y="1513"/>
                </a:cubicBezTo>
                <a:cubicBezTo>
                  <a:pt x="0" y="1720"/>
                  <a:pt x="83" y="1906"/>
                  <a:pt x="208" y="2072"/>
                </a:cubicBezTo>
                <a:cubicBezTo>
                  <a:pt x="539" y="2486"/>
                  <a:pt x="1140" y="2859"/>
                  <a:pt x="1699" y="2859"/>
                </a:cubicBezTo>
                <a:cubicBezTo>
                  <a:pt x="1906" y="2859"/>
                  <a:pt x="2113" y="2818"/>
                  <a:pt x="2300" y="2694"/>
                </a:cubicBezTo>
                <a:cubicBezTo>
                  <a:pt x="2527" y="2549"/>
                  <a:pt x="2672" y="2321"/>
                  <a:pt x="2755" y="2051"/>
                </a:cubicBezTo>
                <a:cubicBezTo>
                  <a:pt x="2962" y="1306"/>
                  <a:pt x="2631" y="229"/>
                  <a:pt x="1782" y="21"/>
                </a:cubicBezTo>
                <a:cubicBezTo>
                  <a:pt x="1720" y="21"/>
                  <a:pt x="1637" y="1"/>
                  <a:pt x="15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31"/>
          <p:cNvSpPr/>
          <p:nvPr/>
        </p:nvSpPr>
        <p:spPr>
          <a:xfrm>
            <a:off x="8328478" y="4747860"/>
            <a:ext cx="121625" cy="109135"/>
          </a:xfrm>
          <a:custGeom>
            <a:rect b="b" l="l" r="r" t="t"/>
            <a:pathLst>
              <a:path extrusionOk="0" h="3398" w="3791">
                <a:moveTo>
                  <a:pt x="1947" y="0"/>
                </a:moveTo>
                <a:cubicBezTo>
                  <a:pt x="1699" y="0"/>
                  <a:pt x="1471" y="104"/>
                  <a:pt x="1284" y="269"/>
                </a:cubicBezTo>
                <a:cubicBezTo>
                  <a:pt x="601" y="787"/>
                  <a:pt x="0" y="1968"/>
                  <a:pt x="518" y="2776"/>
                </a:cubicBezTo>
                <a:cubicBezTo>
                  <a:pt x="684" y="3045"/>
                  <a:pt x="974" y="3231"/>
                  <a:pt x="1284" y="3335"/>
                </a:cubicBezTo>
                <a:cubicBezTo>
                  <a:pt x="1471" y="3376"/>
                  <a:pt x="1657" y="3397"/>
                  <a:pt x="1864" y="3397"/>
                </a:cubicBezTo>
                <a:cubicBezTo>
                  <a:pt x="2672" y="3397"/>
                  <a:pt x="3542" y="2983"/>
                  <a:pt x="3729" y="2154"/>
                </a:cubicBezTo>
                <a:cubicBezTo>
                  <a:pt x="3791" y="1885"/>
                  <a:pt x="3749" y="1595"/>
                  <a:pt x="3625" y="1326"/>
                </a:cubicBezTo>
                <a:cubicBezTo>
                  <a:pt x="3604" y="1264"/>
                  <a:pt x="3563" y="1201"/>
                  <a:pt x="3542" y="1139"/>
                </a:cubicBezTo>
                <a:cubicBezTo>
                  <a:pt x="3356" y="829"/>
                  <a:pt x="3087" y="580"/>
                  <a:pt x="2797" y="373"/>
                </a:cubicBezTo>
                <a:cubicBezTo>
                  <a:pt x="2548" y="186"/>
                  <a:pt x="2279" y="0"/>
                  <a:pt x="19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31"/>
          <p:cNvSpPr/>
          <p:nvPr/>
        </p:nvSpPr>
        <p:spPr>
          <a:xfrm>
            <a:off x="8643464" y="1326960"/>
            <a:ext cx="121657" cy="109135"/>
          </a:xfrm>
          <a:custGeom>
            <a:rect b="b" l="l" r="r" t="t"/>
            <a:pathLst>
              <a:path extrusionOk="0" h="3398" w="3792">
                <a:moveTo>
                  <a:pt x="1948" y="1"/>
                </a:moveTo>
                <a:cubicBezTo>
                  <a:pt x="1699" y="1"/>
                  <a:pt x="1471" y="104"/>
                  <a:pt x="1264" y="270"/>
                </a:cubicBezTo>
                <a:cubicBezTo>
                  <a:pt x="601" y="788"/>
                  <a:pt x="1" y="1968"/>
                  <a:pt x="518" y="2776"/>
                </a:cubicBezTo>
                <a:cubicBezTo>
                  <a:pt x="684" y="3046"/>
                  <a:pt x="974" y="3232"/>
                  <a:pt x="1285" y="3336"/>
                </a:cubicBezTo>
                <a:cubicBezTo>
                  <a:pt x="1471" y="3377"/>
                  <a:pt x="1658" y="3398"/>
                  <a:pt x="1865" y="3398"/>
                </a:cubicBezTo>
                <a:cubicBezTo>
                  <a:pt x="2673" y="3398"/>
                  <a:pt x="3543" y="2983"/>
                  <a:pt x="3729" y="2155"/>
                </a:cubicBezTo>
                <a:cubicBezTo>
                  <a:pt x="3791" y="1886"/>
                  <a:pt x="3750" y="1575"/>
                  <a:pt x="3626" y="1326"/>
                </a:cubicBezTo>
                <a:cubicBezTo>
                  <a:pt x="3605" y="1264"/>
                  <a:pt x="3563" y="1202"/>
                  <a:pt x="3543" y="1140"/>
                </a:cubicBezTo>
                <a:cubicBezTo>
                  <a:pt x="3356" y="829"/>
                  <a:pt x="3087" y="581"/>
                  <a:pt x="2797" y="373"/>
                </a:cubicBezTo>
                <a:cubicBezTo>
                  <a:pt x="2548" y="187"/>
                  <a:pt x="2279" y="1"/>
                  <a:pt x="194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31"/>
          <p:cNvSpPr/>
          <p:nvPr/>
        </p:nvSpPr>
        <p:spPr>
          <a:xfrm>
            <a:off x="-10405" y="-6911"/>
            <a:ext cx="1394273" cy="1108375"/>
          </a:xfrm>
          <a:custGeom>
            <a:rect b="b" l="l" r="r" t="t"/>
            <a:pathLst>
              <a:path extrusionOk="0" h="34510" w="43459">
                <a:moveTo>
                  <a:pt x="41491" y="0"/>
                </a:moveTo>
                <a:cubicBezTo>
                  <a:pt x="32604" y="12159"/>
                  <a:pt x="19327" y="22827"/>
                  <a:pt x="1803" y="31858"/>
                </a:cubicBezTo>
                <a:cubicBezTo>
                  <a:pt x="1243" y="32127"/>
                  <a:pt x="643" y="32438"/>
                  <a:pt x="1" y="32749"/>
                </a:cubicBezTo>
                <a:lnTo>
                  <a:pt x="1" y="34510"/>
                </a:lnTo>
                <a:cubicBezTo>
                  <a:pt x="912" y="34075"/>
                  <a:pt x="1782" y="33640"/>
                  <a:pt x="2528" y="33246"/>
                </a:cubicBezTo>
                <a:cubicBezTo>
                  <a:pt x="20715" y="23883"/>
                  <a:pt x="34427" y="12739"/>
                  <a:pt x="4345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31"/>
          <p:cNvSpPr/>
          <p:nvPr/>
        </p:nvSpPr>
        <p:spPr>
          <a:xfrm>
            <a:off x="7710450" y="530327"/>
            <a:ext cx="1433536" cy="1327661"/>
          </a:xfrm>
          <a:custGeom>
            <a:rect b="b" l="l" r="r" t="t"/>
            <a:pathLst>
              <a:path extrusionOk="0" h="61480" w="66452">
                <a:moveTo>
                  <a:pt x="41698" y="1"/>
                </a:moveTo>
                <a:cubicBezTo>
                  <a:pt x="37804" y="1"/>
                  <a:pt x="33806" y="125"/>
                  <a:pt x="29725" y="394"/>
                </a:cubicBezTo>
                <a:lnTo>
                  <a:pt x="29270" y="436"/>
                </a:lnTo>
                <a:cubicBezTo>
                  <a:pt x="20342" y="1016"/>
                  <a:pt x="9198" y="1741"/>
                  <a:pt x="3750" y="8141"/>
                </a:cubicBezTo>
                <a:cubicBezTo>
                  <a:pt x="1099" y="11228"/>
                  <a:pt x="1" y="15412"/>
                  <a:pt x="477" y="20591"/>
                </a:cubicBezTo>
                <a:cubicBezTo>
                  <a:pt x="2486" y="42299"/>
                  <a:pt x="25728" y="52014"/>
                  <a:pt x="35608" y="55183"/>
                </a:cubicBezTo>
                <a:cubicBezTo>
                  <a:pt x="46504" y="58663"/>
                  <a:pt x="56799" y="60755"/>
                  <a:pt x="66451" y="61480"/>
                </a:cubicBezTo>
                <a:lnTo>
                  <a:pt x="66451" y="59885"/>
                </a:lnTo>
                <a:cubicBezTo>
                  <a:pt x="56944" y="59181"/>
                  <a:pt x="46814" y="57109"/>
                  <a:pt x="36105" y="53671"/>
                </a:cubicBezTo>
                <a:cubicBezTo>
                  <a:pt x="30181" y="51786"/>
                  <a:pt x="19348" y="47477"/>
                  <a:pt x="11456" y="39585"/>
                </a:cubicBezTo>
                <a:cubicBezTo>
                  <a:pt x="6546" y="34697"/>
                  <a:pt x="2797" y="28400"/>
                  <a:pt x="2051" y="20446"/>
                </a:cubicBezTo>
                <a:cubicBezTo>
                  <a:pt x="1616" y="15640"/>
                  <a:pt x="2569" y="11953"/>
                  <a:pt x="4951" y="9156"/>
                </a:cubicBezTo>
                <a:cubicBezTo>
                  <a:pt x="9964" y="3274"/>
                  <a:pt x="20735" y="2569"/>
                  <a:pt x="29373" y="2010"/>
                </a:cubicBezTo>
                <a:lnTo>
                  <a:pt x="29829" y="1989"/>
                </a:lnTo>
                <a:cubicBezTo>
                  <a:pt x="33868" y="1720"/>
                  <a:pt x="37845" y="1596"/>
                  <a:pt x="41719" y="1596"/>
                </a:cubicBezTo>
                <a:cubicBezTo>
                  <a:pt x="47705" y="1596"/>
                  <a:pt x="53484" y="1906"/>
                  <a:pt x="58953" y="2528"/>
                </a:cubicBezTo>
                <a:cubicBezTo>
                  <a:pt x="61521" y="2839"/>
                  <a:pt x="64007" y="3191"/>
                  <a:pt x="66451" y="3626"/>
                </a:cubicBezTo>
                <a:lnTo>
                  <a:pt x="66451" y="2031"/>
                </a:lnTo>
                <a:cubicBezTo>
                  <a:pt x="64069" y="1616"/>
                  <a:pt x="61625" y="1244"/>
                  <a:pt x="59139" y="954"/>
                </a:cubicBezTo>
                <a:cubicBezTo>
                  <a:pt x="53588" y="332"/>
                  <a:pt x="47767" y="1"/>
                  <a:pt x="4169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31"/>
          <p:cNvSpPr/>
          <p:nvPr/>
        </p:nvSpPr>
        <p:spPr>
          <a:xfrm>
            <a:off x="3207626" y="4433150"/>
            <a:ext cx="1547839" cy="711981"/>
          </a:xfrm>
          <a:custGeom>
            <a:rect b="b" l="l" r="r" t="t"/>
            <a:pathLst>
              <a:path extrusionOk="0" h="28680" w="62350">
                <a:moveTo>
                  <a:pt x="41636" y="0"/>
                </a:moveTo>
                <a:cubicBezTo>
                  <a:pt x="26782" y="0"/>
                  <a:pt x="9821" y="8724"/>
                  <a:pt x="2175" y="20436"/>
                </a:cubicBezTo>
                <a:cubicBezTo>
                  <a:pt x="1699" y="21181"/>
                  <a:pt x="1285" y="21989"/>
                  <a:pt x="953" y="22839"/>
                </a:cubicBezTo>
                <a:cubicBezTo>
                  <a:pt x="228" y="24724"/>
                  <a:pt x="0" y="26795"/>
                  <a:pt x="518" y="28680"/>
                </a:cubicBezTo>
                <a:lnTo>
                  <a:pt x="53318" y="28680"/>
                </a:lnTo>
                <a:cubicBezTo>
                  <a:pt x="55265" y="27396"/>
                  <a:pt x="57068" y="25925"/>
                  <a:pt x="58559" y="24164"/>
                </a:cubicBezTo>
                <a:cubicBezTo>
                  <a:pt x="60734" y="21616"/>
                  <a:pt x="62225" y="18426"/>
                  <a:pt x="62267" y="15071"/>
                </a:cubicBezTo>
                <a:cubicBezTo>
                  <a:pt x="62350" y="8339"/>
                  <a:pt x="56405" y="2705"/>
                  <a:pt x="49880" y="1006"/>
                </a:cubicBezTo>
                <a:cubicBezTo>
                  <a:pt x="47263" y="322"/>
                  <a:pt x="44488" y="0"/>
                  <a:pt x="41636"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3" name="Google Shape;713;p31"/>
          <p:cNvSpPr/>
          <p:nvPr/>
        </p:nvSpPr>
        <p:spPr>
          <a:xfrm>
            <a:off x="1422746" y="4751853"/>
            <a:ext cx="183515" cy="147455"/>
          </a:xfrm>
          <a:custGeom>
            <a:rect b="b" l="l" r="r" t="t"/>
            <a:pathLst>
              <a:path extrusionOk="0" h="6276" w="7810">
                <a:moveTo>
                  <a:pt x="4062" y="1"/>
                </a:moveTo>
                <a:cubicBezTo>
                  <a:pt x="3994" y="1"/>
                  <a:pt x="3924" y="3"/>
                  <a:pt x="3854" y="9"/>
                </a:cubicBezTo>
                <a:cubicBezTo>
                  <a:pt x="2797" y="112"/>
                  <a:pt x="1202" y="1086"/>
                  <a:pt x="622" y="2101"/>
                </a:cubicBezTo>
                <a:cubicBezTo>
                  <a:pt x="1" y="3137"/>
                  <a:pt x="581" y="3696"/>
                  <a:pt x="1306" y="4504"/>
                </a:cubicBezTo>
                <a:cubicBezTo>
                  <a:pt x="2123" y="5429"/>
                  <a:pt x="3146" y="6276"/>
                  <a:pt x="4265" y="6276"/>
                </a:cubicBezTo>
                <a:cubicBezTo>
                  <a:pt x="4423" y="6276"/>
                  <a:pt x="4583" y="6259"/>
                  <a:pt x="4744" y="6223"/>
                </a:cubicBezTo>
                <a:cubicBezTo>
                  <a:pt x="5014" y="6161"/>
                  <a:pt x="5304" y="6057"/>
                  <a:pt x="5594" y="5871"/>
                </a:cubicBezTo>
                <a:cubicBezTo>
                  <a:pt x="7064" y="4918"/>
                  <a:pt x="7810" y="3385"/>
                  <a:pt x="6733" y="1811"/>
                </a:cubicBezTo>
                <a:cubicBezTo>
                  <a:pt x="6066" y="850"/>
                  <a:pt x="5269" y="1"/>
                  <a:pt x="406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31"/>
          <p:cNvSpPr/>
          <p:nvPr/>
        </p:nvSpPr>
        <p:spPr>
          <a:xfrm>
            <a:off x="1269054" y="4566503"/>
            <a:ext cx="130858" cy="120059"/>
          </a:xfrm>
          <a:custGeom>
            <a:rect b="b" l="l" r="r" t="t"/>
            <a:pathLst>
              <a:path extrusionOk="0" h="5110" w="5569">
                <a:moveTo>
                  <a:pt x="3008" y="0"/>
                </a:moveTo>
                <a:cubicBezTo>
                  <a:pt x="2704" y="0"/>
                  <a:pt x="2356" y="130"/>
                  <a:pt x="1902" y="420"/>
                </a:cubicBezTo>
                <a:cubicBezTo>
                  <a:pt x="1073" y="938"/>
                  <a:pt x="162" y="1642"/>
                  <a:pt x="100" y="2595"/>
                </a:cubicBezTo>
                <a:cubicBezTo>
                  <a:pt x="0" y="3786"/>
                  <a:pt x="1650" y="5109"/>
                  <a:pt x="2827" y="5109"/>
                </a:cubicBezTo>
                <a:cubicBezTo>
                  <a:pt x="2879" y="5109"/>
                  <a:pt x="2929" y="5107"/>
                  <a:pt x="2979" y="5101"/>
                </a:cubicBezTo>
                <a:cubicBezTo>
                  <a:pt x="3207" y="5060"/>
                  <a:pt x="3414" y="5019"/>
                  <a:pt x="3600" y="4936"/>
                </a:cubicBezTo>
                <a:cubicBezTo>
                  <a:pt x="5154" y="4314"/>
                  <a:pt x="5568" y="2119"/>
                  <a:pt x="4429" y="917"/>
                </a:cubicBezTo>
                <a:cubicBezTo>
                  <a:pt x="3888" y="351"/>
                  <a:pt x="3507" y="0"/>
                  <a:pt x="300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31"/>
          <p:cNvSpPr/>
          <p:nvPr/>
        </p:nvSpPr>
        <p:spPr>
          <a:xfrm>
            <a:off x="1575099" y="4594298"/>
            <a:ext cx="144580" cy="72130"/>
          </a:xfrm>
          <a:custGeom>
            <a:rect b="b" l="l" r="r" t="t"/>
            <a:pathLst>
              <a:path extrusionOk="0" h="3070" w="6153">
                <a:moveTo>
                  <a:pt x="3130" y="1"/>
                </a:moveTo>
                <a:cubicBezTo>
                  <a:pt x="2769" y="1"/>
                  <a:pt x="2391" y="156"/>
                  <a:pt x="1989" y="542"/>
                </a:cubicBezTo>
                <a:cubicBezTo>
                  <a:pt x="0" y="2448"/>
                  <a:pt x="3149" y="2883"/>
                  <a:pt x="4764" y="3069"/>
                </a:cubicBezTo>
                <a:cubicBezTo>
                  <a:pt x="6152" y="2779"/>
                  <a:pt x="5386" y="1412"/>
                  <a:pt x="4744" y="853"/>
                </a:cubicBezTo>
                <a:cubicBezTo>
                  <a:pt x="4225" y="384"/>
                  <a:pt x="3698" y="1"/>
                  <a:pt x="313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31"/>
          <p:cNvSpPr/>
          <p:nvPr/>
        </p:nvSpPr>
        <p:spPr>
          <a:xfrm>
            <a:off x="1095624" y="4433147"/>
            <a:ext cx="114950" cy="73163"/>
          </a:xfrm>
          <a:custGeom>
            <a:rect b="b" l="l" r="r" t="t"/>
            <a:pathLst>
              <a:path extrusionOk="0" h="3114" w="4892">
                <a:moveTo>
                  <a:pt x="3093" y="1"/>
                </a:moveTo>
                <a:cubicBezTo>
                  <a:pt x="2807" y="1"/>
                  <a:pt x="2492" y="57"/>
                  <a:pt x="2157" y="151"/>
                </a:cubicBezTo>
                <a:cubicBezTo>
                  <a:pt x="1" y="747"/>
                  <a:pt x="1693" y="3114"/>
                  <a:pt x="3519" y="3114"/>
                </a:cubicBezTo>
                <a:cubicBezTo>
                  <a:pt x="3534" y="3114"/>
                  <a:pt x="3550" y="3114"/>
                  <a:pt x="3566" y="3113"/>
                </a:cubicBezTo>
                <a:cubicBezTo>
                  <a:pt x="4539" y="2347"/>
                  <a:pt x="4891" y="2119"/>
                  <a:pt x="4436" y="938"/>
                </a:cubicBezTo>
                <a:cubicBezTo>
                  <a:pt x="4169" y="251"/>
                  <a:pt x="3694" y="1"/>
                  <a:pt x="309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31"/>
          <p:cNvSpPr/>
          <p:nvPr/>
        </p:nvSpPr>
        <p:spPr>
          <a:xfrm>
            <a:off x="1159442" y="4745791"/>
            <a:ext cx="70117" cy="63225"/>
          </a:xfrm>
          <a:custGeom>
            <a:rect b="b" l="l" r="r" t="t"/>
            <a:pathLst>
              <a:path extrusionOk="0" h="2691" w="2984">
                <a:moveTo>
                  <a:pt x="1169" y="1"/>
                </a:moveTo>
                <a:cubicBezTo>
                  <a:pt x="1105" y="1"/>
                  <a:pt x="1040" y="6"/>
                  <a:pt x="974" y="18"/>
                </a:cubicBezTo>
                <a:cubicBezTo>
                  <a:pt x="0" y="184"/>
                  <a:pt x="83" y="2421"/>
                  <a:pt x="912" y="2545"/>
                </a:cubicBezTo>
                <a:lnTo>
                  <a:pt x="1181" y="2690"/>
                </a:lnTo>
                <a:cubicBezTo>
                  <a:pt x="2155" y="2380"/>
                  <a:pt x="2983" y="1675"/>
                  <a:pt x="2362" y="743"/>
                </a:cubicBezTo>
                <a:cubicBezTo>
                  <a:pt x="2087" y="339"/>
                  <a:pt x="1665" y="1"/>
                  <a:pt x="116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18" name="Google Shape;718;p31"/>
          <p:cNvGrpSpPr/>
          <p:nvPr/>
        </p:nvGrpSpPr>
        <p:grpSpPr>
          <a:xfrm rot="10800000">
            <a:off x="6311381" y="3803824"/>
            <a:ext cx="1931101" cy="1350549"/>
            <a:chOff x="3045330" y="-6829"/>
            <a:chExt cx="2308272" cy="1614331"/>
          </a:xfrm>
        </p:grpSpPr>
        <p:sp>
          <p:nvSpPr>
            <p:cNvPr id="719" name="Google Shape;719;p31"/>
            <p:cNvSpPr/>
            <p:nvPr/>
          </p:nvSpPr>
          <p:spPr>
            <a:xfrm>
              <a:off x="4420183" y="61587"/>
              <a:ext cx="933419" cy="1188837"/>
            </a:xfrm>
            <a:custGeom>
              <a:rect b="b" l="l" r="r" t="t"/>
              <a:pathLst>
                <a:path extrusionOk="0" h="37099" w="29083">
                  <a:moveTo>
                    <a:pt x="3464" y="0"/>
                  </a:moveTo>
                  <a:cubicBezTo>
                    <a:pt x="3337" y="0"/>
                    <a:pt x="3263" y="13"/>
                    <a:pt x="3252" y="40"/>
                  </a:cubicBezTo>
                  <a:cubicBezTo>
                    <a:pt x="1699" y="4162"/>
                    <a:pt x="0" y="10086"/>
                    <a:pt x="3024" y="14478"/>
                  </a:cubicBezTo>
                  <a:cubicBezTo>
                    <a:pt x="4164" y="16135"/>
                    <a:pt x="6090" y="16590"/>
                    <a:pt x="7789" y="17440"/>
                  </a:cubicBezTo>
                  <a:cubicBezTo>
                    <a:pt x="9736" y="18413"/>
                    <a:pt x="10502" y="20008"/>
                    <a:pt x="10813" y="22100"/>
                  </a:cubicBezTo>
                  <a:cubicBezTo>
                    <a:pt x="11041" y="23675"/>
                    <a:pt x="11144" y="25373"/>
                    <a:pt x="12139" y="26616"/>
                  </a:cubicBezTo>
                  <a:cubicBezTo>
                    <a:pt x="13485" y="28335"/>
                    <a:pt x="15660" y="28149"/>
                    <a:pt x="17296" y="29309"/>
                  </a:cubicBezTo>
                  <a:cubicBezTo>
                    <a:pt x="18373" y="30055"/>
                    <a:pt x="18912" y="31256"/>
                    <a:pt x="19471" y="32416"/>
                  </a:cubicBezTo>
                  <a:cubicBezTo>
                    <a:pt x="20468" y="34444"/>
                    <a:pt x="22931" y="37099"/>
                    <a:pt x="25536" y="37099"/>
                  </a:cubicBezTo>
                  <a:cubicBezTo>
                    <a:pt x="25963" y="37099"/>
                    <a:pt x="26395" y="37027"/>
                    <a:pt x="26825" y="36869"/>
                  </a:cubicBezTo>
                  <a:cubicBezTo>
                    <a:pt x="27715" y="34757"/>
                    <a:pt x="29083" y="32271"/>
                    <a:pt x="28544" y="29930"/>
                  </a:cubicBezTo>
                  <a:cubicBezTo>
                    <a:pt x="27695" y="26202"/>
                    <a:pt x="24940" y="24379"/>
                    <a:pt x="26659" y="20360"/>
                  </a:cubicBezTo>
                  <a:cubicBezTo>
                    <a:pt x="27860" y="17523"/>
                    <a:pt x="28068" y="14540"/>
                    <a:pt x="24733" y="13069"/>
                  </a:cubicBezTo>
                  <a:cubicBezTo>
                    <a:pt x="23324" y="12448"/>
                    <a:pt x="21294" y="12468"/>
                    <a:pt x="20217" y="11143"/>
                  </a:cubicBezTo>
                  <a:cubicBezTo>
                    <a:pt x="19078" y="9734"/>
                    <a:pt x="19803" y="8450"/>
                    <a:pt x="19658" y="6938"/>
                  </a:cubicBezTo>
                  <a:cubicBezTo>
                    <a:pt x="19326" y="3437"/>
                    <a:pt x="15556" y="2153"/>
                    <a:pt x="12636" y="1511"/>
                  </a:cubicBezTo>
                  <a:cubicBezTo>
                    <a:pt x="11879" y="1359"/>
                    <a:pt x="4791" y="0"/>
                    <a:pt x="346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31"/>
            <p:cNvSpPr/>
            <p:nvPr/>
          </p:nvSpPr>
          <p:spPr>
            <a:xfrm>
              <a:off x="3045330" y="-6829"/>
              <a:ext cx="1311723" cy="291866"/>
            </a:xfrm>
            <a:custGeom>
              <a:rect b="b" l="l" r="r" t="t"/>
              <a:pathLst>
                <a:path extrusionOk="0" h="9108" w="40870">
                  <a:moveTo>
                    <a:pt x="0" y="0"/>
                  </a:moveTo>
                  <a:cubicBezTo>
                    <a:pt x="1450" y="870"/>
                    <a:pt x="3232" y="1305"/>
                    <a:pt x="4599" y="1346"/>
                  </a:cubicBezTo>
                  <a:cubicBezTo>
                    <a:pt x="5883" y="1388"/>
                    <a:pt x="7188" y="1388"/>
                    <a:pt x="8348" y="2051"/>
                  </a:cubicBezTo>
                  <a:cubicBezTo>
                    <a:pt x="10047" y="3086"/>
                    <a:pt x="10792" y="5116"/>
                    <a:pt x="12905" y="5655"/>
                  </a:cubicBezTo>
                  <a:cubicBezTo>
                    <a:pt x="13250" y="5739"/>
                    <a:pt x="13599" y="5774"/>
                    <a:pt x="13949" y="5774"/>
                  </a:cubicBezTo>
                  <a:cubicBezTo>
                    <a:pt x="15159" y="5774"/>
                    <a:pt x="16394" y="5350"/>
                    <a:pt x="17566" y="5013"/>
                  </a:cubicBezTo>
                  <a:cubicBezTo>
                    <a:pt x="18352" y="4790"/>
                    <a:pt x="19093" y="4659"/>
                    <a:pt x="19803" y="4659"/>
                  </a:cubicBezTo>
                  <a:cubicBezTo>
                    <a:pt x="20945" y="4659"/>
                    <a:pt x="22008" y="4998"/>
                    <a:pt x="23055" y="5841"/>
                  </a:cubicBezTo>
                  <a:cubicBezTo>
                    <a:pt x="24526" y="7022"/>
                    <a:pt x="25748" y="8617"/>
                    <a:pt x="27716" y="8969"/>
                  </a:cubicBezTo>
                  <a:cubicBezTo>
                    <a:pt x="28249" y="9064"/>
                    <a:pt x="28776" y="9108"/>
                    <a:pt x="29297" y="9108"/>
                  </a:cubicBezTo>
                  <a:cubicBezTo>
                    <a:pt x="33910" y="9108"/>
                    <a:pt x="37976" y="5628"/>
                    <a:pt x="40786" y="2817"/>
                  </a:cubicBezTo>
                  <a:cubicBezTo>
                    <a:pt x="40869" y="2714"/>
                    <a:pt x="40103" y="1471"/>
                    <a:pt x="3910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31"/>
            <p:cNvSpPr/>
            <p:nvPr/>
          </p:nvSpPr>
          <p:spPr>
            <a:xfrm>
              <a:off x="3623040" y="328330"/>
              <a:ext cx="848367" cy="1279172"/>
            </a:xfrm>
            <a:custGeom>
              <a:rect b="b" l="l" r="r" t="t"/>
              <a:pathLst>
                <a:path extrusionOk="0" h="39918" w="26433">
                  <a:moveTo>
                    <a:pt x="20451" y="1"/>
                  </a:moveTo>
                  <a:cubicBezTo>
                    <a:pt x="20449" y="1"/>
                    <a:pt x="20447" y="1"/>
                    <a:pt x="20446" y="2"/>
                  </a:cubicBezTo>
                  <a:cubicBezTo>
                    <a:pt x="16158" y="954"/>
                    <a:pt x="10275" y="2798"/>
                    <a:pt x="8266" y="7728"/>
                  </a:cubicBezTo>
                  <a:cubicBezTo>
                    <a:pt x="7499" y="9592"/>
                    <a:pt x="8183" y="11456"/>
                    <a:pt x="8411" y="13341"/>
                  </a:cubicBezTo>
                  <a:cubicBezTo>
                    <a:pt x="8659" y="15496"/>
                    <a:pt x="7748" y="17008"/>
                    <a:pt x="6174" y="18416"/>
                  </a:cubicBezTo>
                  <a:cubicBezTo>
                    <a:pt x="4972" y="19473"/>
                    <a:pt x="3626" y="20488"/>
                    <a:pt x="3108" y="22000"/>
                  </a:cubicBezTo>
                  <a:cubicBezTo>
                    <a:pt x="2425" y="24071"/>
                    <a:pt x="3750" y="25791"/>
                    <a:pt x="3709" y="27779"/>
                  </a:cubicBezTo>
                  <a:cubicBezTo>
                    <a:pt x="3667" y="29105"/>
                    <a:pt x="2942" y="30203"/>
                    <a:pt x="2300" y="31321"/>
                  </a:cubicBezTo>
                  <a:cubicBezTo>
                    <a:pt x="954" y="33579"/>
                    <a:pt x="1" y="37991"/>
                    <a:pt x="2611" y="39917"/>
                  </a:cubicBezTo>
                  <a:cubicBezTo>
                    <a:pt x="4869" y="39503"/>
                    <a:pt x="7686" y="39275"/>
                    <a:pt x="9364" y="37535"/>
                  </a:cubicBezTo>
                  <a:cubicBezTo>
                    <a:pt x="11994" y="34780"/>
                    <a:pt x="12015" y="31466"/>
                    <a:pt x="16324" y="30700"/>
                  </a:cubicBezTo>
                  <a:cubicBezTo>
                    <a:pt x="19327" y="30161"/>
                    <a:pt x="21958" y="28690"/>
                    <a:pt x="21357" y="25107"/>
                  </a:cubicBezTo>
                  <a:cubicBezTo>
                    <a:pt x="21088" y="23574"/>
                    <a:pt x="19969" y="21896"/>
                    <a:pt x="20487" y="20281"/>
                  </a:cubicBezTo>
                  <a:cubicBezTo>
                    <a:pt x="21026" y="18541"/>
                    <a:pt x="22517" y="18437"/>
                    <a:pt x="23698" y="17484"/>
                  </a:cubicBezTo>
                  <a:cubicBezTo>
                    <a:pt x="26432" y="15309"/>
                    <a:pt x="25438" y="11436"/>
                    <a:pt x="24381" y="8660"/>
                  </a:cubicBezTo>
                  <a:cubicBezTo>
                    <a:pt x="24072" y="7856"/>
                    <a:pt x="20811" y="1"/>
                    <a:pt x="2045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22" name="Google Shape;722;p31"/>
          <p:cNvSpPr/>
          <p:nvPr/>
        </p:nvSpPr>
        <p:spPr>
          <a:xfrm rot="-5400000">
            <a:off x="-597935" y="2503512"/>
            <a:ext cx="2085044" cy="909976"/>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31"/>
          <p:cNvSpPr txBox="1"/>
          <p:nvPr>
            <p:ph type="title"/>
          </p:nvPr>
        </p:nvSpPr>
        <p:spPr>
          <a:xfrm>
            <a:off x="1435608" y="418374"/>
            <a:ext cx="6276900" cy="576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400"/>
              <a:buNone/>
              <a:defRPr/>
            </a:lvl1pPr>
            <a:lvl2pPr lvl="1" rtl="0">
              <a:spcBef>
                <a:spcPts val="0"/>
              </a:spcBef>
              <a:spcAft>
                <a:spcPts val="0"/>
              </a:spcAft>
              <a:buSzPts val="4400"/>
              <a:buNone/>
              <a:defRPr/>
            </a:lvl2pPr>
            <a:lvl3pPr lvl="2" rtl="0">
              <a:spcBef>
                <a:spcPts val="0"/>
              </a:spcBef>
              <a:spcAft>
                <a:spcPts val="0"/>
              </a:spcAft>
              <a:buSzPts val="4400"/>
              <a:buNone/>
              <a:defRPr/>
            </a:lvl3pPr>
            <a:lvl4pPr lvl="3" rtl="0">
              <a:spcBef>
                <a:spcPts val="0"/>
              </a:spcBef>
              <a:spcAft>
                <a:spcPts val="0"/>
              </a:spcAft>
              <a:buSzPts val="4400"/>
              <a:buNone/>
              <a:defRPr/>
            </a:lvl4pPr>
            <a:lvl5pPr lvl="4" rtl="0">
              <a:spcBef>
                <a:spcPts val="0"/>
              </a:spcBef>
              <a:spcAft>
                <a:spcPts val="0"/>
              </a:spcAft>
              <a:buSzPts val="4400"/>
              <a:buNone/>
              <a:defRPr/>
            </a:lvl5pPr>
            <a:lvl6pPr lvl="5" rtl="0">
              <a:spcBef>
                <a:spcPts val="0"/>
              </a:spcBef>
              <a:spcAft>
                <a:spcPts val="0"/>
              </a:spcAft>
              <a:buSzPts val="4400"/>
              <a:buNone/>
              <a:defRPr/>
            </a:lvl6pPr>
            <a:lvl7pPr lvl="6" rtl="0">
              <a:spcBef>
                <a:spcPts val="0"/>
              </a:spcBef>
              <a:spcAft>
                <a:spcPts val="0"/>
              </a:spcAft>
              <a:buSzPts val="4400"/>
              <a:buNone/>
              <a:defRPr/>
            </a:lvl7pPr>
            <a:lvl8pPr lvl="7" rtl="0">
              <a:spcBef>
                <a:spcPts val="0"/>
              </a:spcBef>
              <a:spcAft>
                <a:spcPts val="0"/>
              </a:spcAft>
              <a:buSzPts val="4400"/>
              <a:buNone/>
              <a:defRPr/>
            </a:lvl8pPr>
            <a:lvl9pPr lvl="8" rtl="0">
              <a:spcBef>
                <a:spcPts val="0"/>
              </a:spcBef>
              <a:spcAft>
                <a:spcPts val="0"/>
              </a:spcAft>
              <a:buSzPts val="4400"/>
              <a:buNone/>
              <a:defRPr/>
            </a:lvl9pPr>
          </a:lstStyle>
          <a:p/>
        </p:txBody>
      </p:sp>
      <p:sp>
        <p:nvSpPr>
          <p:cNvPr id="724" name="Google Shape;724;p31"/>
          <p:cNvSpPr txBox="1"/>
          <p:nvPr>
            <p:ph idx="1" type="subTitle"/>
          </p:nvPr>
        </p:nvSpPr>
        <p:spPr>
          <a:xfrm>
            <a:off x="2166425" y="1607300"/>
            <a:ext cx="4815300" cy="20925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None/>
              <a:defRPr sz="1600">
                <a:solidFill>
                  <a:schemeClr val="dk2"/>
                </a:solidFill>
                <a:latin typeface="Nunito"/>
                <a:ea typeface="Nunito"/>
                <a:cs typeface="Nunito"/>
                <a:sym typeface="Nunito"/>
              </a:defRPr>
            </a:lvl1pPr>
            <a:lvl2pPr lvl="1" rtl="0" algn="ctr">
              <a:spcBef>
                <a:spcPts val="0"/>
              </a:spcBef>
              <a:spcAft>
                <a:spcPts val="0"/>
              </a:spcAft>
              <a:buNone/>
              <a:defRPr sz="1600">
                <a:solidFill>
                  <a:schemeClr val="dk2"/>
                </a:solidFill>
                <a:latin typeface="Nunito"/>
                <a:ea typeface="Nunito"/>
                <a:cs typeface="Nunito"/>
                <a:sym typeface="Nunito"/>
              </a:defRPr>
            </a:lvl2pPr>
            <a:lvl3pPr lvl="2" rtl="0" algn="ctr">
              <a:spcBef>
                <a:spcPts val="0"/>
              </a:spcBef>
              <a:spcAft>
                <a:spcPts val="0"/>
              </a:spcAft>
              <a:buNone/>
              <a:defRPr sz="1600">
                <a:solidFill>
                  <a:schemeClr val="dk2"/>
                </a:solidFill>
                <a:latin typeface="Nunito"/>
                <a:ea typeface="Nunito"/>
                <a:cs typeface="Nunito"/>
                <a:sym typeface="Nunito"/>
              </a:defRPr>
            </a:lvl3pPr>
            <a:lvl4pPr lvl="3" rtl="0" algn="ctr">
              <a:spcBef>
                <a:spcPts val="0"/>
              </a:spcBef>
              <a:spcAft>
                <a:spcPts val="0"/>
              </a:spcAft>
              <a:buNone/>
              <a:defRPr sz="1600">
                <a:solidFill>
                  <a:schemeClr val="dk2"/>
                </a:solidFill>
                <a:latin typeface="Nunito"/>
                <a:ea typeface="Nunito"/>
                <a:cs typeface="Nunito"/>
                <a:sym typeface="Nunito"/>
              </a:defRPr>
            </a:lvl4pPr>
            <a:lvl5pPr lvl="4" rtl="0" algn="ctr">
              <a:spcBef>
                <a:spcPts val="0"/>
              </a:spcBef>
              <a:spcAft>
                <a:spcPts val="0"/>
              </a:spcAft>
              <a:buNone/>
              <a:defRPr sz="1600">
                <a:solidFill>
                  <a:schemeClr val="dk2"/>
                </a:solidFill>
                <a:latin typeface="Nunito"/>
                <a:ea typeface="Nunito"/>
                <a:cs typeface="Nunito"/>
                <a:sym typeface="Nunito"/>
              </a:defRPr>
            </a:lvl5pPr>
            <a:lvl6pPr lvl="5" rtl="0" algn="ctr">
              <a:spcBef>
                <a:spcPts val="0"/>
              </a:spcBef>
              <a:spcAft>
                <a:spcPts val="0"/>
              </a:spcAft>
              <a:buNone/>
              <a:defRPr sz="1600">
                <a:solidFill>
                  <a:schemeClr val="dk2"/>
                </a:solidFill>
                <a:latin typeface="Nunito"/>
                <a:ea typeface="Nunito"/>
                <a:cs typeface="Nunito"/>
                <a:sym typeface="Nunito"/>
              </a:defRPr>
            </a:lvl6pPr>
            <a:lvl7pPr lvl="6" rtl="0" algn="ctr">
              <a:spcBef>
                <a:spcPts val="0"/>
              </a:spcBef>
              <a:spcAft>
                <a:spcPts val="0"/>
              </a:spcAft>
              <a:buNone/>
              <a:defRPr sz="1600">
                <a:solidFill>
                  <a:schemeClr val="dk2"/>
                </a:solidFill>
                <a:latin typeface="Nunito"/>
                <a:ea typeface="Nunito"/>
                <a:cs typeface="Nunito"/>
                <a:sym typeface="Nunito"/>
              </a:defRPr>
            </a:lvl7pPr>
            <a:lvl8pPr lvl="7" rtl="0" algn="ctr">
              <a:spcBef>
                <a:spcPts val="0"/>
              </a:spcBef>
              <a:spcAft>
                <a:spcPts val="0"/>
              </a:spcAft>
              <a:buNone/>
              <a:defRPr sz="1600">
                <a:solidFill>
                  <a:schemeClr val="dk2"/>
                </a:solidFill>
                <a:latin typeface="Nunito"/>
                <a:ea typeface="Nunito"/>
                <a:cs typeface="Nunito"/>
                <a:sym typeface="Nunito"/>
              </a:defRPr>
            </a:lvl8pPr>
            <a:lvl9pPr lvl="8" rtl="0" algn="ctr">
              <a:spcBef>
                <a:spcPts val="0"/>
              </a:spcBef>
              <a:spcAft>
                <a:spcPts val="0"/>
              </a:spcAft>
              <a:buNone/>
              <a:defRPr sz="1600">
                <a:solidFill>
                  <a:schemeClr val="dk2"/>
                </a:solidFill>
                <a:latin typeface="Nunito"/>
                <a:ea typeface="Nunito"/>
                <a:cs typeface="Nunito"/>
                <a:sym typeface="Nunito"/>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theme" Target="../theme/theme2.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accent6"/>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583525" y="445025"/>
            <a:ext cx="62769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2"/>
              </a:buClr>
              <a:buSzPts val="4400"/>
              <a:buFont typeface="Caveat"/>
              <a:buNone/>
              <a:defRPr sz="4400">
                <a:solidFill>
                  <a:schemeClr val="dk2"/>
                </a:solidFill>
                <a:latin typeface="Caveat"/>
                <a:ea typeface="Caveat"/>
                <a:cs typeface="Caveat"/>
                <a:sym typeface="Caveat"/>
              </a:defRPr>
            </a:lvl1pPr>
            <a:lvl2pPr lvl="1" rtl="0">
              <a:spcBef>
                <a:spcPts val="0"/>
              </a:spcBef>
              <a:spcAft>
                <a:spcPts val="0"/>
              </a:spcAft>
              <a:buClr>
                <a:schemeClr val="dk2"/>
              </a:buClr>
              <a:buSzPts val="4400"/>
              <a:buFont typeface="Caveat"/>
              <a:buNone/>
              <a:defRPr sz="4400">
                <a:solidFill>
                  <a:schemeClr val="dk2"/>
                </a:solidFill>
                <a:latin typeface="Caveat"/>
                <a:ea typeface="Caveat"/>
                <a:cs typeface="Caveat"/>
                <a:sym typeface="Caveat"/>
              </a:defRPr>
            </a:lvl2pPr>
            <a:lvl3pPr lvl="2" rtl="0">
              <a:spcBef>
                <a:spcPts val="0"/>
              </a:spcBef>
              <a:spcAft>
                <a:spcPts val="0"/>
              </a:spcAft>
              <a:buClr>
                <a:schemeClr val="dk2"/>
              </a:buClr>
              <a:buSzPts val="4400"/>
              <a:buFont typeface="Caveat"/>
              <a:buNone/>
              <a:defRPr sz="4400">
                <a:solidFill>
                  <a:schemeClr val="dk2"/>
                </a:solidFill>
                <a:latin typeface="Caveat"/>
                <a:ea typeface="Caveat"/>
                <a:cs typeface="Caveat"/>
                <a:sym typeface="Caveat"/>
              </a:defRPr>
            </a:lvl3pPr>
            <a:lvl4pPr lvl="3" rtl="0">
              <a:spcBef>
                <a:spcPts val="0"/>
              </a:spcBef>
              <a:spcAft>
                <a:spcPts val="0"/>
              </a:spcAft>
              <a:buClr>
                <a:schemeClr val="dk2"/>
              </a:buClr>
              <a:buSzPts val="4400"/>
              <a:buFont typeface="Caveat"/>
              <a:buNone/>
              <a:defRPr sz="4400">
                <a:solidFill>
                  <a:schemeClr val="dk2"/>
                </a:solidFill>
                <a:latin typeface="Caveat"/>
                <a:ea typeface="Caveat"/>
                <a:cs typeface="Caveat"/>
                <a:sym typeface="Caveat"/>
              </a:defRPr>
            </a:lvl4pPr>
            <a:lvl5pPr lvl="4" rtl="0">
              <a:spcBef>
                <a:spcPts val="0"/>
              </a:spcBef>
              <a:spcAft>
                <a:spcPts val="0"/>
              </a:spcAft>
              <a:buClr>
                <a:schemeClr val="dk2"/>
              </a:buClr>
              <a:buSzPts val="4400"/>
              <a:buFont typeface="Caveat"/>
              <a:buNone/>
              <a:defRPr sz="4400">
                <a:solidFill>
                  <a:schemeClr val="dk2"/>
                </a:solidFill>
                <a:latin typeface="Caveat"/>
                <a:ea typeface="Caveat"/>
                <a:cs typeface="Caveat"/>
                <a:sym typeface="Caveat"/>
              </a:defRPr>
            </a:lvl5pPr>
            <a:lvl6pPr lvl="5" rtl="0">
              <a:spcBef>
                <a:spcPts val="0"/>
              </a:spcBef>
              <a:spcAft>
                <a:spcPts val="0"/>
              </a:spcAft>
              <a:buClr>
                <a:schemeClr val="dk2"/>
              </a:buClr>
              <a:buSzPts val="4400"/>
              <a:buFont typeface="Caveat"/>
              <a:buNone/>
              <a:defRPr sz="4400">
                <a:solidFill>
                  <a:schemeClr val="dk2"/>
                </a:solidFill>
                <a:latin typeface="Caveat"/>
                <a:ea typeface="Caveat"/>
                <a:cs typeface="Caveat"/>
                <a:sym typeface="Caveat"/>
              </a:defRPr>
            </a:lvl6pPr>
            <a:lvl7pPr lvl="6" rtl="0">
              <a:spcBef>
                <a:spcPts val="0"/>
              </a:spcBef>
              <a:spcAft>
                <a:spcPts val="0"/>
              </a:spcAft>
              <a:buClr>
                <a:schemeClr val="dk2"/>
              </a:buClr>
              <a:buSzPts val="4400"/>
              <a:buFont typeface="Caveat"/>
              <a:buNone/>
              <a:defRPr sz="4400">
                <a:solidFill>
                  <a:schemeClr val="dk2"/>
                </a:solidFill>
                <a:latin typeface="Caveat"/>
                <a:ea typeface="Caveat"/>
                <a:cs typeface="Caveat"/>
                <a:sym typeface="Caveat"/>
              </a:defRPr>
            </a:lvl7pPr>
            <a:lvl8pPr lvl="7" rtl="0">
              <a:spcBef>
                <a:spcPts val="0"/>
              </a:spcBef>
              <a:spcAft>
                <a:spcPts val="0"/>
              </a:spcAft>
              <a:buClr>
                <a:schemeClr val="dk2"/>
              </a:buClr>
              <a:buSzPts val="4400"/>
              <a:buFont typeface="Caveat"/>
              <a:buNone/>
              <a:defRPr sz="4400">
                <a:solidFill>
                  <a:schemeClr val="dk2"/>
                </a:solidFill>
                <a:latin typeface="Caveat"/>
                <a:ea typeface="Caveat"/>
                <a:cs typeface="Caveat"/>
                <a:sym typeface="Caveat"/>
              </a:defRPr>
            </a:lvl8pPr>
            <a:lvl9pPr lvl="8" rtl="0">
              <a:spcBef>
                <a:spcPts val="0"/>
              </a:spcBef>
              <a:spcAft>
                <a:spcPts val="0"/>
              </a:spcAft>
              <a:buClr>
                <a:schemeClr val="dk2"/>
              </a:buClr>
              <a:buSzPts val="4400"/>
              <a:buFont typeface="Caveat"/>
              <a:buNone/>
              <a:defRPr sz="4400">
                <a:solidFill>
                  <a:schemeClr val="dk2"/>
                </a:solidFill>
                <a:latin typeface="Caveat"/>
                <a:ea typeface="Caveat"/>
                <a:cs typeface="Caveat"/>
                <a:sym typeface="Caveat"/>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3.xml"/><Relationship Id="rId3" Type="http://schemas.openxmlformats.org/officeDocument/2006/relationships/image" Target="../media/image6.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4.xml"/><Relationship Id="rId3" Type="http://schemas.openxmlformats.org/officeDocument/2006/relationships/image" Target="../media/image6.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5.xml"/><Relationship Id="rId3" Type="http://schemas.openxmlformats.org/officeDocument/2006/relationships/image" Target="../media/image1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6.xml"/><Relationship Id="rId3" Type="http://schemas.openxmlformats.org/officeDocument/2006/relationships/image" Target="../media/image1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7.xml"/><Relationship Id="rId3" Type="http://schemas.openxmlformats.org/officeDocument/2006/relationships/image" Target="../media/image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8.xml"/><Relationship Id="rId3" Type="http://schemas.openxmlformats.org/officeDocument/2006/relationships/image" Target="../media/image11.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9.xml"/><Relationship Id="rId3" Type="http://schemas.openxmlformats.org/officeDocument/2006/relationships/image" Target="../media/image6.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7.xml"/><Relationship Id="rId3" Type="http://schemas.openxmlformats.org/officeDocument/2006/relationships/image" Target="../media/image7.jpg"/><Relationship Id="rId4" Type="http://schemas.openxmlformats.org/officeDocument/2006/relationships/image" Target="../media/image9.jpg"/><Relationship Id="rId5" Type="http://schemas.openxmlformats.org/officeDocument/2006/relationships/image" Target="../media/image8.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8.xml"/><Relationship Id="rId3"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30.xml"/><Relationship Id="rId3" Type="http://schemas.openxmlformats.org/officeDocument/2006/relationships/image" Target="../media/image6.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2.xml"/><Relationship Id="rId3" Type="http://schemas.openxmlformats.org/officeDocument/2006/relationships/image" Target="../media/image10.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3.xml"/><Relationship Id="rId3" Type="http://schemas.openxmlformats.org/officeDocument/2006/relationships/image" Target="../media/image10.jp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4.xml"/><Relationship Id="rId3" Type="http://schemas.openxmlformats.org/officeDocument/2006/relationships/image" Target="../media/image10.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6.xml"/><Relationship Id="rId3" Type="http://schemas.openxmlformats.org/officeDocument/2006/relationships/image" Target="../media/image3.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5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728" name="Shape 728"/>
        <p:cNvGrpSpPr/>
        <p:nvPr/>
      </p:nvGrpSpPr>
      <p:grpSpPr>
        <a:xfrm>
          <a:off x="0" y="0"/>
          <a:ext cx="0" cy="0"/>
          <a:chOff x="0" y="0"/>
          <a:chExt cx="0" cy="0"/>
        </a:xfrm>
      </p:grpSpPr>
      <p:sp>
        <p:nvSpPr>
          <p:cNvPr id="729" name="Google Shape;729;p32"/>
          <p:cNvSpPr txBox="1"/>
          <p:nvPr>
            <p:ph idx="1" type="subTitle"/>
          </p:nvPr>
        </p:nvSpPr>
        <p:spPr>
          <a:xfrm>
            <a:off x="327950" y="289375"/>
            <a:ext cx="7832100" cy="466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b="1" sz="2700">
              <a:solidFill>
                <a:srgbClr val="0A1D37"/>
              </a:solidFill>
              <a:latin typeface="Lato"/>
              <a:ea typeface="Lato"/>
              <a:cs typeface="Lato"/>
              <a:sym typeface="Lato"/>
            </a:endParaRPr>
          </a:p>
          <a:p>
            <a:pPr indent="0" lvl="0" marL="0" rtl="0" algn="ctr">
              <a:spcBef>
                <a:spcPts val="0"/>
              </a:spcBef>
              <a:spcAft>
                <a:spcPts val="0"/>
              </a:spcAft>
              <a:buNone/>
            </a:pPr>
            <a:r>
              <a:rPr b="1" lang="en" sz="2700">
                <a:solidFill>
                  <a:srgbClr val="0A1D37"/>
                </a:solidFill>
                <a:latin typeface="Lato"/>
                <a:ea typeface="Lato"/>
                <a:cs typeface="Lato"/>
                <a:sym typeface="Lato"/>
              </a:rPr>
              <a:t>STRATEGIC MARKETING MANAGEMENT</a:t>
            </a:r>
            <a:endParaRPr b="1" sz="27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00000"/>
                </a:solidFill>
                <a:latin typeface="Arial"/>
                <a:ea typeface="Arial"/>
                <a:cs typeface="Arial"/>
                <a:sym typeface="Arial"/>
              </a:rPr>
              <a:t>Segmenting, Targeting and Positioning</a:t>
            </a:r>
            <a:endParaRPr b="1" sz="2200">
              <a:solidFill>
                <a:srgbClr val="000000"/>
              </a:solidFill>
              <a:latin typeface="Arial"/>
              <a:ea typeface="Arial"/>
              <a:cs typeface="Arial"/>
              <a:sym typeface="Arial"/>
            </a:endParaRPr>
          </a:p>
          <a:p>
            <a:pPr indent="0" lvl="0" marL="0" rtl="0" algn="ctr">
              <a:spcBef>
                <a:spcPts val="0"/>
              </a:spcBef>
              <a:spcAft>
                <a:spcPts val="0"/>
              </a:spcAft>
              <a:buNone/>
            </a:pPr>
            <a:r>
              <a:rPr b="1" lang="en" sz="2200">
                <a:solidFill>
                  <a:srgbClr val="0A1D37"/>
                </a:solidFill>
                <a:latin typeface="Lato"/>
                <a:ea typeface="Lato"/>
                <a:cs typeface="Lato"/>
                <a:sym typeface="Lato"/>
              </a:rPr>
              <a:t>Week 5</a:t>
            </a:r>
            <a:endParaRPr b="1" sz="2200">
              <a:solidFill>
                <a:srgbClr val="0A1D37"/>
              </a:solidFill>
              <a:latin typeface="Lato"/>
              <a:ea typeface="Lato"/>
              <a:cs typeface="Lato"/>
              <a:sym typeface="Lato"/>
            </a:endParaRPr>
          </a:p>
          <a:p>
            <a:pPr indent="0" lvl="0" marL="0" rtl="0" algn="l">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A1D37"/>
                </a:solidFill>
                <a:latin typeface="Lato"/>
                <a:ea typeface="Lato"/>
                <a:cs typeface="Lato"/>
                <a:sym typeface="Lato"/>
              </a:rPr>
              <a:t>Lecturer:</a:t>
            </a:r>
            <a:endParaRPr b="1" sz="22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700">
                <a:solidFill>
                  <a:srgbClr val="0A1D37"/>
                </a:solidFill>
                <a:latin typeface="Lato"/>
                <a:ea typeface="Lato"/>
                <a:cs typeface="Lato"/>
                <a:sym typeface="Lato"/>
              </a:rPr>
              <a:t>Fidela Reyes Balajadia</a:t>
            </a:r>
            <a:endParaRPr b="1" sz="27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A1D37"/>
                </a:solidFill>
                <a:latin typeface="Lato"/>
                <a:ea typeface="Lato"/>
                <a:cs typeface="Lato"/>
                <a:sym typeface="Lato"/>
              </a:rPr>
              <a:t>Associate Professor 2</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A1D37"/>
                </a:solidFill>
                <a:latin typeface="Lato"/>
                <a:ea typeface="Lato"/>
                <a:cs typeface="Lato"/>
                <a:sym typeface="Lato"/>
              </a:rPr>
              <a:t>University of the Assumption, Philippines</a:t>
            </a:r>
            <a:endParaRPr sz="2000">
              <a:solidFill>
                <a:srgbClr val="D26A50"/>
              </a:solidFill>
              <a:latin typeface="Inter"/>
              <a:ea typeface="Inter"/>
              <a:cs typeface="Inter"/>
              <a:sym typeface="Inter"/>
            </a:endParaRPr>
          </a:p>
          <a:p>
            <a:pPr indent="0" lvl="0" marL="0" rtl="0" algn="l">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3" name="Shape 733"/>
        <p:cNvGrpSpPr/>
        <p:nvPr/>
      </p:nvGrpSpPr>
      <p:grpSpPr>
        <a:xfrm>
          <a:off x="0" y="0"/>
          <a:ext cx="0" cy="0"/>
          <a:chOff x="0" y="0"/>
          <a:chExt cx="0" cy="0"/>
        </a:xfrm>
      </p:grpSpPr>
      <p:cxnSp>
        <p:nvCxnSpPr>
          <p:cNvPr id="734" name="Google Shape;734;p33"/>
          <p:cNvCxnSpPr/>
          <p:nvPr/>
        </p:nvCxnSpPr>
        <p:spPr>
          <a:xfrm rot="10800000">
            <a:off x="3724800" y="2890838"/>
            <a:ext cx="1694400" cy="0"/>
          </a:xfrm>
          <a:prstGeom prst="straightConnector1">
            <a:avLst/>
          </a:prstGeom>
          <a:noFill/>
          <a:ln cap="flat" cmpd="sng" w="19050">
            <a:solidFill>
              <a:schemeClr val="accent3"/>
            </a:solidFill>
            <a:prstDash val="dot"/>
            <a:round/>
            <a:headEnd len="med" w="med" type="none"/>
            <a:tailEnd len="med" w="med" type="none"/>
          </a:ln>
        </p:spPr>
      </p:cxnSp>
      <p:sp>
        <p:nvSpPr>
          <p:cNvPr id="735" name="Google Shape;735;p33"/>
          <p:cNvSpPr txBox="1"/>
          <p:nvPr>
            <p:ph idx="1" type="subTitle"/>
          </p:nvPr>
        </p:nvSpPr>
        <p:spPr>
          <a:xfrm>
            <a:off x="216675" y="178975"/>
            <a:ext cx="7592700" cy="4747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 sz="1900">
                <a:solidFill>
                  <a:srgbClr val="000000"/>
                </a:solidFill>
                <a:latin typeface="Arial"/>
                <a:ea typeface="Arial"/>
                <a:cs typeface="Arial"/>
                <a:sym typeface="Arial"/>
              </a:rPr>
              <a:t>Lecture Learning Objectives:</a:t>
            </a:r>
            <a:endParaRPr b="1" sz="19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900">
                <a:solidFill>
                  <a:srgbClr val="000000"/>
                </a:solidFill>
                <a:latin typeface="Arial"/>
                <a:ea typeface="Arial"/>
                <a:cs typeface="Arial"/>
                <a:sym typeface="Arial"/>
              </a:rPr>
              <a:t>At the end of the lecture, you will be able to:</a:t>
            </a:r>
            <a:endParaRPr sz="19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900">
                <a:solidFill>
                  <a:srgbClr val="000000"/>
                </a:solidFill>
                <a:latin typeface="Arial"/>
                <a:ea typeface="Arial"/>
                <a:cs typeface="Arial"/>
                <a:sym typeface="Arial"/>
              </a:rPr>
              <a:t>1.    Describe the Segmenting, Targeting and Positioning Model </a:t>
            </a:r>
            <a:endParaRPr sz="19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900">
                <a:solidFill>
                  <a:srgbClr val="000000"/>
                </a:solidFill>
                <a:latin typeface="Arial"/>
                <a:ea typeface="Arial"/>
                <a:cs typeface="Arial"/>
                <a:sym typeface="Arial"/>
              </a:rPr>
              <a:t>2.    Apply the four segmentations in interpreting different consumer behaviors before constructing product characterization to determine the homogeneity of the needs of the target market segment</a:t>
            </a:r>
            <a:endParaRPr sz="19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900">
                <a:solidFill>
                  <a:srgbClr val="000000"/>
                </a:solidFill>
                <a:latin typeface="Arial"/>
                <a:ea typeface="Arial"/>
                <a:cs typeface="Arial"/>
                <a:sym typeface="Arial"/>
              </a:rPr>
              <a:t>3.    Develop a selling proposition or statement that would appeal to a particular market segment</a:t>
            </a:r>
            <a:endParaRPr sz="1900">
              <a:solidFill>
                <a:srgbClr val="000000"/>
              </a:solidFill>
              <a:latin typeface="Arial"/>
              <a:ea typeface="Arial"/>
              <a:cs typeface="Arial"/>
              <a:sym typeface="Arial"/>
            </a:endParaRPr>
          </a:p>
          <a:p>
            <a:pPr indent="0" lvl="0" marL="0" rtl="0" algn="l">
              <a:lnSpc>
                <a:spcPct val="150000"/>
              </a:lnSpc>
              <a:spcBef>
                <a:spcPts val="1200"/>
              </a:spcBef>
              <a:spcAft>
                <a:spcPts val="0"/>
              </a:spcAft>
              <a:buNone/>
            </a:pPr>
            <a:r>
              <a:rPr lang="en" sz="1900">
                <a:solidFill>
                  <a:srgbClr val="000000"/>
                </a:solidFill>
                <a:latin typeface="Arial"/>
                <a:ea typeface="Arial"/>
                <a:cs typeface="Arial"/>
                <a:sym typeface="Arial"/>
              </a:rPr>
              <a:t>4.	Explain the benefits of market segmentation</a:t>
            </a:r>
            <a:endParaRPr sz="1900">
              <a:solidFill>
                <a:srgbClr val="000000"/>
              </a:solidFill>
              <a:latin typeface="Arial"/>
              <a:ea typeface="Arial"/>
              <a:cs typeface="Arial"/>
              <a:sym typeface="Arial"/>
            </a:endParaRPr>
          </a:p>
          <a:p>
            <a:pPr indent="0" lvl="0" marL="0" rtl="0" algn="l">
              <a:lnSpc>
                <a:spcPct val="150000"/>
              </a:lnSpc>
              <a:spcBef>
                <a:spcPts val="1200"/>
              </a:spcBef>
              <a:spcAft>
                <a:spcPts val="0"/>
              </a:spcAft>
              <a:buNone/>
            </a:pPr>
            <a:r>
              <a:rPr lang="en" sz="1900">
                <a:solidFill>
                  <a:srgbClr val="000000"/>
                </a:solidFill>
                <a:latin typeface="Arial"/>
                <a:ea typeface="Arial"/>
                <a:cs typeface="Arial"/>
                <a:sym typeface="Arial"/>
              </a:rPr>
              <a:t>5.	Discuss the variables of market segmentation</a:t>
            </a:r>
            <a:endParaRPr sz="1900">
              <a:solidFill>
                <a:srgbClr val="000000"/>
              </a:solidFill>
              <a:latin typeface="Arial"/>
              <a:ea typeface="Arial"/>
              <a:cs typeface="Arial"/>
              <a:sym typeface="Arial"/>
            </a:endParaRPr>
          </a:p>
          <a:p>
            <a:pPr indent="0" lvl="0" marL="0" rtl="0" algn="ctr">
              <a:spcBef>
                <a:spcPts val="0"/>
              </a:spcBef>
              <a:spcAft>
                <a:spcPts val="0"/>
              </a:spcAft>
              <a:buNone/>
            </a:pPr>
            <a:r>
              <a:t/>
            </a:r>
            <a:endParaRPr>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9" name="Shape 739"/>
        <p:cNvGrpSpPr/>
        <p:nvPr/>
      </p:nvGrpSpPr>
      <p:grpSpPr>
        <a:xfrm>
          <a:off x="0" y="0"/>
          <a:ext cx="0" cy="0"/>
          <a:chOff x="0" y="0"/>
          <a:chExt cx="0" cy="0"/>
        </a:xfrm>
      </p:grpSpPr>
      <p:cxnSp>
        <p:nvCxnSpPr>
          <p:cNvPr id="740" name="Google Shape;740;p34"/>
          <p:cNvCxnSpPr/>
          <p:nvPr/>
        </p:nvCxnSpPr>
        <p:spPr>
          <a:xfrm rot="10800000">
            <a:off x="3724800" y="2832723"/>
            <a:ext cx="1694400" cy="0"/>
          </a:xfrm>
          <a:prstGeom prst="straightConnector1">
            <a:avLst/>
          </a:prstGeom>
          <a:noFill/>
          <a:ln cap="flat" cmpd="sng" w="19050">
            <a:solidFill>
              <a:schemeClr val="accent3"/>
            </a:solidFill>
            <a:prstDash val="dot"/>
            <a:round/>
            <a:headEnd len="med" w="med" type="none"/>
            <a:tailEnd len="med" w="med" type="none"/>
          </a:ln>
        </p:spPr>
      </p:cxnSp>
      <p:sp>
        <p:nvSpPr>
          <p:cNvPr id="741" name="Google Shape;741;p34"/>
          <p:cNvSpPr txBox="1"/>
          <p:nvPr>
            <p:ph idx="1" type="subTitle"/>
          </p:nvPr>
        </p:nvSpPr>
        <p:spPr>
          <a:xfrm>
            <a:off x="433325" y="772475"/>
            <a:ext cx="7903800" cy="4050300"/>
          </a:xfrm>
          <a:prstGeom prst="rect">
            <a:avLst/>
          </a:prstGeom>
        </p:spPr>
        <p:txBody>
          <a:bodyPr anchorCtr="0" anchor="t" bIns="91425" lIns="91425" spcFirstLastPara="1" rIns="91425" wrap="square" tIns="91425">
            <a:noAutofit/>
          </a:bodyPr>
          <a:lstStyle/>
          <a:p>
            <a:pPr indent="12700" lvl="0" marL="457200" rtl="0" algn="just">
              <a:lnSpc>
                <a:spcPct val="100000"/>
              </a:lnSpc>
              <a:spcBef>
                <a:spcPts val="0"/>
              </a:spcBef>
              <a:spcAft>
                <a:spcPts val="0"/>
              </a:spcAft>
              <a:buNone/>
            </a:pPr>
            <a:r>
              <a:rPr lang="en" sz="2400">
                <a:solidFill>
                  <a:srgbClr val="212121"/>
                </a:solidFill>
              </a:rPr>
              <a:t>Large portion of marketing concepts is concerned with </a:t>
            </a:r>
            <a:r>
              <a:rPr b="1" lang="en" sz="2400">
                <a:solidFill>
                  <a:srgbClr val="212121"/>
                </a:solidFill>
              </a:rPr>
              <a:t>segmentation</a:t>
            </a:r>
            <a:r>
              <a:rPr lang="en" sz="2400">
                <a:solidFill>
                  <a:srgbClr val="212121"/>
                </a:solidFill>
              </a:rPr>
              <a:t>. It is the same as saying that the marketing programs your team has just crafted will guarantee success or the newly composed advertising jingle your team has just conceived will perfectly matter and strike a certain group of people. </a:t>
            </a:r>
            <a:endParaRPr sz="2400">
              <a:solidFill>
                <a:srgbClr val="212121"/>
              </a:solidFill>
            </a:endParaRPr>
          </a:p>
          <a:p>
            <a:pPr indent="0" lvl="0" marL="0" rtl="0" algn="ctr">
              <a:spcBef>
                <a:spcPts val="0"/>
              </a:spcBef>
              <a:spcAft>
                <a:spcPts val="0"/>
              </a:spcAft>
              <a:buNone/>
            </a:pPr>
            <a:r>
              <a:t/>
            </a:r>
            <a:endParaRPr>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5" name="Shape 745"/>
        <p:cNvGrpSpPr/>
        <p:nvPr/>
      </p:nvGrpSpPr>
      <p:grpSpPr>
        <a:xfrm>
          <a:off x="0" y="0"/>
          <a:ext cx="0" cy="0"/>
          <a:chOff x="0" y="0"/>
          <a:chExt cx="0" cy="0"/>
        </a:xfrm>
      </p:grpSpPr>
      <p:sp>
        <p:nvSpPr>
          <p:cNvPr id="746" name="Google Shape;746;p35"/>
          <p:cNvSpPr txBox="1"/>
          <p:nvPr>
            <p:ph idx="1" type="subTitle"/>
          </p:nvPr>
        </p:nvSpPr>
        <p:spPr>
          <a:xfrm>
            <a:off x="482275" y="636600"/>
            <a:ext cx="7089900" cy="36849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i="1" lang="en" sz="2400">
                <a:solidFill>
                  <a:srgbClr val="000000"/>
                </a:solidFill>
                <a:latin typeface="Arial"/>
                <a:ea typeface="Arial"/>
                <a:cs typeface="Arial"/>
                <a:sym typeface="Arial"/>
              </a:rPr>
              <a:t>Take for example, our </a:t>
            </a:r>
            <a:r>
              <a:rPr b="1" i="1" lang="en" sz="2400">
                <a:solidFill>
                  <a:srgbClr val="000000"/>
                </a:solidFill>
                <a:latin typeface="Arial"/>
                <a:ea typeface="Arial"/>
                <a:cs typeface="Arial"/>
                <a:sym typeface="Arial"/>
              </a:rPr>
              <a:t>regular use of a toothpaste</a:t>
            </a:r>
            <a:r>
              <a:rPr i="1" lang="en" sz="2400">
                <a:solidFill>
                  <a:srgbClr val="000000"/>
                </a:solidFill>
                <a:latin typeface="Arial"/>
                <a:ea typeface="Arial"/>
                <a:cs typeface="Arial"/>
                <a:sym typeface="Arial"/>
              </a:rPr>
              <a:t>.</a:t>
            </a:r>
            <a:r>
              <a:rPr lang="en" sz="2400">
                <a:solidFill>
                  <a:srgbClr val="000000"/>
                </a:solidFill>
                <a:latin typeface="Arial"/>
                <a:ea typeface="Arial"/>
                <a:cs typeface="Arial"/>
                <a:sym typeface="Arial"/>
              </a:rPr>
              <a:t> Everyone uses toothpaste but to some varying purposes and reasons. There are those who prefer to select a brand of toothpaste that will give them therapeutic benefits like maintaining healthy gums, protecting from tooth decays or cavities; yet there are particular group of buyers that demands another benefit from toothpaste other than its therapeutic benefit because for them the latter is just secondary.</a:t>
            </a:r>
            <a:r>
              <a:rPr lang="en" sz="1100">
                <a:solidFill>
                  <a:srgbClr val="000000"/>
                </a:solidFill>
                <a:latin typeface="Arial"/>
                <a:ea typeface="Arial"/>
                <a:cs typeface="Arial"/>
                <a:sym typeface="Arial"/>
              </a:rPr>
              <a:t>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750" name="Shape 750"/>
        <p:cNvGrpSpPr/>
        <p:nvPr/>
      </p:nvGrpSpPr>
      <p:grpSpPr>
        <a:xfrm>
          <a:off x="0" y="0"/>
          <a:ext cx="0" cy="0"/>
          <a:chOff x="0" y="0"/>
          <a:chExt cx="0" cy="0"/>
        </a:xfrm>
      </p:grpSpPr>
      <p:sp>
        <p:nvSpPr>
          <p:cNvPr id="751" name="Google Shape;751;p36"/>
          <p:cNvSpPr/>
          <p:nvPr/>
        </p:nvSpPr>
        <p:spPr>
          <a:xfrm rot="-2700000">
            <a:off x="3860923" y="800126"/>
            <a:ext cx="1422154" cy="1180949"/>
          </a:xfrm>
          <a:custGeom>
            <a:rect b="b" l="l" r="r" t="t"/>
            <a:pathLst>
              <a:path extrusionOk="0" h="30664" w="36927">
                <a:moveTo>
                  <a:pt x="19198" y="0"/>
                </a:moveTo>
                <a:cubicBezTo>
                  <a:pt x="17850" y="0"/>
                  <a:pt x="16505" y="119"/>
                  <a:pt x="15227" y="301"/>
                </a:cubicBezTo>
                <a:cubicBezTo>
                  <a:pt x="9390" y="1125"/>
                  <a:pt x="1081" y="3075"/>
                  <a:pt x="368" y="10115"/>
                </a:cubicBezTo>
                <a:cubicBezTo>
                  <a:pt x="0" y="13802"/>
                  <a:pt x="3230" y="18001"/>
                  <a:pt x="5625" y="20530"/>
                </a:cubicBezTo>
                <a:cubicBezTo>
                  <a:pt x="8822" y="23905"/>
                  <a:pt x="11774" y="27102"/>
                  <a:pt x="15951" y="29285"/>
                </a:cubicBezTo>
                <a:cubicBezTo>
                  <a:pt x="17796" y="30247"/>
                  <a:pt x="19900" y="30664"/>
                  <a:pt x="22026" y="30664"/>
                </a:cubicBezTo>
                <a:cubicBezTo>
                  <a:pt x="24674" y="30664"/>
                  <a:pt x="27357" y="30017"/>
                  <a:pt x="29619" y="28973"/>
                </a:cubicBezTo>
                <a:cubicBezTo>
                  <a:pt x="32649" y="27581"/>
                  <a:pt x="34498" y="24361"/>
                  <a:pt x="35511" y="21242"/>
                </a:cubicBezTo>
                <a:cubicBezTo>
                  <a:pt x="36926" y="16932"/>
                  <a:pt x="35456" y="12454"/>
                  <a:pt x="33027" y="8811"/>
                </a:cubicBezTo>
                <a:cubicBezTo>
                  <a:pt x="31680" y="6795"/>
                  <a:pt x="30076" y="4790"/>
                  <a:pt x="28338" y="3086"/>
                </a:cubicBezTo>
                <a:cubicBezTo>
                  <a:pt x="26923" y="1705"/>
                  <a:pt x="25163" y="880"/>
                  <a:pt x="23270" y="435"/>
                </a:cubicBezTo>
                <a:cubicBezTo>
                  <a:pt x="21957" y="125"/>
                  <a:pt x="20576" y="0"/>
                  <a:pt x="19198" y="0"/>
                </a:cubicBezTo>
                <a:close/>
              </a:path>
            </a:pathLst>
          </a:custGeom>
          <a:solidFill>
            <a:schemeClr val="lt2">
              <a:alpha val="715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36"/>
          <p:cNvSpPr txBox="1"/>
          <p:nvPr>
            <p:ph idx="1" type="subTitle"/>
          </p:nvPr>
        </p:nvSpPr>
        <p:spPr>
          <a:xfrm>
            <a:off x="636600" y="414500"/>
            <a:ext cx="7257600" cy="3476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400">
                <a:solidFill>
                  <a:srgbClr val="000000"/>
                </a:solidFill>
                <a:latin typeface="Arial"/>
                <a:ea typeface="Arial"/>
                <a:cs typeface="Arial"/>
                <a:sym typeface="Arial"/>
              </a:rPr>
              <a:t>Market segmentation</a:t>
            </a:r>
            <a:r>
              <a:rPr lang="en" sz="2400">
                <a:solidFill>
                  <a:srgbClr val="000000"/>
                </a:solidFill>
                <a:latin typeface="Arial"/>
                <a:ea typeface="Arial"/>
                <a:cs typeface="Arial"/>
                <a:sym typeface="Arial"/>
              </a:rPr>
              <a:t> can be defined as the process of identifying and dividing target markets into smaller groups who share similar characteristics. This strategy holds various advantages, one of which is that market segmentation allows companies to leverage over their marketing, advertising and sales efforts since they have the idea to whom their products will appeal the most. </a:t>
            </a:r>
            <a:endParaRPr sz="2400">
              <a:solidFill>
                <a:schemeClr val="dk1"/>
              </a:solidFill>
              <a:latin typeface="Nunito"/>
              <a:ea typeface="Nunito"/>
              <a:cs typeface="Nunito"/>
              <a:sym typeface="Nunito"/>
            </a:endParaRPr>
          </a:p>
        </p:txBody>
      </p:sp>
      <p:cxnSp>
        <p:nvCxnSpPr>
          <p:cNvPr id="753" name="Google Shape;753;p36"/>
          <p:cNvCxnSpPr/>
          <p:nvPr/>
        </p:nvCxnSpPr>
        <p:spPr>
          <a:xfrm rot="10800000">
            <a:off x="3724800" y="3043645"/>
            <a:ext cx="1694400" cy="0"/>
          </a:xfrm>
          <a:prstGeom prst="straightConnector1">
            <a:avLst/>
          </a:prstGeom>
          <a:noFill/>
          <a:ln cap="flat" cmpd="sng" w="19050">
            <a:solidFill>
              <a:schemeClr val="accent3"/>
            </a:solidFill>
            <a:prstDash val="dot"/>
            <a:round/>
            <a:headEnd len="med" w="med" type="none"/>
            <a:tailEnd len="med" w="med" type="non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7" name="Shape 757"/>
        <p:cNvGrpSpPr/>
        <p:nvPr/>
      </p:nvGrpSpPr>
      <p:grpSpPr>
        <a:xfrm>
          <a:off x="0" y="0"/>
          <a:ext cx="0" cy="0"/>
          <a:chOff x="0" y="0"/>
          <a:chExt cx="0" cy="0"/>
        </a:xfrm>
      </p:grpSpPr>
      <p:sp>
        <p:nvSpPr>
          <p:cNvPr id="758" name="Google Shape;758;p37"/>
          <p:cNvSpPr txBox="1"/>
          <p:nvPr>
            <p:ph type="title"/>
          </p:nvPr>
        </p:nvSpPr>
        <p:spPr>
          <a:xfrm>
            <a:off x="772475" y="675200"/>
            <a:ext cx="6650700" cy="36846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b="1" lang="en" sz="2300">
                <a:solidFill>
                  <a:srgbClr val="000000"/>
                </a:solidFill>
                <a:latin typeface="Arial"/>
                <a:ea typeface="Arial"/>
                <a:cs typeface="Arial"/>
                <a:sym typeface="Arial"/>
              </a:rPr>
              <a:t>Segmentation</a:t>
            </a:r>
            <a:r>
              <a:rPr lang="en" sz="2300">
                <a:solidFill>
                  <a:srgbClr val="000000"/>
                </a:solidFill>
                <a:latin typeface="Arial"/>
                <a:ea typeface="Arial"/>
                <a:cs typeface="Arial"/>
                <a:sym typeface="Arial"/>
              </a:rPr>
              <a:t> is the term given to the grouping of customers with similar needs by a number of different variables.  Once this has been done, segments can be targeted by a number of targeting strategies.  The stage that then follows is known as </a:t>
            </a:r>
            <a:r>
              <a:rPr b="1" lang="en" sz="2300">
                <a:solidFill>
                  <a:srgbClr val="000000"/>
                </a:solidFill>
                <a:latin typeface="Arial"/>
                <a:ea typeface="Arial"/>
                <a:cs typeface="Arial"/>
                <a:sym typeface="Arial"/>
              </a:rPr>
              <a:t>positioning</a:t>
            </a:r>
            <a:r>
              <a:rPr lang="en" sz="2300">
                <a:solidFill>
                  <a:srgbClr val="000000"/>
                </a:solidFill>
                <a:latin typeface="Arial"/>
                <a:ea typeface="Arial"/>
                <a:cs typeface="Arial"/>
                <a:sym typeface="Arial"/>
              </a:rPr>
              <a:t> which is the place that products or services occupy in the marketplace in relation to the competition, as perceived by the target market.</a:t>
            </a:r>
            <a:endParaRPr sz="2300">
              <a:solidFill>
                <a:srgbClr val="000000"/>
              </a:solidFill>
              <a:latin typeface="Arial"/>
              <a:ea typeface="Arial"/>
              <a:cs typeface="Arial"/>
              <a:sym typeface="Arial"/>
            </a:endParaRPr>
          </a:p>
          <a:p>
            <a:pPr indent="0" lvl="0" marL="0" rtl="0" algn="ctr">
              <a:spcBef>
                <a:spcPts val="1200"/>
              </a:spcBef>
              <a:spcAft>
                <a:spcPts val="0"/>
              </a:spcAft>
              <a:buNone/>
            </a:pPr>
            <a:r>
              <a:t/>
            </a:r>
            <a:endParaRPr sz="24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762" name="Shape 762"/>
        <p:cNvGrpSpPr/>
        <p:nvPr/>
      </p:nvGrpSpPr>
      <p:grpSpPr>
        <a:xfrm>
          <a:off x="0" y="0"/>
          <a:ext cx="0" cy="0"/>
          <a:chOff x="0" y="0"/>
          <a:chExt cx="0" cy="0"/>
        </a:xfrm>
      </p:grpSpPr>
      <p:grpSp>
        <p:nvGrpSpPr>
          <p:cNvPr id="763" name="Google Shape;763;p38"/>
          <p:cNvGrpSpPr/>
          <p:nvPr/>
        </p:nvGrpSpPr>
        <p:grpSpPr>
          <a:xfrm>
            <a:off x="4699222" y="1298175"/>
            <a:ext cx="3391554" cy="2925267"/>
            <a:chOff x="2521375" y="1799175"/>
            <a:chExt cx="2397875" cy="2068350"/>
          </a:xfrm>
        </p:grpSpPr>
        <p:sp>
          <p:nvSpPr>
            <p:cNvPr id="764" name="Google Shape;764;p38"/>
            <p:cNvSpPr/>
            <p:nvPr/>
          </p:nvSpPr>
          <p:spPr>
            <a:xfrm>
              <a:off x="2521375" y="1871875"/>
              <a:ext cx="2397875" cy="1623700"/>
            </a:xfrm>
            <a:custGeom>
              <a:rect b="b" l="l" r="r" t="t"/>
              <a:pathLst>
                <a:path extrusionOk="0" h="64948" w="95915">
                  <a:moveTo>
                    <a:pt x="3184" y="0"/>
                  </a:moveTo>
                  <a:cubicBezTo>
                    <a:pt x="1444" y="0"/>
                    <a:pt x="1" y="1444"/>
                    <a:pt x="1" y="3184"/>
                  </a:cubicBezTo>
                  <a:lnTo>
                    <a:pt x="1" y="61764"/>
                  </a:lnTo>
                  <a:cubicBezTo>
                    <a:pt x="1" y="63525"/>
                    <a:pt x="1444" y="64948"/>
                    <a:pt x="3184" y="64948"/>
                  </a:cubicBezTo>
                  <a:lnTo>
                    <a:pt x="92731" y="64948"/>
                  </a:lnTo>
                  <a:cubicBezTo>
                    <a:pt x="94492" y="64948"/>
                    <a:pt x="95914" y="63525"/>
                    <a:pt x="95914" y="61764"/>
                  </a:cubicBezTo>
                  <a:lnTo>
                    <a:pt x="95914" y="3184"/>
                  </a:lnTo>
                  <a:cubicBezTo>
                    <a:pt x="95914" y="1444"/>
                    <a:pt x="94492" y="0"/>
                    <a:pt x="9273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38"/>
            <p:cNvSpPr/>
            <p:nvPr/>
          </p:nvSpPr>
          <p:spPr>
            <a:xfrm>
              <a:off x="2521375" y="1799175"/>
              <a:ext cx="2397875" cy="1479900"/>
            </a:xfrm>
            <a:custGeom>
              <a:rect b="b" l="l" r="r" t="t"/>
              <a:pathLst>
                <a:path extrusionOk="0" h="59196" w="95915">
                  <a:moveTo>
                    <a:pt x="92731" y="3142"/>
                  </a:moveTo>
                  <a:lnTo>
                    <a:pt x="92731" y="55567"/>
                  </a:lnTo>
                  <a:lnTo>
                    <a:pt x="3184" y="55567"/>
                  </a:lnTo>
                  <a:lnTo>
                    <a:pt x="3184" y="3142"/>
                  </a:lnTo>
                  <a:close/>
                  <a:moveTo>
                    <a:pt x="3184" y="1"/>
                  </a:moveTo>
                  <a:cubicBezTo>
                    <a:pt x="1444" y="1"/>
                    <a:pt x="1" y="1423"/>
                    <a:pt x="1" y="3184"/>
                  </a:cubicBezTo>
                  <a:lnTo>
                    <a:pt x="1" y="59196"/>
                  </a:lnTo>
                  <a:lnTo>
                    <a:pt x="95914" y="59196"/>
                  </a:lnTo>
                  <a:lnTo>
                    <a:pt x="95914" y="3184"/>
                  </a:lnTo>
                  <a:cubicBezTo>
                    <a:pt x="95914" y="1423"/>
                    <a:pt x="94492" y="1"/>
                    <a:pt x="927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38"/>
            <p:cNvSpPr/>
            <p:nvPr/>
          </p:nvSpPr>
          <p:spPr>
            <a:xfrm>
              <a:off x="3450475" y="3495550"/>
              <a:ext cx="539675" cy="292400"/>
            </a:xfrm>
            <a:custGeom>
              <a:rect b="b" l="l" r="r" t="t"/>
              <a:pathLst>
                <a:path extrusionOk="0" h="11696" w="21587">
                  <a:moveTo>
                    <a:pt x="1" y="1"/>
                  </a:moveTo>
                  <a:lnTo>
                    <a:pt x="1" y="11695"/>
                  </a:lnTo>
                  <a:lnTo>
                    <a:pt x="21586" y="11695"/>
                  </a:lnTo>
                  <a:lnTo>
                    <a:pt x="21586"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38"/>
            <p:cNvSpPr/>
            <p:nvPr/>
          </p:nvSpPr>
          <p:spPr>
            <a:xfrm>
              <a:off x="3242475" y="3787925"/>
              <a:ext cx="955675" cy="79600"/>
            </a:xfrm>
            <a:custGeom>
              <a:rect b="b" l="l" r="r" t="t"/>
              <a:pathLst>
                <a:path extrusionOk="0" h="3184" w="38227">
                  <a:moveTo>
                    <a:pt x="1" y="0"/>
                  </a:moveTo>
                  <a:lnTo>
                    <a:pt x="1" y="3184"/>
                  </a:lnTo>
                  <a:lnTo>
                    <a:pt x="38226" y="3184"/>
                  </a:lnTo>
                  <a:lnTo>
                    <a:pt x="38226"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38"/>
            <p:cNvSpPr/>
            <p:nvPr/>
          </p:nvSpPr>
          <p:spPr>
            <a:xfrm>
              <a:off x="3669625" y="3332125"/>
              <a:ext cx="101900" cy="101900"/>
            </a:xfrm>
            <a:custGeom>
              <a:rect b="b" l="l" r="r" t="t"/>
              <a:pathLst>
                <a:path extrusionOk="0" h="4076" w="4076">
                  <a:moveTo>
                    <a:pt x="2038" y="0"/>
                  </a:moveTo>
                  <a:cubicBezTo>
                    <a:pt x="913" y="0"/>
                    <a:pt x="1" y="913"/>
                    <a:pt x="1" y="2038"/>
                  </a:cubicBezTo>
                  <a:cubicBezTo>
                    <a:pt x="1" y="3163"/>
                    <a:pt x="913" y="4075"/>
                    <a:pt x="2038" y="4075"/>
                  </a:cubicBezTo>
                  <a:cubicBezTo>
                    <a:pt x="3163" y="4075"/>
                    <a:pt x="4076" y="3163"/>
                    <a:pt x="4076" y="2038"/>
                  </a:cubicBezTo>
                  <a:cubicBezTo>
                    <a:pt x="4076" y="913"/>
                    <a:pt x="3163" y="0"/>
                    <a:pt x="20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38"/>
            <p:cNvSpPr/>
            <p:nvPr/>
          </p:nvSpPr>
          <p:spPr>
            <a:xfrm>
              <a:off x="3450475" y="3495550"/>
              <a:ext cx="539675" cy="203775"/>
            </a:xfrm>
            <a:custGeom>
              <a:rect b="b" l="l" r="r" t="t"/>
              <a:pathLst>
                <a:path extrusionOk="0" h="8151" w="21587">
                  <a:moveTo>
                    <a:pt x="1" y="1"/>
                  </a:moveTo>
                  <a:lnTo>
                    <a:pt x="1" y="8151"/>
                  </a:lnTo>
                  <a:lnTo>
                    <a:pt x="21586" y="4967"/>
                  </a:lnTo>
                  <a:lnTo>
                    <a:pt x="21586" y="1"/>
                  </a:lnTo>
                  <a:close/>
                </a:path>
              </a:pathLst>
            </a:custGeom>
            <a:solidFill>
              <a:srgbClr val="D989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0" name="Google Shape;770;p38"/>
          <p:cNvSpPr txBox="1"/>
          <p:nvPr/>
        </p:nvSpPr>
        <p:spPr>
          <a:xfrm>
            <a:off x="0" y="0"/>
            <a:ext cx="4699200" cy="2832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457200" lvl="0" marL="457200" rtl="0" algn="l">
              <a:spcBef>
                <a:spcPts val="0"/>
              </a:spcBef>
              <a:spcAft>
                <a:spcPts val="0"/>
              </a:spcAft>
              <a:buNone/>
            </a:pPr>
            <a:r>
              <a:t/>
            </a:r>
            <a:endParaRPr/>
          </a:p>
          <a:p>
            <a:pPr indent="457200" lvl="0" marL="457200" rtl="0" algn="l">
              <a:spcBef>
                <a:spcPts val="0"/>
              </a:spcBef>
              <a:spcAft>
                <a:spcPts val="0"/>
              </a:spcAft>
              <a:buNone/>
            </a:pPr>
            <a:r>
              <a:t/>
            </a:r>
            <a:endParaRPr/>
          </a:p>
          <a:p>
            <a:pPr indent="457200" lvl="0" marL="457200" rtl="0" algn="l">
              <a:spcBef>
                <a:spcPts val="0"/>
              </a:spcBef>
              <a:spcAft>
                <a:spcPts val="0"/>
              </a:spcAft>
              <a:buNone/>
            </a:pPr>
            <a:r>
              <a:t/>
            </a:r>
            <a:endParaRPr/>
          </a:p>
          <a:p>
            <a:pPr indent="457200" lvl="0" marL="457200" rtl="0" algn="ctr">
              <a:spcBef>
                <a:spcPts val="0"/>
              </a:spcBef>
              <a:spcAft>
                <a:spcPts val="0"/>
              </a:spcAft>
              <a:buNone/>
            </a:pPr>
            <a:r>
              <a:rPr b="1" lang="en" sz="3000"/>
              <a:t>Benefits of Market Segmentation</a:t>
            </a:r>
            <a:endParaRPr b="1" sz="30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774" name="Shape 774"/>
        <p:cNvGrpSpPr/>
        <p:nvPr/>
      </p:nvGrpSpPr>
      <p:grpSpPr>
        <a:xfrm>
          <a:off x="0" y="0"/>
          <a:ext cx="0" cy="0"/>
          <a:chOff x="0" y="0"/>
          <a:chExt cx="0" cy="0"/>
        </a:xfrm>
      </p:grpSpPr>
      <p:sp>
        <p:nvSpPr>
          <p:cNvPr id="775" name="Google Shape;775;p39"/>
          <p:cNvSpPr txBox="1"/>
          <p:nvPr>
            <p:ph type="title"/>
          </p:nvPr>
        </p:nvSpPr>
        <p:spPr>
          <a:xfrm>
            <a:off x="185925" y="-32718"/>
            <a:ext cx="6172200" cy="1373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b="1" lang="en" sz="2200">
                <a:solidFill>
                  <a:srgbClr val="000000"/>
                </a:solidFill>
                <a:latin typeface="Arial"/>
                <a:ea typeface="Arial"/>
                <a:cs typeface="Arial"/>
                <a:sym typeface="Arial"/>
              </a:rPr>
              <a:t>S</a:t>
            </a:r>
            <a:r>
              <a:rPr b="1" lang="en" sz="2200">
                <a:solidFill>
                  <a:srgbClr val="000000"/>
                </a:solidFill>
                <a:latin typeface="Arial"/>
                <a:ea typeface="Arial"/>
                <a:cs typeface="Arial"/>
                <a:sym typeface="Arial"/>
              </a:rPr>
              <a:t>ix advantages of segmentation</a:t>
            </a:r>
            <a:r>
              <a:rPr lang="en" sz="2200">
                <a:solidFill>
                  <a:srgbClr val="000000"/>
                </a:solidFill>
                <a:latin typeface="Arial"/>
                <a:ea typeface="Arial"/>
                <a:cs typeface="Arial"/>
                <a:sym typeface="Arial"/>
              </a:rPr>
              <a:t>: </a:t>
            </a:r>
            <a:endParaRPr sz="2200"/>
          </a:p>
        </p:txBody>
      </p:sp>
      <p:sp>
        <p:nvSpPr>
          <p:cNvPr id="776" name="Google Shape;776;p39"/>
          <p:cNvSpPr txBox="1"/>
          <p:nvPr>
            <p:ph idx="2" type="subTitle"/>
          </p:nvPr>
        </p:nvSpPr>
        <p:spPr>
          <a:xfrm>
            <a:off x="395650" y="1752175"/>
            <a:ext cx="3462600" cy="2974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0A1D37"/>
                </a:solidFill>
              </a:rPr>
              <a:t>It allows the company to maintain a solid view of how marketing plans and activities will be carried out for the purpose of winning the preference of the target market. </a:t>
            </a:r>
            <a:endParaRPr sz="1800">
              <a:solidFill>
                <a:srgbClr val="0A1D37"/>
              </a:solidFill>
              <a:latin typeface="Nunito"/>
              <a:ea typeface="Nunito"/>
              <a:cs typeface="Nunito"/>
              <a:sym typeface="Nunito"/>
            </a:endParaRPr>
          </a:p>
        </p:txBody>
      </p:sp>
      <p:sp>
        <p:nvSpPr>
          <p:cNvPr id="777" name="Google Shape;777;p39"/>
          <p:cNvSpPr/>
          <p:nvPr/>
        </p:nvSpPr>
        <p:spPr>
          <a:xfrm>
            <a:off x="438991" y="1120698"/>
            <a:ext cx="248177" cy="323043"/>
          </a:xfrm>
          <a:custGeom>
            <a:rect b="b" l="l" r="r" t="t"/>
            <a:pathLst>
              <a:path extrusionOk="0" h="12099" w="9295">
                <a:moveTo>
                  <a:pt x="4601" y="1"/>
                </a:moveTo>
                <a:cubicBezTo>
                  <a:pt x="3624" y="1"/>
                  <a:pt x="2836" y="788"/>
                  <a:pt x="2836" y="1796"/>
                </a:cubicBezTo>
                <a:cubicBezTo>
                  <a:pt x="2836" y="2647"/>
                  <a:pt x="3467" y="3372"/>
                  <a:pt x="4254" y="3529"/>
                </a:cubicBezTo>
                <a:lnTo>
                  <a:pt x="4254" y="4789"/>
                </a:lnTo>
                <a:cubicBezTo>
                  <a:pt x="3656" y="4033"/>
                  <a:pt x="2742" y="3561"/>
                  <a:pt x="1765" y="3561"/>
                </a:cubicBezTo>
                <a:lnTo>
                  <a:pt x="348" y="3561"/>
                </a:lnTo>
                <a:cubicBezTo>
                  <a:pt x="158" y="3561"/>
                  <a:pt x="1" y="3718"/>
                  <a:pt x="1" y="3907"/>
                </a:cubicBezTo>
                <a:cubicBezTo>
                  <a:pt x="1" y="5671"/>
                  <a:pt x="1450" y="7152"/>
                  <a:pt x="3214" y="7152"/>
                </a:cubicBezTo>
                <a:lnTo>
                  <a:pt x="4286" y="7152"/>
                </a:lnTo>
                <a:lnTo>
                  <a:pt x="4286" y="9988"/>
                </a:lnTo>
                <a:cubicBezTo>
                  <a:pt x="3845" y="9547"/>
                  <a:pt x="3340" y="9231"/>
                  <a:pt x="2805" y="9042"/>
                </a:cubicBezTo>
                <a:cubicBezTo>
                  <a:pt x="2836" y="8885"/>
                  <a:pt x="2868" y="8727"/>
                  <a:pt x="2868" y="8570"/>
                </a:cubicBezTo>
                <a:cubicBezTo>
                  <a:pt x="2868" y="7782"/>
                  <a:pt x="2238" y="7152"/>
                  <a:pt x="1450" y="7152"/>
                </a:cubicBezTo>
                <a:cubicBezTo>
                  <a:pt x="663" y="7152"/>
                  <a:pt x="32" y="7782"/>
                  <a:pt x="32" y="8570"/>
                </a:cubicBezTo>
                <a:cubicBezTo>
                  <a:pt x="32" y="9358"/>
                  <a:pt x="663" y="9988"/>
                  <a:pt x="1450" y="9988"/>
                </a:cubicBezTo>
                <a:cubicBezTo>
                  <a:pt x="1797" y="9988"/>
                  <a:pt x="2112" y="9862"/>
                  <a:pt x="2364" y="9610"/>
                </a:cubicBezTo>
                <a:cubicBezTo>
                  <a:pt x="3183" y="9830"/>
                  <a:pt x="3908" y="10366"/>
                  <a:pt x="4286" y="11122"/>
                </a:cubicBezTo>
                <a:lnTo>
                  <a:pt x="4286" y="11752"/>
                </a:lnTo>
                <a:cubicBezTo>
                  <a:pt x="4286" y="11941"/>
                  <a:pt x="4443" y="12098"/>
                  <a:pt x="4632" y="12098"/>
                </a:cubicBezTo>
                <a:cubicBezTo>
                  <a:pt x="4853" y="12098"/>
                  <a:pt x="5010" y="11941"/>
                  <a:pt x="5010" y="11752"/>
                </a:cubicBezTo>
                <a:lnTo>
                  <a:pt x="5010" y="11342"/>
                </a:lnTo>
                <a:lnTo>
                  <a:pt x="6050" y="11342"/>
                </a:lnTo>
                <a:cubicBezTo>
                  <a:pt x="7846" y="11342"/>
                  <a:pt x="9295" y="9893"/>
                  <a:pt x="9295" y="8129"/>
                </a:cubicBezTo>
                <a:cubicBezTo>
                  <a:pt x="9200" y="7971"/>
                  <a:pt x="9043" y="7814"/>
                  <a:pt x="8854" y="7814"/>
                </a:cubicBezTo>
                <a:lnTo>
                  <a:pt x="7436" y="7814"/>
                </a:lnTo>
                <a:cubicBezTo>
                  <a:pt x="6428" y="7814"/>
                  <a:pt x="5546" y="8286"/>
                  <a:pt x="4947" y="9042"/>
                </a:cubicBezTo>
                <a:lnTo>
                  <a:pt x="4947" y="6837"/>
                </a:lnTo>
                <a:cubicBezTo>
                  <a:pt x="5357" y="6081"/>
                  <a:pt x="6050" y="5545"/>
                  <a:pt x="6901" y="5325"/>
                </a:cubicBezTo>
                <a:cubicBezTo>
                  <a:pt x="7121" y="5545"/>
                  <a:pt x="7436" y="5671"/>
                  <a:pt x="7814" y="5671"/>
                </a:cubicBezTo>
                <a:cubicBezTo>
                  <a:pt x="8602" y="5671"/>
                  <a:pt x="9200" y="5041"/>
                  <a:pt x="9200" y="4254"/>
                </a:cubicBezTo>
                <a:cubicBezTo>
                  <a:pt x="9200" y="3466"/>
                  <a:pt x="8602" y="2836"/>
                  <a:pt x="7814" y="2836"/>
                </a:cubicBezTo>
                <a:cubicBezTo>
                  <a:pt x="7027" y="2836"/>
                  <a:pt x="6396" y="3466"/>
                  <a:pt x="6396" y="4254"/>
                </a:cubicBezTo>
                <a:cubicBezTo>
                  <a:pt x="6396" y="4411"/>
                  <a:pt x="6428" y="4569"/>
                  <a:pt x="6459" y="4726"/>
                </a:cubicBezTo>
                <a:cubicBezTo>
                  <a:pt x="5861" y="4947"/>
                  <a:pt x="5357" y="5262"/>
                  <a:pt x="4947" y="5671"/>
                </a:cubicBezTo>
                <a:lnTo>
                  <a:pt x="4947" y="3529"/>
                </a:lnTo>
                <a:cubicBezTo>
                  <a:pt x="5798" y="3372"/>
                  <a:pt x="6365" y="2615"/>
                  <a:pt x="6365" y="1796"/>
                </a:cubicBezTo>
                <a:cubicBezTo>
                  <a:pt x="6365" y="788"/>
                  <a:pt x="5577" y="1"/>
                  <a:pt x="46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pic>
        <p:nvPicPr>
          <p:cNvPr id="778" name="Google Shape;778;p39"/>
          <p:cNvPicPr preferRelativeResize="0"/>
          <p:nvPr/>
        </p:nvPicPr>
        <p:blipFill>
          <a:blip r:embed="rId3">
            <a:alphaModFix/>
          </a:blip>
          <a:stretch>
            <a:fillRect/>
          </a:stretch>
        </p:blipFill>
        <p:spPr>
          <a:xfrm>
            <a:off x="3858250" y="570732"/>
            <a:ext cx="4980950" cy="310764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782" name="Shape 782"/>
        <p:cNvGrpSpPr/>
        <p:nvPr/>
      </p:nvGrpSpPr>
      <p:grpSpPr>
        <a:xfrm>
          <a:off x="0" y="0"/>
          <a:ext cx="0" cy="0"/>
          <a:chOff x="0" y="0"/>
          <a:chExt cx="0" cy="0"/>
        </a:xfrm>
      </p:grpSpPr>
      <p:sp>
        <p:nvSpPr>
          <p:cNvPr id="783" name="Google Shape;783;p40"/>
          <p:cNvSpPr txBox="1"/>
          <p:nvPr>
            <p:ph type="title"/>
          </p:nvPr>
        </p:nvSpPr>
        <p:spPr>
          <a:xfrm>
            <a:off x="1481325" y="272082"/>
            <a:ext cx="6172200" cy="1373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b="1" lang="en" sz="2200">
                <a:solidFill>
                  <a:srgbClr val="000000"/>
                </a:solidFill>
                <a:latin typeface="Arial"/>
                <a:ea typeface="Arial"/>
                <a:cs typeface="Arial"/>
                <a:sym typeface="Arial"/>
              </a:rPr>
              <a:t>Six advantages of segmentation</a:t>
            </a:r>
            <a:r>
              <a:rPr lang="en" sz="2200">
                <a:solidFill>
                  <a:srgbClr val="000000"/>
                </a:solidFill>
                <a:latin typeface="Arial"/>
                <a:ea typeface="Arial"/>
                <a:cs typeface="Arial"/>
                <a:sym typeface="Arial"/>
              </a:rPr>
              <a:t>: </a:t>
            </a:r>
            <a:endParaRPr sz="2200"/>
          </a:p>
        </p:txBody>
      </p:sp>
      <p:sp>
        <p:nvSpPr>
          <p:cNvPr id="784" name="Google Shape;784;p40"/>
          <p:cNvSpPr txBox="1"/>
          <p:nvPr>
            <p:ph idx="6" type="subTitle"/>
          </p:nvPr>
        </p:nvSpPr>
        <p:spPr>
          <a:xfrm>
            <a:off x="1651325" y="1645475"/>
            <a:ext cx="3960000" cy="30804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1800">
                <a:solidFill>
                  <a:srgbClr val="0A1D37"/>
                </a:solidFill>
              </a:rPr>
              <a:t>Segmentation generates a customer-centric marketing program that allows organizations to increase the rate of their competitiveness. </a:t>
            </a:r>
            <a:endParaRPr sz="1800">
              <a:solidFill>
                <a:srgbClr val="0A1D37"/>
              </a:solidFill>
            </a:endParaRPr>
          </a:p>
          <a:p>
            <a:pPr indent="0" lvl="0" marL="0" rtl="0" algn="ctr">
              <a:spcBef>
                <a:spcPts val="1200"/>
              </a:spcBef>
              <a:spcAft>
                <a:spcPts val="0"/>
              </a:spcAft>
              <a:buNone/>
            </a:pPr>
            <a:r>
              <a:t/>
            </a:r>
            <a:endParaRPr/>
          </a:p>
        </p:txBody>
      </p:sp>
      <p:sp>
        <p:nvSpPr>
          <p:cNvPr id="785" name="Google Shape;785;p40"/>
          <p:cNvSpPr/>
          <p:nvPr/>
        </p:nvSpPr>
        <p:spPr>
          <a:xfrm>
            <a:off x="1658191" y="1120698"/>
            <a:ext cx="248176" cy="323043"/>
          </a:xfrm>
          <a:custGeom>
            <a:rect b="b" l="l" r="r" t="t"/>
            <a:pathLst>
              <a:path extrusionOk="0" h="12099" w="9295">
                <a:moveTo>
                  <a:pt x="4601" y="1"/>
                </a:moveTo>
                <a:cubicBezTo>
                  <a:pt x="3624" y="1"/>
                  <a:pt x="2836" y="788"/>
                  <a:pt x="2836" y="1796"/>
                </a:cubicBezTo>
                <a:cubicBezTo>
                  <a:pt x="2836" y="2647"/>
                  <a:pt x="3467" y="3372"/>
                  <a:pt x="4254" y="3529"/>
                </a:cubicBezTo>
                <a:lnTo>
                  <a:pt x="4254" y="4789"/>
                </a:lnTo>
                <a:cubicBezTo>
                  <a:pt x="3656" y="4033"/>
                  <a:pt x="2742" y="3561"/>
                  <a:pt x="1765" y="3561"/>
                </a:cubicBezTo>
                <a:lnTo>
                  <a:pt x="348" y="3561"/>
                </a:lnTo>
                <a:cubicBezTo>
                  <a:pt x="158" y="3561"/>
                  <a:pt x="1" y="3718"/>
                  <a:pt x="1" y="3907"/>
                </a:cubicBezTo>
                <a:cubicBezTo>
                  <a:pt x="1" y="5671"/>
                  <a:pt x="1450" y="7152"/>
                  <a:pt x="3214" y="7152"/>
                </a:cubicBezTo>
                <a:lnTo>
                  <a:pt x="4286" y="7152"/>
                </a:lnTo>
                <a:lnTo>
                  <a:pt x="4286" y="9988"/>
                </a:lnTo>
                <a:cubicBezTo>
                  <a:pt x="3845" y="9547"/>
                  <a:pt x="3340" y="9231"/>
                  <a:pt x="2805" y="9042"/>
                </a:cubicBezTo>
                <a:cubicBezTo>
                  <a:pt x="2836" y="8885"/>
                  <a:pt x="2868" y="8727"/>
                  <a:pt x="2868" y="8570"/>
                </a:cubicBezTo>
                <a:cubicBezTo>
                  <a:pt x="2868" y="7782"/>
                  <a:pt x="2238" y="7152"/>
                  <a:pt x="1450" y="7152"/>
                </a:cubicBezTo>
                <a:cubicBezTo>
                  <a:pt x="663" y="7152"/>
                  <a:pt x="32" y="7782"/>
                  <a:pt x="32" y="8570"/>
                </a:cubicBezTo>
                <a:cubicBezTo>
                  <a:pt x="32" y="9358"/>
                  <a:pt x="663" y="9988"/>
                  <a:pt x="1450" y="9988"/>
                </a:cubicBezTo>
                <a:cubicBezTo>
                  <a:pt x="1797" y="9988"/>
                  <a:pt x="2112" y="9862"/>
                  <a:pt x="2364" y="9610"/>
                </a:cubicBezTo>
                <a:cubicBezTo>
                  <a:pt x="3183" y="9830"/>
                  <a:pt x="3908" y="10366"/>
                  <a:pt x="4286" y="11122"/>
                </a:cubicBezTo>
                <a:lnTo>
                  <a:pt x="4286" y="11752"/>
                </a:lnTo>
                <a:cubicBezTo>
                  <a:pt x="4286" y="11941"/>
                  <a:pt x="4443" y="12098"/>
                  <a:pt x="4632" y="12098"/>
                </a:cubicBezTo>
                <a:cubicBezTo>
                  <a:pt x="4853" y="12098"/>
                  <a:pt x="5010" y="11941"/>
                  <a:pt x="5010" y="11752"/>
                </a:cubicBezTo>
                <a:lnTo>
                  <a:pt x="5010" y="11342"/>
                </a:lnTo>
                <a:lnTo>
                  <a:pt x="6050" y="11342"/>
                </a:lnTo>
                <a:cubicBezTo>
                  <a:pt x="7846" y="11342"/>
                  <a:pt x="9295" y="9893"/>
                  <a:pt x="9295" y="8129"/>
                </a:cubicBezTo>
                <a:cubicBezTo>
                  <a:pt x="9200" y="7971"/>
                  <a:pt x="9043" y="7814"/>
                  <a:pt x="8854" y="7814"/>
                </a:cubicBezTo>
                <a:lnTo>
                  <a:pt x="7436" y="7814"/>
                </a:lnTo>
                <a:cubicBezTo>
                  <a:pt x="6428" y="7814"/>
                  <a:pt x="5546" y="8286"/>
                  <a:pt x="4947" y="9042"/>
                </a:cubicBezTo>
                <a:lnTo>
                  <a:pt x="4947" y="6837"/>
                </a:lnTo>
                <a:cubicBezTo>
                  <a:pt x="5357" y="6081"/>
                  <a:pt x="6050" y="5545"/>
                  <a:pt x="6901" y="5325"/>
                </a:cubicBezTo>
                <a:cubicBezTo>
                  <a:pt x="7121" y="5545"/>
                  <a:pt x="7436" y="5671"/>
                  <a:pt x="7814" y="5671"/>
                </a:cubicBezTo>
                <a:cubicBezTo>
                  <a:pt x="8602" y="5671"/>
                  <a:pt x="9200" y="5041"/>
                  <a:pt x="9200" y="4254"/>
                </a:cubicBezTo>
                <a:cubicBezTo>
                  <a:pt x="9200" y="3466"/>
                  <a:pt x="8602" y="2836"/>
                  <a:pt x="7814" y="2836"/>
                </a:cubicBezTo>
                <a:cubicBezTo>
                  <a:pt x="7027" y="2836"/>
                  <a:pt x="6396" y="3466"/>
                  <a:pt x="6396" y="4254"/>
                </a:cubicBezTo>
                <a:cubicBezTo>
                  <a:pt x="6396" y="4411"/>
                  <a:pt x="6428" y="4569"/>
                  <a:pt x="6459" y="4726"/>
                </a:cubicBezTo>
                <a:cubicBezTo>
                  <a:pt x="5861" y="4947"/>
                  <a:pt x="5357" y="5262"/>
                  <a:pt x="4947" y="5671"/>
                </a:cubicBezTo>
                <a:lnTo>
                  <a:pt x="4947" y="3529"/>
                </a:lnTo>
                <a:cubicBezTo>
                  <a:pt x="5798" y="3372"/>
                  <a:pt x="6365" y="2615"/>
                  <a:pt x="6365" y="1796"/>
                </a:cubicBezTo>
                <a:cubicBezTo>
                  <a:pt x="6365" y="788"/>
                  <a:pt x="5577" y="1"/>
                  <a:pt x="46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grpSp>
        <p:nvGrpSpPr>
          <p:cNvPr id="786" name="Google Shape;786;p40"/>
          <p:cNvGrpSpPr/>
          <p:nvPr/>
        </p:nvGrpSpPr>
        <p:grpSpPr>
          <a:xfrm>
            <a:off x="7141198" y="1120284"/>
            <a:ext cx="287719" cy="323871"/>
            <a:chOff x="-20930075" y="4066100"/>
            <a:chExt cx="269400" cy="303250"/>
          </a:xfrm>
        </p:grpSpPr>
        <p:sp>
          <p:nvSpPr>
            <p:cNvPr id="787" name="Google Shape;787;p40"/>
            <p:cNvSpPr/>
            <p:nvPr/>
          </p:nvSpPr>
          <p:spPr>
            <a:xfrm>
              <a:off x="-20865475" y="4066100"/>
              <a:ext cx="141775" cy="144150"/>
            </a:xfrm>
            <a:custGeom>
              <a:rect b="b" l="l" r="r" t="t"/>
              <a:pathLst>
                <a:path extrusionOk="0" h="5766" w="5671">
                  <a:moveTo>
                    <a:pt x="2836" y="2174"/>
                  </a:moveTo>
                  <a:cubicBezTo>
                    <a:pt x="3245" y="2174"/>
                    <a:pt x="3560" y="2489"/>
                    <a:pt x="3560" y="2867"/>
                  </a:cubicBezTo>
                  <a:cubicBezTo>
                    <a:pt x="3560" y="3277"/>
                    <a:pt x="3245" y="3592"/>
                    <a:pt x="2836" y="3592"/>
                  </a:cubicBezTo>
                  <a:cubicBezTo>
                    <a:pt x="2457" y="3592"/>
                    <a:pt x="2142" y="3277"/>
                    <a:pt x="2142" y="2867"/>
                  </a:cubicBezTo>
                  <a:cubicBezTo>
                    <a:pt x="2142" y="2489"/>
                    <a:pt x="2457" y="2174"/>
                    <a:pt x="2836" y="2174"/>
                  </a:cubicBezTo>
                  <a:close/>
                  <a:moveTo>
                    <a:pt x="2836" y="0"/>
                  </a:moveTo>
                  <a:cubicBezTo>
                    <a:pt x="2457" y="0"/>
                    <a:pt x="2111" y="252"/>
                    <a:pt x="1890" y="599"/>
                  </a:cubicBezTo>
                  <a:cubicBezTo>
                    <a:pt x="1791" y="563"/>
                    <a:pt x="1685" y="545"/>
                    <a:pt x="1577" y="545"/>
                  </a:cubicBezTo>
                  <a:cubicBezTo>
                    <a:pt x="1307" y="545"/>
                    <a:pt x="1031" y="657"/>
                    <a:pt x="851" y="882"/>
                  </a:cubicBezTo>
                  <a:cubicBezTo>
                    <a:pt x="630" y="1071"/>
                    <a:pt x="536" y="1355"/>
                    <a:pt x="536" y="1607"/>
                  </a:cubicBezTo>
                  <a:cubicBezTo>
                    <a:pt x="536" y="1733"/>
                    <a:pt x="536" y="1827"/>
                    <a:pt x="567" y="1922"/>
                  </a:cubicBezTo>
                  <a:cubicBezTo>
                    <a:pt x="189" y="2142"/>
                    <a:pt x="0" y="2489"/>
                    <a:pt x="0" y="2867"/>
                  </a:cubicBezTo>
                  <a:cubicBezTo>
                    <a:pt x="0" y="3308"/>
                    <a:pt x="189" y="3655"/>
                    <a:pt x="567" y="3812"/>
                  </a:cubicBezTo>
                  <a:cubicBezTo>
                    <a:pt x="536" y="3938"/>
                    <a:pt x="536" y="4033"/>
                    <a:pt x="536" y="4127"/>
                  </a:cubicBezTo>
                  <a:cubicBezTo>
                    <a:pt x="536" y="4411"/>
                    <a:pt x="630" y="4694"/>
                    <a:pt x="851" y="4883"/>
                  </a:cubicBezTo>
                  <a:cubicBezTo>
                    <a:pt x="1036" y="5092"/>
                    <a:pt x="1325" y="5216"/>
                    <a:pt x="1603" y="5216"/>
                  </a:cubicBezTo>
                  <a:cubicBezTo>
                    <a:pt x="1702" y="5216"/>
                    <a:pt x="1799" y="5200"/>
                    <a:pt x="1890" y="5167"/>
                  </a:cubicBezTo>
                  <a:cubicBezTo>
                    <a:pt x="2111" y="5513"/>
                    <a:pt x="2457" y="5766"/>
                    <a:pt x="2836" y="5766"/>
                  </a:cubicBezTo>
                  <a:cubicBezTo>
                    <a:pt x="3245" y="5766"/>
                    <a:pt x="3592" y="5513"/>
                    <a:pt x="3781" y="5167"/>
                  </a:cubicBezTo>
                  <a:cubicBezTo>
                    <a:pt x="3889" y="5203"/>
                    <a:pt x="3999" y="5221"/>
                    <a:pt x="4109" y="5221"/>
                  </a:cubicBezTo>
                  <a:cubicBezTo>
                    <a:pt x="4382" y="5221"/>
                    <a:pt x="4649" y="5108"/>
                    <a:pt x="4852" y="4883"/>
                  </a:cubicBezTo>
                  <a:cubicBezTo>
                    <a:pt x="5041" y="4694"/>
                    <a:pt x="5167" y="4411"/>
                    <a:pt x="5167" y="4127"/>
                  </a:cubicBezTo>
                  <a:cubicBezTo>
                    <a:pt x="5167" y="4033"/>
                    <a:pt x="5167" y="3938"/>
                    <a:pt x="5135" y="3812"/>
                  </a:cubicBezTo>
                  <a:cubicBezTo>
                    <a:pt x="5482" y="3623"/>
                    <a:pt x="5671" y="3277"/>
                    <a:pt x="5671" y="2867"/>
                  </a:cubicBezTo>
                  <a:cubicBezTo>
                    <a:pt x="5671" y="2489"/>
                    <a:pt x="5450" y="2142"/>
                    <a:pt x="5135" y="1922"/>
                  </a:cubicBezTo>
                  <a:cubicBezTo>
                    <a:pt x="5167" y="1827"/>
                    <a:pt x="5167" y="1733"/>
                    <a:pt x="5167" y="1607"/>
                  </a:cubicBezTo>
                  <a:cubicBezTo>
                    <a:pt x="5167" y="1355"/>
                    <a:pt x="5041" y="1071"/>
                    <a:pt x="4852" y="882"/>
                  </a:cubicBezTo>
                  <a:cubicBezTo>
                    <a:pt x="4643" y="673"/>
                    <a:pt x="4348" y="550"/>
                    <a:pt x="4069" y="550"/>
                  </a:cubicBezTo>
                  <a:cubicBezTo>
                    <a:pt x="3969" y="550"/>
                    <a:pt x="3872" y="566"/>
                    <a:pt x="3781" y="599"/>
                  </a:cubicBezTo>
                  <a:cubicBezTo>
                    <a:pt x="3592" y="252"/>
                    <a:pt x="3245" y="0"/>
                    <a:pt x="28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788" name="Google Shape;788;p40"/>
            <p:cNvSpPr/>
            <p:nvPr/>
          </p:nvSpPr>
          <p:spPr>
            <a:xfrm>
              <a:off x="-20930075" y="4191325"/>
              <a:ext cx="269400" cy="178025"/>
            </a:xfrm>
            <a:custGeom>
              <a:rect b="b" l="l" r="r" t="t"/>
              <a:pathLst>
                <a:path extrusionOk="0" h="7121" w="10776">
                  <a:moveTo>
                    <a:pt x="379" y="0"/>
                  </a:moveTo>
                  <a:cubicBezTo>
                    <a:pt x="253" y="0"/>
                    <a:pt x="190" y="32"/>
                    <a:pt x="95" y="95"/>
                  </a:cubicBezTo>
                  <a:cubicBezTo>
                    <a:pt x="32" y="189"/>
                    <a:pt x="1" y="252"/>
                    <a:pt x="1" y="378"/>
                  </a:cubicBezTo>
                  <a:cubicBezTo>
                    <a:pt x="1" y="473"/>
                    <a:pt x="190" y="2710"/>
                    <a:pt x="1103" y="3655"/>
                  </a:cubicBezTo>
                  <a:cubicBezTo>
                    <a:pt x="1513" y="4096"/>
                    <a:pt x="1922" y="4285"/>
                    <a:pt x="2364" y="4285"/>
                  </a:cubicBezTo>
                  <a:cubicBezTo>
                    <a:pt x="2679" y="4285"/>
                    <a:pt x="3025" y="4159"/>
                    <a:pt x="3340" y="3907"/>
                  </a:cubicBezTo>
                  <a:lnTo>
                    <a:pt x="4947" y="5514"/>
                  </a:lnTo>
                  <a:lnTo>
                    <a:pt x="4947" y="6427"/>
                  </a:lnTo>
                  <a:lnTo>
                    <a:pt x="2458" y="6427"/>
                  </a:lnTo>
                  <a:cubicBezTo>
                    <a:pt x="2269" y="6427"/>
                    <a:pt x="2112" y="6585"/>
                    <a:pt x="2112" y="6774"/>
                  </a:cubicBezTo>
                  <a:cubicBezTo>
                    <a:pt x="2112" y="6963"/>
                    <a:pt x="2269" y="7120"/>
                    <a:pt x="2458" y="7120"/>
                  </a:cubicBezTo>
                  <a:lnTo>
                    <a:pt x="8192" y="7120"/>
                  </a:lnTo>
                  <a:cubicBezTo>
                    <a:pt x="8381" y="7120"/>
                    <a:pt x="8539" y="6963"/>
                    <a:pt x="8539" y="6774"/>
                  </a:cubicBezTo>
                  <a:cubicBezTo>
                    <a:pt x="8539" y="6585"/>
                    <a:pt x="8381" y="6427"/>
                    <a:pt x="8192" y="6427"/>
                  </a:cubicBezTo>
                  <a:lnTo>
                    <a:pt x="5672" y="6427"/>
                  </a:lnTo>
                  <a:lnTo>
                    <a:pt x="5672" y="6207"/>
                  </a:lnTo>
                  <a:lnTo>
                    <a:pt x="7278" y="4600"/>
                  </a:lnTo>
                  <a:cubicBezTo>
                    <a:pt x="7751" y="4884"/>
                    <a:pt x="8066" y="5010"/>
                    <a:pt x="8413" y="5010"/>
                  </a:cubicBezTo>
                  <a:cubicBezTo>
                    <a:pt x="8854" y="5010"/>
                    <a:pt x="9232" y="4789"/>
                    <a:pt x="9673" y="4380"/>
                  </a:cubicBezTo>
                  <a:cubicBezTo>
                    <a:pt x="10586" y="3466"/>
                    <a:pt x="10775" y="1229"/>
                    <a:pt x="10775" y="1103"/>
                  </a:cubicBezTo>
                  <a:cubicBezTo>
                    <a:pt x="10775" y="977"/>
                    <a:pt x="10744" y="883"/>
                    <a:pt x="10649" y="820"/>
                  </a:cubicBezTo>
                  <a:cubicBezTo>
                    <a:pt x="10586" y="757"/>
                    <a:pt x="10492" y="693"/>
                    <a:pt x="10397" y="693"/>
                  </a:cubicBezTo>
                  <a:cubicBezTo>
                    <a:pt x="10303" y="693"/>
                    <a:pt x="8066" y="883"/>
                    <a:pt x="7121" y="1796"/>
                  </a:cubicBezTo>
                  <a:cubicBezTo>
                    <a:pt x="6365" y="2552"/>
                    <a:pt x="6302" y="3308"/>
                    <a:pt x="6869" y="4033"/>
                  </a:cubicBezTo>
                  <a:lnTo>
                    <a:pt x="5735" y="5167"/>
                  </a:lnTo>
                  <a:lnTo>
                    <a:pt x="5735" y="1324"/>
                  </a:lnTo>
                  <a:cubicBezTo>
                    <a:pt x="5609" y="1387"/>
                    <a:pt x="5514" y="1387"/>
                    <a:pt x="5388" y="1387"/>
                  </a:cubicBezTo>
                  <a:cubicBezTo>
                    <a:pt x="5262" y="1387"/>
                    <a:pt x="5136" y="1387"/>
                    <a:pt x="5041" y="1324"/>
                  </a:cubicBezTo>
                  <a:lnTo>
                    <a:pt x="5041" y="4443"/>
                  </a:lnTo>
                  <a:lnTo>
                    <a:pt x="3876" y="3340"/>
                  </a:lnTo>
                  <a:cubicBezTo>
                    <a:pt x="4474" y="2584"/>
                    <a:pt x="4411" y="1828"/>
                    <a:pt x="3655" y="1103"/>
                  </a:cubicBezTo>
                  <a:cubicBezTo>
                    <a:pt x="2742" y="189"/>
                    <a:pt x="505" y="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grpSp>
      <p:grpSp>
        <p:nvGrpSpPr>
          <p:cNvPr id="789" name="Google Shape;789;p40"/>
          <p:cNvGrpSpPr/>
          <p:nvPr/>
        </p:nvGrpSpPr>
        <p:grpSpPr>
          <a:xfrm>
            <a:off x="4580055" y="1120489"/>
            <a:ext cx="325580" cy="323471"/>
            <a:chOff x="-15296200" y="3326900"/>
            <a:chExt cx="304850" cy="302875"/>
          </a:xfrm>
        </p:grpSpPr>
        <p:sp>
          <p:nvSpPr>
            <p:cNvPr id="790" name="Google Shape;790;p40"/>
            <p:cNvSpPr/>
            <p:nvPr/>
          </p:nvSpPr>
          <p:spPr>
            <a:xfrm>
              <a:off x="-15182775" y="3326900"/>
              <a:ext cx="77200" cy="157175"/>
            </a:xfrm>
            <a:custGeom>
              <a:rect b="b" l="l" r="r" t="t"/>
              <a:pathLst>
                <a:path extrusionOk="0" h="6287" w="3088">
                  <a:moveTo>
                    <a:pt x="1556" y="1"/>
                  </a:moveTo>
                  <a:cubicBezTo>
                    <a:pt x="1434" y="1"/>
                    <a:pt x="1308" y="48"/>
                    <a:pt x="1229" y="143"/>
                  </a:cubicBezTo>
                  <a:cubicBezTo>
                    <a:pt x="1198" y="237"/>
                    <a:pt x="410" y="1560"/>
                    <a:pt x="0" y="3451"/>
                  </a:cubicBezTo>
                  <a:cubicBezTo>
                    <a:pt x="630" y="4333"/>
                    <a:pt x="1166" y="5278"/>
                    <a:pt x="1544" y="6286"/>
                  </a:cubicBezTo>
                  <a:cubicBezTo>
                    <a:pt x="1954" y="5309"/>
                    <a:pt x="2458" y="4364"/>
                    <a:pt x="3088" y="3451"/>
                  </a:cubicBezTo>
                  <a:cubicBezTo>
                    <a:pt x="2678" y="1529"/>
                    <a:pt x="1891" y="237"/>
                    <a:pt x="1859" y="143"/>
                  </a:cubicBezTo>
                  <a:cubicBezTo>
                    <a:pt x="1796" y="48"/>
                    <a:pt x="1678" y="1"/>
                    <a:pt x="15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791" name="Google Shape;791;p40"/>
            <p:cNvSpPr/>
            <p:nvPr/>
          </p:nvSpPr>
          <p:spPr>
            <a:xfrm>
              <a:off x="-15260825" y="3363175"/>
              <a:ext cx="108800" cy="199650"/>
            </a:xfrm>
            <a:custGeom>
              <a:rect b="b" l="l" r="r" t="t"/>
              <a:pathLst>
                <a:path extrusionOk="0" h="7986" w="4352">
                  <a:moveTo>
                    <a:pt x="432" y="1"/>
                  </a:moveTo>
                  <a:cubicBezTo>
                    <a:pt x="212" y="1"/>
                    <a:pt x="0" y="182"/>
                    <a:pt x="66" y="424"/>
                  </a:cubicBezTo>
                  <a:lnTo>
                    <a:pt x="949" y="3638"/>
                  </a:lnTo>
                  <a:cubicBezTo>
                    <a:pt x="1075" y="4047"/>
                    <a:pt x="1201" y="4520"/>
                    <a:pt x="1264" y="4961"/>
                  </a:cubicBezTo>
                  <a:cubicBezTo>
                    <a:pt x="1642" y="5497"/>
                    <a:pt x="2051" y="6001"/>
                    <a:pt x="2587" y="6410"/>
                  </a:cubicBezTo>
                  <a:cubicBezTo>
                    <a:pt x="3406" y="7072"/>
                    <a:pt x="3721" y="7292"/>
                    <a:pt x="4351" y="7986"/>
                  </a:cubicBezTo>
                  <a:lnTo>
                    <a:pt x="4351" y="6064"/>
                  </a:lnTo>
                  <a:cubicBezTo>
                    <a:pt x="4351" y="6001"/>
                    <a:pt x="4351" y="5938"/>
                    <a:pt x="4320" y="5906"/>
                  </a:cubicBezTo>
                  <a:cubicBezTo>
                    <a:pt x="3721" y="4205"/>
                    <a:pt x="2839" y="2693"/>
                    <a:pt x="1705" y="1338"/>
                  </a:cubicBezTo>
                  <a:lnTo>
                    <a:pt x="697" y="109"/>
                  </a:lnTo>
                  <a:cubicBezTo>
                    <a:pt x="621" y="34"/>
                    <a:pt x="526" y="1"/>
                    <a:pt x="4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792" name="Google Shape;792;p40"/>
            <p:cNvSpPr/>
            <p:nvPr/>
          </p:nvSpPr>
          <p:spPr>
            <a:xfrm>
              <a:off x="-15135525" y="3362475"/>
              <a:ext cx="109325" cy="200350"/>
            </a:xfrm>
            <a:custGeom>
              <a:rect b="b" l="l" r="r" t="t"/>
              <a:pathLst>
                <a:path extrusionOk="0" h="8014" w="4373">
                  <a:moveTo>
                    <a:pt x="3945" y="1"/>
                  </a:moveTo>
                  <a:cubicBezTo>
                    <a:pt x="3846" y="1"/>
                    <a:pt x="3742" y="41"/>
                    <a:pt x="3655" y="137"/>
                  </a:cubicBezTo>
                  <a:lnTo>
                    <a:pt x="2647" y="1366"/>
                  </a:lnTo>
                  <a:cubicBezTo>
                    <a:pt x="1513" y="2721"/>
                    <a:pt x="599" y="4296"/>
                    <a:pt x="32" y="5934"/>
                  </a:cubicBezTo>
                  <a:cubicBezTo>
                    <a:pt x="32" y="5966"/>
                    <a:pt x="1" y="6060"/>
                    <a:pt x="1" y="6092"/>
                  </a:cubicBezTo>
                  <a:lnTo>
                    <a:pt x="1" y="8014"/>
                  </a:lnTo>
                  <a:cubicBezTo>
                    <a:pt x="631" y="7320"/>
                    <a:pt x="914" y="7163"/>
                    <a:pt x="1765" y="6438"/>
                  </a:cubicBezTo>
                  <a:cubicBezTo>
                    <a:pt x="2301" y="6060"/>
                    <a:pt x="2710" y="5525"/>
                    <a:pt x="3088" y="4989"/>
                  </a:cubicBezTo>
                  <a:cubicBezTo>
                    <a:pt x="3151" y="4517"/>
                    <a:pt x="3246" y="4075"/>
                    <a:pt x="3403" y="3666"/>
                  </a:cubicBezTo>
                  <a:lnTo>
                    <a:pt x="4285" y="452"/>
                  </a:lnTo>
                  <a:cubicBezTo>
                    <a:pt x="4373" y="211"/>
                    <a:pt x="4171" y="1"/>
                    <a:pt x="39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793" name="Google Shape;793;p40"/>
            <p:cNvSpPr/>
            <p:nvPr/>
          </p:nvSpPr>
          <p:spPr>
            <a:xfrm>
              <a:off x="-15296200" y="3416600"/>
              <a:ext cx="143375" cy="213175"/>
            </a:xfrm>
            <a:custGeom>
              <a:rect b="b" l="l" r="r" t="t"/>
              <a:pathLst>
                <a:path extrusionOk="0" h="8527" w="5735">
                  <a:moveTo>
                    <a:pt x="346" y="0"/>
                  </a:moveTo>
                  <a:cubicBezTo>
                    <a:pt x="170" y="0"/>
                    <a:pt x="1" y="123"/>
                    <a:pt x="1" y="335"/>
                  </a:cubicBezTo>
                  <a:lnTo>
                    <a:pt x="1" y="3171"/>
                  </a:lnTo>
                  <a:cubicBezTo>
                    <a:pt x="1" y="6132"/>
                    <a:pt x="2458" y="8526"/>
                    <a:pt x="5357" y="8526"/>
                  </a:cubicBezTo>
                  <a:lnTo>
                    <a:pt x="5735" y="8526"/>
                  </a:lnTo>
                  <a:lnTo>
                    <a:pt x="5735" y="7581"/>
                  </a:lnTo>
                  <a:cubicBezTo>
                    <a:pt x="5735" y="7172"/>
                    <a:pt x="5577" y="6731"/>
                    <a:pt x="5262" y="6384"/>
                  </a:cubicBezTo>
                  <a:cubicBezTo>
                    <a:pt x="4695" y="5723"/>
                    <a:pt x="4254" y="5471"/>
                    <a:pt x="3529" y="4840"/>
                  </a:cubicBezTo>
                  <a:cubicBezTo>
                    <a:pt x="2584" y="4084"/>
                    <a:pt x="1828" y="3108"/>
                    <a:pt x="1387" y="2005"/>
                  </a:cubicBezTo>
                  <a:lnTo>
                    <a:pt x="694" y="241"/>
                  </a:lnTo>
                  <a:cubicBezTo>
                    <a:pt x="625" y="75"/>
                    <a:pt x="483" y="0"/>
                    <a:pt x="34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794" name="Google Shape;794;p40"/>
            <p:cNvSpPr/>
            <p:nvPr/>
          </p:nvSpPr>
          <p:spPr>
            <a:xfrm>
              <a:off x="-15134725" y="3416100"/>
              <a:ext cx="143375" cy="213675"/>
            </a:xfrm>
            <a:custGeom>
              <a:rect b="b" l="l" r="r" t="t"/>
              <a:pathLst>
                <a:path extrusionOk="0" h="8547" w="5735">
                  <a:moveTo>
                    <a:pt x="5357" y="1"/>
                  </a:moveTo>
                  <a:cubicBezTo>
                    <a:pt x="5224" y="1"/>
                    <a:pt x="5094" y="71"/>
                    <a:pt x="5041" y="229"/>
                  </a:cubicBezTo>
                  <a:lnTo>
                    <a:pt x="4348" y="2025"/>
                  </a:lnTo>
                  <a:cubicBezTo>
                    <a:pt x="3907" y="3128"/>
                    <a:pt x="3151" y="4104"/>
                    <a:pt x="2206" y="4860"/>
                  </a:cubicBezTo>
                  <a:cubicBezTo>
                    <a:pt x="1481" y="5427"/>
                    <a:pt x="1040" y="5743"/>
                    <a:pt x="473" y="6341"/>
                  </a:cubicBezTo>
                  <a:cubicBezTo>
                    <a:pt x="158" y="6688"/>
                    <a:pt x="0" y="7129"/>
                    <a:pt x="0" y="7601"/>
                  </a:cubicBezTo>
                  <a:lnTo>
                    <a:pt x="0" y="8546"/>
                  </a:lnTo>
                  <a:lnTo>
                    <a:pt x="378" y="8546"/>
                  </a:lnTo>
                  <a:cubicBezTo>
                    <a:pt x="3308" y="8546"/>
                    <a:pt x="5734" y="6152"/>
                    <a:pt x="5734" y="3191"/>
                  </a:cubicBezTo>
                  <a:lnTo>
                    <a:pt x="5734" y="355"/>
                  </a:lnTo>
                  <a:cubicBezTo>
                    <a:pt x="5734" y="136"/>
                    <a:pt x="5543" y="1"/>
                    <a:pt x="53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798" name="Shape 798"/>
        <p:cNvGrpSpPr/>
        <p:nvPr/>
      </p:nvGrpSpPr>
      <p:grpSpPr>
        <a:xfrm>
          <a:off x="0" y="0"/>
          <a:ext cx="0" cy="0"/>
          <a:chOff x="0" y="0"/>
          <a:chExt cx="0" cy="0"/>
        </a:xfrm>
      </p:grpSpPr>
      <p:sp>
        <p:nvSpPr>
          <p:cNvPr id="799" name="Google Shape;799;p41"/>
          <p:cNvSpPr txBox="1"/>
          <p:nvPr>
            <p:ph type="title"/>
          </p:nvPr>
        </p:nvSpPr>
        <p:spPr>
          <a:xfrm>
            <a:off x="1485900" y="180957"/>
            <a:ext cx="6172200" cy="1373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b="1" lang="en" sz="2200">
                <a:solidFill>
                  <a:srgbClr val="000000"/>
                </a:solidFill>
                <a:latin typeface="Arial"/>
                <a:ea typeface="Arial"/>
                <a:cs typeface="Arial"/>
                <a:sym typeface="Arial"/>
              </a:rPr>
              <a:t>S</a:t>
            </a:r>
            <a:r>
              <a:rPr b="1" lang="en" sz="2200">
                <a:solidFill>
                  <a:srgbClr val="000000"/>
                </a:solidFill>
                <a:latin typeface="Arial"/>
                <a:ea typeface="Arial"/>
                <a:cs typeface="Arial"/>
                <a:sym typeface="Arial"/>
              </a:rPr>
              <a:t>ix advantages of segmentation</a:t>
            </a:r>
            <a:r>
              <a:rPr lang="en" sz="1100">
                <a:solidFill>
                  <a:srgbClr val="000000"/>
                </a:solidFill>
                <a:latin typeface="Arial"/>
                <a:ea typeface="Arial"/>
                <a:cs typeface="Arial"/>
                <a:sym typeface="Arial"/>
              </a:rPr>
              <a:t>: </a:t>
            </a:r>
            <a:endParaRPr/>
          </a:p>
        </p:txBody>
      </p:sp>
      <p:sp>
        <p:nvSpPr>
          <p:cNvPr id="800" name="Google Shape;800;p41"/>
          <p:cNvSpPr txBox="1"/>
          <p:nvPr>
            <p:ph idx="2" type="subTitle"/>
          </p:nvPr>
        </p:nvSpPr>
        <p:spPr>
          <a:xfrm>
            <a:off x="310875" y="1554350"/>
            <a:ext cx="3547500" cy="31719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a:solidFill>
                  <a:srgbClr val="212121"/>
                </a:solidFill>
                <a:latin typeface="Arial"/>
                <a:ea typeface="Arial"/>
                <a:cs typeface="Arial"/>
                <a:sym typeface="Arial"/>
              </a:rPr>
              <a:t>Segmentation offers possibility of market expansion on the basis of geography. After leveraging the company's product or service to a particular territory on the basis of the segment's relative needs and wants, the organization is now capable to increase the range of their territorial coverage. </a:t>
            </a:r>
            <a:endParaRPr>
              <a:solidFill>
                <a:srgbClr val="212121"/>
              </a:solidFill>
            </a:endParaRPr>
          </a:p>
        </p:txBody>
      </p:sp>
      <p:sp>
        <p:nvSpPr>
          <p:cNvPr id="801" name="Google Shape;801;p41"/>
          <p:cNvSpPr txBox="1"/>
          <p:nvPr>
            <p:ph idx="6" type="subTitle"/>
          </p:nvPr>
        </p:nvSpPr>
        <p:spPr>
          <a:xfrm>
            <a:off x="4089725" y="1413050"/>
            <a:ext cx="3960000" cy="33132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1800">
                <a:solidFill>
                  <a:srgbClr val="0A1D37"/>
                </a:solidFill>
              </a:rPr>
              <a:t>As segmentation provides refinement of product messaging and deployment of the company's optimal offer to target market, customer retention becomes the end view. </a:t>
            </a:r>
            <a:endParaRPr sz="1800">
              <a:solidFill>
                <a:srgbClr val="0A1D37"/>
              </a:solidFill>
            </a:endParaRPr>
          </a:p>
          <a:p>
            <a:pPr indent="0" lvl="0" marL="0" rtl="0" algn="ctr">
              <a:spcBef>
                <a:spcPts val="1200"/>
              </a:spcBef>
              <a:spcAft>
                <a:spcPts val="0"/>
              </a:spcAft>
              <a:buNone/>
            </a:pPr>
            <a:r>
              <a:t/>
            </a:r>
            <a:endParaRPr/>
          </a:p>
        </p:txBody>
      </p:sp>
      <p:sp>
        <p:nvSpPr>
          <p:cNvPr id="802" name="Google Shape;802;p41"/>
          <p:cNvSpPr/>
          <p:nvPr/>
        </p:nvSpPr>
        <p:spPr>
          <a:xfrm>
            <a:off x="1818341" y="979398"/>
            <a:ext cx="248176" cy="323043"/>
          </a:xfrm>
          <a:custGeom>
            <a:rect b="b" l="l" r="r" t="t"/>
            <a:pathLst>
              <a:path extrusionOk="0" h="12099" w="9295">
                <a:moveTo>
                  <a:pt x="4601" y="1"/>
                </a:moveTo>
                <a:cubicBezTo>
                  <a:pt x="3624" y="1"/>
                  <a:pt x="2836" y="788"/>
                  <a:pt x="2836" y="1796"/>
                </a:cubicBezTo>
                <a:cubicBezTo>
                  <a:pt x="2836" y="2647"/>
                  <a:pt x="3467" y="3372"/>
                  <a:pt x="4254" y="3529"/>
                </a:cubicBezTo>
                <a:lnTo>
                  <a:pt x="4254" y="4789"/>
                </a:lnTo>
                <a:cubicBezTo>
                  <a:pt x="3656" y="4033"/>
                  <a:pt x="2742" y="3561"/>
                  <a:pt x="1765" y="3561"/>
                </a:cubicBezTo>
                <a:lnTo>
                  <a:pt x="348" y="3561"/>
                </a:lnTo>
                <a:cubicBezTo>
                  <a:pt x="158" y="3561"/>
                  <a:pt x="1" y="3718"/>
                  <a:pt x="1" y="3907"/>
                </a:cubicBezTo>
                <a:cubicBezTo>
                  <a:pt x="1" y="5671"/>
                  <a:pt x="1450" y="7152"/>
                  <a:pt x="3214" y="7152"/>
                </a:cubicBezTo>
                <a:lnTo>
                  <a:pt x="4286" y="7152"/>
                </a:lnTo>
                <a:lnTo>
                  <a:pt x="4286" y="9988"/>
                </a:lnTo>
                <a:cubicBezTo>
                  <a:pt x="3845" y="9547"/>
                  <a:pt x="3340" y="9231"/>
                  <a:pt x="2805" y="9042"/>
                </a:cubicBezTo>
                <a:cubicBezTo>
                  <a:pt x="2836" y="8885"/>
                  <a:pt x="2868" y="8727"/>
                  <a:pt x="2868" y="8570"/>
                </a:cubicBezTo>
                <a:cubicBezTo>
                  <a:pt x="2868" y="7782"/>
                  <a:pt x="2238" y="7152"/>
                  <a:pt x="1450" y="7152"/>
                </a:cubicBezTo>
                <a:cubicBezTo>
                  <a:pt x="663" y="7152"/>
                  <a:pt x="32" y="7782"/>
                  <a:pt x="32" y="8570"/>
                </a:cubicBezTo>
                <a:cubicBezTo>
                  <a:pt x="32" y="9358"/>
                  <a:pt x="663" y="9988"/>
                  <a:pt x="1450" y="9988"/>
                </a:cubicBezTo>
                <a:cubicBezTo>
                  <a:pt x="1797" y="9988"/>
                  <a:pt x="2112" y="9862"/>
                  <a:pt x="2364" y="9610"/>
                </a:cubicBezTo>
                <a:cubicBezTo>
                  <a:pt x="3183" y="9830"/>
                  <a:pt x="3908" y="10366"/>
                  <a:pt x="4286" y="11122"/>
                </a:cubicBezTo>
                <a:lnTo>
                  <a:pt x="4286" y="11752"/>
                </a:lnTo>
                <a:cubicBezTo>
                  <a:pt x="4286" y="11941"/>
                  <a:pt x="4443" y="12098"/>
                  <a:pt x="4632" y="12098"/>
                </a:cubicBezTo>
                <a:cubicBezTo>
                  <a:pt x="4853" y="12098"/>
                  <a:pt x="5010" y="11941"/>
                  <a:pt x="5010" y="11752"/>
                </a:cubicBezTo>
                <a:lnTo>
                  <a:pt x="5010" y="11342"/>
                </a:lnTo>
                <a:lnTo>
                  <a:pt x="6050" y="11342"/>
                </a:lnTo>
                <a:cubicBezTo>
                  <a:pt x="7846" y="11342"/>
                  <a:pt x="9295" y="9893"/>
                  <a:pt x="9295" y="8129"/>
                </a:cubicBezTo>
                <a:cubicBezTo>
                  <a:pt x="9200" y="7971"/>
                  <a:pt x="9043" y="7814"/>
                  <a:pt x="8854" y="7814"/>
                </a:cubicBezTo>
                <a:lnTo>
                  <a:pt x="7436" y="7814"/>
                </a:lnTo>
                <a:cubicBezTo>
                  <a:pt x="6428" y="7814"/>
                  <a:pt x="5546" y="8286"/>
                  <a:pt x="4947" y="9042"/>
                </a:cubicBezTo>
                <a:lnTo>
                  <a:pt x="4947" y="6837"/>
                </a:lnTo>
                <a:cubicBezTo>
                  <a:pt x="5357" y="6081"/>
                  <a:pt x="6050" y="5545"/>
                  <a:pt x="6901" y="5325"/>
                </a:cubicBezTo>
                <a:cubicBezTo>
                  <a:pt x="7121" y="5545"/>
                  <a:pt x="7436" y="5671"/>
                  <a:pt x="7814" y="5671"/>
                </a:cubicBezTo>
                <a:cubicBezTo>
                  <a:pt x="8602" y="5671"/>
                  <a:pt x="9200" y="5041"/>
                  <a:pt x="9200" y="4254"/>
                </a:cubicBezTo>
                <a:cubicBezTo>
                  <a:pt x="9200" y="3466"/>
                  <a:pt x="8602" y="2836"/>
                  <a:pt x="7814" y="2836"/>
                </a:cubicBezTo>
                <a:cubicBezTo>
                  <a:pt x="7027" y="2836"/>
                  <a:pt x="6396" y="3466"/>
                  <a:pt x="6396" y="4254"/>
                </a:cubicBezTo>
                <a:cubicBezTo>
                  <a:pt x="6396" y="4411"/>
                  <a:pt x="6428" y="4569"/>
                  <a:pt x="6459" y="4726"/>
                </a:cubicBezTo>
                <a:cubicBezTo>
                  <a:pt x="5861" y="4947"/>
                  <a:pt x="5357" y="5262"/>
                  <a:pt x="4947" y="5671"/>
                </a:cubicBezTo>
                <a:lnTo>
                  <a:pt x="4947" y="3529"/>
                </a:lnTo>
                <a:cubicBezTo>
                  <a:pt x="5798" y="3372"/>
                  <a:pt x="6365" y="2615"/>
                  <a:pt x="6365" y="1796"/>
                </a:cubicBezTo>
                <a:cubicBezTo>
                  <a:pt x="6365" y="788"/>
                  <a:pt x="5577" y="1"/>
                  <a:pt x="46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grpSp>
        <p:nvGrpSpPr>
          <p:cNvPr id="803" name="Google Shape;803;p41"/>
          <p:cNvGrpSpPr/>
          <p:nvPr/>
        </p:nvGrpSpPr>
        <p:grpSpPr>
          <a:xfrm>
            <a:off x="4371623" y="978996"/>
            <a:ext cx="287719" cy="323871"/>
            <a:chOff x="-20930075" y="4066100"/>
            <a:chExt cx="269400" cy="303250"/>
          </a:xfrm>
        </p:grpSpPr>
        <p:sp>
          <p:nvSpPr>
            <p:cNvPr id="804" name="Google Shape;804;p41"/>
            <p:cNvSpPr/>
            <p:nvPr/>
          </p:nvSpPr>
          <p:spPr>
            <a:xfrm>
              <a:off x="-20865475" y="4066100"/>
              <a:ext cx="141775" cy="144150"/>
            </a:xfrm>
            <a:custGeom>
              <a:rect b="b" l="l" r="r" t="t"/>
              <a:pathLst>
                <a:path extrusionOk="0" h="5766" w="5671">
                  <a:moveTo>
                    <a:pt x="2836" y="2174"/>
                  </a:moveTo>
                  <a:cubicBezTo>
                    <a:pt x="3245" y="2174"/>
                    <a:pt x="3560" y="2489"/>
                    <a:pt x="3560" y="2867"/>
                  </a:cubicBezTo>
                  <a:cubicBezTo>
                    <a:pt x="3560" y="3277"/>
                    <a:pt x="3245" y="3592"/>
                    <a:pt x="2836" y="3592"/>
                  </a:cubicBezTo>
                  <a:cubicBezTo>
                    <a:pt x="2457" y="3592"/>
                    <a:pt x="2142" y="3277"/>
                    <a:pt x="2142" y="2867"/>
                  </a:cubicBezTo>
                  <a:cubicBezTo>
                    <a:pt x="2142" y="2489"/>
                    <a:pt x="2457" y="2174"/>
                    <a:pt x="2836" y="2174"/>
                  </a:cubicBezTo>
                  <a:close/>
                  <a:moveTo>
                    <a:pt x="2836" y="0"/>
                  </a:moveTo>
                  <a:cubicBezTo>
                    <a:pt x="2457" y="0"/>
                    <a:pt x="2111" y="252"/>
                    <a:pt x="1890" y="599"/>
                  </a:cubicBezTo>
                  <a:cubicBezTo>
                    <a:pt x="1791" y="563"/>
                    <a:pt x="1685" y="545"/>
                    <a:pt x="1577" y="545"/>
                  </a:cubicBezTo>
                  <a:cubicBezTo>
                    <a:pt x="1307" y="545"/>
                    <a:pt x="1031" y="657"/>
                    <a:pt x="851" y="882"/>
                  </a:cubicBezTo>
                  <a:cubicBezTo>
                    <a:pt x="630" y="1071"/>
                    <a:pt x="536" y="1355"/>
                    <a:pt x="536" y="1607"/>
                  </a:cubicBezTo>
                  <a:cubicBezTo>
                    <a:pt x="536" y="1733"/>
                    <a:pt x="536" y="1827"/>
                    <a:pt x="567" y="1922"/>
                  </a:cubicBezTo>
                  <a:cubicBezTo>
                    <a:pt x="189" y="2142"/>
                    <a:pt x="0" y="2489"/>
                    <a:pt x="0" y="2867"/>
                  </a:cubicBezTo>
                  <a:cubicBezTo>
                    <a:pt x="0" y="3308"/>
                    <a:pt x="189" y="3655"/>
                    <a:pt x="567" y="3812"/>
                  </a:cubicBezTo>
                  <a:cubicBezTo>
                    <a:pt x="536" y="3938"/>
                    <a:pt x="536" y="4033"/>
                    <a:pt x="536" y="4127"/>
                  </a:cubicBezTo>
                  <a:cubicBezTo>
                    <a:pt x="536" y="4411"/>
                    <a:pt x="630" y="4694"/>
                    <a:pt x="851" y="4883"/>
                  </a:cubicBezTo>
                  <a:cubicBezTo>
                    <a:pt x="1036" y="5092"/>
                    <a:pt x="1325" y="5216"/>
                    <a:pt x="1603" y="5216"/>
                  </a:cubicBezTo>
                  <a:cubicBezTo>
                    <a:pt x="1702" y="5216"/>
                    <a:pt x="1799" y="5200"/>
                    <a:pt x="1890" y="5167"/>
                  </a:cubicBezTo>
                  <a:cubicBezTo>
                    <a:pt x="2111" y="5513"/>
                    <a:pt x="2457" y="5766"/>
                    <a:pt x="2836" y="5766"/>
                  </a:cubicBezTo>
                  <a:cubicBezTo>
                    <a:pt x="3245" y="5766"/>
                    <a:pt x="3592" y="5513"/>
                    <a:pt x="3781" y="5167"/>
                  </a:cubicBezTo>
                  <a:cubicBezTo>
                    <a:pt x="3889" y="5203"/>
                    <a:pt x="3999" y="5221"/>
                    <a:pt x="4109" y="5221"/>
                  </a:cubicBezTo>
                  <a:cubicBezTo>
                    <a:pt x="4382" y="5221"/>
                    <a:pt x="4649" y="5108"/>
                    <a:pt x="4852" y="4883"/>
                  </a:cubicBezTo>
                  <a:cubicBezTo>
                    <a:pt x="5041" y="4694"/>
                    <a:pt x="5167" y="4411"/>
                    <a:pt x="5167" y="4127"/>
                  </a:cubicBezTo>
                  <a:cubicBezTo>
                    <a:pt x="5167" y="4033"/>
                    <a:pt x="5167" y="3938"/>
                    <a:pt x="5135" y="3812"/>
                  </a:cubicBezTo>
                  <a:cubicBezTo>
                    <a:pt x="5482" y="3623"/>
                    <a:pt x="5671" y="3277"/>
                    <a:pt x="5671" y="2867"/>
                  </a:cubicBezTo>
                  <a:cubicBezTo>
                    <a:pt x="5671" y="2489"/>
                    <a:pt x="5450" y="2142"/>
                    <a:pt x="5135" y="1922"/>
                  </a:cubicBezTo>
                  <a:cubicBezTo>
                    <a:pt x="5167" y="1827"/>
                    <a:pt x="5167" y="1733"/>
                    <a:pt x="5167" y="1607"/>
                  </a:cubicBezTo>
                  <a:cubicBezTo>
                    <a:pt x="5167" y="1355"/>
                    <a:pt x="5041" y="1071"/>
                    <a:pt x="4852" y="882"/>
                  </a:cubicBezTo>
                  <a:cubicBezTo>
                    <a:pt x="4643" y="673"/>
                    <a:pt x="4348" y="550"/>
                    <a:pt x="4069" y="550"/>
                  </a:cubicBezTo>
                  <a:cubicBezTo>
                    <a:pt x="3969" y="550"/>
                    <a:pt x="3872" y="566"/>
                    <a:pt x="3781" y="599"/>
                  </a:cubicBezTo>
                  <a:cubicBezTo>
                    <a:pt x="3592" y="252"/>
                    <a:pt x="3245" y="0"/>
                    <a:pt x="28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805" name="Google Shape;805;p41"/>
            <p:cNvSpPr/>
            <p:nvPr/>
          </p:nvSpPr>
          <p:spPr>
            <a:xfrm>
              <a:off x="-20930075" y="4191325"/>
              <a:ext cx="269400" cy="178025"/>
            </a:xfrm>
            <a:custGeom>
              <a:rect b="b" l="l" r="r" t="t"/>
              <a:pathLst>
                <a:path extrusionOk="0" h="7121" w="10776">
                  <a:moveTo>
                    <a:pt x="379" y="0"/>
                  </a:moveTo>
                  <a:cubicBezTo>
                    <a:pt x="253" y="0"/>
                    <a:pt x="190" y="32"/>
                    <a:pt x="95" y="95"/>
                  </a:cubicBezTo>
                  <a:cubicBezTo>
                    <a:pt x="32" y="189"/>
                    <a:pt x="1" y="252"/>
                    <a:pt x="1" y="378"/>
                  </a:cubicBezTo>
                  <a:cubicBezTo>
                    <a:pt x="1" y="473"/>
                    <a:pt x="190" y="2710"/>
                    <a:pt x="1103" y="3655"/>
                  </a:cubicBezTo>
                  <a:cubicBezTo>
                    <a:pt x="1513" y="4096"/>
                    <a:pt x="1922" y="4285"/>
                    <a:pt x="2364" y="4285"/>
                  </a:cubicBezTo>
                  <a:cubicBezTo>
                    <a:pt x="2679" y="4285"/>
                    <a:pt x="3025" y="4159"/>
                    <a:pt x="3340" y="3907"/>
                  </a:cubicBezTo>
                  <a:lnTo>
                    <a:pt x="4947" y="5514"/>
                  </a:lnTo>
                  <a:lnTo>
                    <a:pt x="4947" y="6427"/>
                  </a:lnTo>
                  <a:lnTo>
                    <a:pt x="2458" y="6427"/>
                  </a:lnTo>
                  <a:cubicBezTo>
                    <a:pt x="2269" y="6427"/>
                    <a:pt x="2112" y="6585"/>
                    <a:pt x="2112" y="6774"/>
                  </a:cubicBezTo>
                  <a:cubicBezTo>
                    <a:pt x="2112" y="6963"/>
                    <a:pt x="2269" y="7120"/>
                    <a:pt x="2458" y="7120"/>
                  </a:cubicBezTo>
                  <a:lnTo>
                    <a:pt x="8192" y="7120"/>
                  </a:lnTo>
                  <a:cubicBezTo>
                    <a:pt x="8381" y="7120"/>
                    <a:pt x="8539" y="6963"/>
                    <a:pt x="8539" y="6774"/>
                  </a:cubicBezTo>
                  <a:cubicBezTo>
                    <a:pt x="8539" y="6585"/>
                    <a:pt x="8381" y="6427"/>
                    <a:pt x="8192" y="6427"/>
                  </a:cubicBezTo>
                  <a:lnTo>
                    <a:pt x="5672" y="6427"/>
                  </a:lnTo>
                  <a:lnTo>
                    <a:pt x="5672" y="6207"/>
                  </a:lnTo>
                  <a:lnTo>
                    <a:pt x="7278" y="4600"/>
                  </a:lnTo>
                  <a:cubicBezTo>
                    <a:pt x="7751" y="4884"/>
                    <a:pt x="8066" y="5010"/>
                    <a:pt x="8413" y="5010"/>
                  </a:cubicBezTo>
                  <a:cubicBezTo>
                    <a:pt x="8854" y="5010"/>
                    <a:pt x="9232" y="4789"/>
                    <a:pt x="9673" y="4380"/>
                  </a:cubicBezTo>
                  <a:cubicBezTo>
                    <a:pt x="10586" y="3466"/>
                    <a:pt x="10775" y="1229"/>
                    <a:pt x="10775" y="1103"/>
                  </a:cubicBezTo>
                  <a:cubicBezTo>
                    <a:pt x="10775" y="977"/>
                    <a:pt x="10744" y="883"/>
                    <a:pt x="10649" y="820"/>
                  </a:cubicBezTo>
                  <a:cubicBezTo>
                    <a:pt x="10586" y="757"/>
                    <a:pt x="10492" y="693"/>
                    <a:pt x="10397" y="693"/>
                  </a:cubicBezTo>
                  <a:cubicBezTo>
                    <a:pt x="10303" y="693"/>
                    <a:pt x="8066" y="883"/>
                    <a:pt x="7121" y="1796"/>
                  </a:cubicBezTo>
                  <a:cubicBezTo>
                    <a:pt x="6365" y="2552"/>
                    <a:pt x="6302" y="3308"/>
                    <a:pt x="6869" y="4033"/>
                  </a:cubicBezTo>
                  <a:lnTo>
                    <a:pt x="5735" y="5167"/>
                  </a:lnTo>
                  <a:lnTo>
                    <a:pt x="5735" y="1324"/>
                  </a:lnTo>
                  <a:cubicBezTo>
                    <a:pt x="5609" y="1387"/>
                    <a:pt x="5514" y="1387"/>
                    <a:pt x="5388" y="1387"/>
                  </a:cubicBezTo>
                  <a:cubicBezTo>
                    <a:pt x="5262" y="1387"/>
                    <a:pt x="5136" y="1387"/>
                    <a:pt x="5041" y="1324"/>
                  </a:cubicBezTo>
                  <a:lnTo>
                    <a:pt x="5041" y="4443"/>
                  </a:lnTo>
                  <a:lnTo>
                    <a:pt x="3876" y="3340"/>
                  </a:lnTo>
                  <a:cubicBezTo>
                    <a:pt x="4474" y="2584"/>
                    <a:pt x="4411" y="1828"/>
                    <a:pt x="3655" y="1103"/>
                  </a:cubicBezTo>
                  <a:cubicBezTo>
                    <a:pt x="2742" y="189"/>
                    <a:pt x="505" y="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grpSp>
      <p:grpSp>
        <p:nvGrpSpPr>
          <p:cNvPr id="806" name="Google Shape;806;p41"/>
          <p:cNvGrpSpPr/>
          <p:nvPr/>
        </p:nvGrpSpPr>
        <p:grpSpPr>
          <a:xfrm>
            <a:off x="6916305" y="979202"/>
            <a:ext cx="325580" cy="323471"/>
            <a:chOff x="-15296200" y="3326900"/>
            <a:chExt cx="304850" cy="302875"/>
          </a:xfrm>
        </p:grpSpPr>
        <p:sp>
          <p:nvSpPr>
            <p:cNvPr id="807" name="Google Shape;807;p41"/>
            <p:cNvSpPr/>
            <p:nvPr/>
          </p:nvSpPr>
          <p:spPr>
            <a:xfrm>
              <a:off x="-15182775" y="3326900"/>
              <a:ext cx="77200" cy="157175"/>
            </a:xfrm>
            <a:custGeom>
              <a:rect b="b" l="l" r="r" t="t"/>
              <a:pathLst>
                <a:path extrusionOk="0" h="6287" w="3088">
                  <a:moveTo>
                    <a:pt x="1556" y="1"/>
                  </a:moveTo>
                  <a:cubicBezTo>
                    <a:pt x="1434" y="1"/>
                    <a:pt x="1308" y="48"/>
                    <a:pt x="1229" y="143"/>
                  </a:cubicBezTo>
                  <a:cubicBezTo>
                    <a:pt x="1198" y="237"/>
                    <a:pt x="410" y="1560"/>
                    <a:pt x="0" y="3451"/>
                  </a:cubicBezTo>
                  <a:cubicBezTo>
                    <a:pt x="630" y="4333"/>
                    <a:pt x="1166" y="5278"/>
                    <a:pt x="1544" y="6286"/>
                  </a:cubicBezTo>
                  <a:cubicBezTo>
                    <a:pt x="1954" y="5309"/>
                    <a:pt x="2458" y="4364"/>
                    <a:pt x="3088" y="3451"/>
                  </a:cubicBezTo>
                  <a:cubicBezTo>
                    <a:pt x="2678" y="1529"/>
                    <a:pt x="1891" y="237"/>
                    <a:pt x="1859" y="143"/>
                  </a:cubicBezTo>
                  <a:cubicBezTo>
                    <a:pt x="1796" y="48"/>
                    <a:pt x="1678" y="1"/>
                    <a:pt x="15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808" name="Google Shape;808;p41"/>
            <p:cNvSpPr/>
            <p:nvPr/>
          </p:nvSpPr>
          <p:spPr>
            <a:xfrm>
              <a:off x="-15260825" y="3363175"/>
              <a:ext cx="108800" cy="199650"/>
            </a:xfrm>
            <a:custGeom>
              <a:rect b="b" l="l" r="r" t="t"/>
              <a:pathLst>
                <a:path extrusionOk="0" h="7986" w="4352">
                  <a:moveTo>
                    <a:pt x="432" y="1"/>
                  </a:moveTo>
                  <a:cubicBezTo>
                    <a:pt x="212" y="1"/>
                    <a:pt x="0" y="182"/>
                    <a:pt x="66" y="424"/>
                  </a:cubicBezTo>
                  <a:lnTo>
                    <a:pt x="949" y="3638"/>
                  </a:lnTo>
                  <a:cubicBezTo>
                    <a:pt x="1075" y="4047"/>
                    <a:pt x="1201" y="4520"/>
                    <a:pt x="1264" y="4961"/>
                  </a:cubicBezTo>
                  <a:cubicBezTo>
                    <a:pt x="1642" y="5497"/>
                    <a:pt x="2051" y="6001"/>
                    <a:pt x="2587" y="6410"/>
                  </a:cubicBezTo>
                  <a:cubicBezTo>
                    <a:pt x="3406" y="7072"/>
                    <a:pt x="3721" y="7292"/>
                    <a:pt x="4351" y="7986"/>
                  </a:cubicBezTo>
                  <a:lnTo>
                    <a:pt x="4351" y="6064"/>
                  </a:lnTo>
                  <a:cubicBezTo>
                    <a:pt x="4351" y="6001"/>
                    <a:pt x="4351" y="5938"/>
                    <a:pt x="4320" y="5906"/>
                  </a:cubicBezTo>
                  <a:cubicBezTo>
                    <a:pt x="3721" y="4205"/>
                    <a:pt x="2839" y="2693"/>
                    <a:pt x="1705" y="1338"/>
                  </a:cubicBezTo>
                  <a:lnTo>
                    <a:pt x="697" y="109"/>
                  </a:lnTo>
                  <a:cubicBezTo>
                    <a:pt x="621" y="34"/>
                    <a:pt x="526" y="1"/>
                    <a:pt x="4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809" name="Google Shape;809;p41"/>
            <p:cNvSpPr/>
            <p:nvPr/>
          </p:nvSpPr>
          <p:spPr>
            <a:xfrm>
              <a:off x="-15135525" y="3362475"/>
              <a:ext cx="109325" cy="200350"/>
            </a:xfrm>
            <a:custGeom>
              <a:rect b="b" l="l" r="r" t="t"/>
              <a:pathLst>
                <a:path extrusionOk="0" h="8014" w="4373">
                  <a:moveTo>
                    <a:pt x="3945" y="1"/>
                  </a:moveTo>
                  <a:cubicBezTo>
                    <a:pt x="3846" y="1"/>
                    <a:pt x="3742" y="41"/>
                    <a:pt x="3655" y="137"/>
                  </a:cubicBezTo>
                  <a:lnTo>
                    <a:pt x="2647" y="1366"/>
                  </a:lnTo>
                  <a:cubicBezTo>
                    <a:pt x="1513" y="2721"/>
                    <a:pt x="599" y="4296"/>
                    <a:pt x="32" y="5934"/>
                  </a:cubicBezTo>
                  <a:cubicBezTo>
                    <a:pt x="32" y="5966"/>
                    <a:pt x="1" y="6060"/>
                    <a:pt x="1" y="6092"/>
                  </a:cubicBezTo>
                  <a:lnTo>
                    <a:pt x="1" y="8014"/>
                  </a:lnTo>
                  <a:cubicBezTo>
                    <a:pt x="631" y="7320"/>
                    <a:pt x="914" y="7163"/>
                    <a:pt x="1765" y="6438"/>
                  </a:cubicBezTo>
                  <a:cubicBezTo>
                    <a:pt x="2301" y="6060"/>
                    <a:pt x="2710" y="5525"/>
                    <a:pt x="3088" y="4989"/>
                  </a:cubicBezTo>
                  <a:cubicBezTo>
                    <a:pt x="3151" y="4517"/>
                    <a:pt x="3246" y="4075"/>
                    <a:pt x="3403" y="3666"/>
                  </a:cubicBezTo>
                  <a:lnTo>
                    <a:pt x="4285" y="452"/>
                  </a:lnTo>
                  <a:cubicBezTo>
                    <a:pt x="4373" y="211"/>
                    <a:pt x="4171" y="1"/>
                    <a:pt x="39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810" name="Google Shape;810;p41"/>
            <p:cNvSpPr/>
            <p:nvPr/>
          </p:nvSpPr>
          <p:spPr>
            <a:xfrm>
              <a:off x="-15296200" y="3416600"/>
              <a:ext cx="143375" cy="213175"/>
            </a:xfrm>
            <a:custGeom>
              <a:rect b="b" l="l" r="r" t="t"/>
              <a:pathLst>
                <a:path extrusionOk="0" h="8527" w="5735">
                  <a:moveTo>
                    <a:pt x="346" y="0"/>
                  </a:moveTo>
                  <a:cubicBezTo>
                    <a:pt x="170" y="0"/>
                    <a:pt x="1" y="123"/>
                    <a:pt x="1" y="335"/>
                  </a:cubicBezTo>
                  <a:lnTo>
                    <a:pt x="1" y="3171"/>
                  </a:lnTo>
                  <a:cubicBezTo>
                    <a:pt x="1" y="6132"/>
                    <a:pt x="2458" y="8526"/>
                    <a:pt x="5357" y="8526"/>
                  </a:cubicBezTo>
                  <a:lnTo>
                    <a:pt x="5735" y="8526"/>
                  </a:lnTo>
                  <a:lnTo>
                    <a:pt x="5735" y="7581"/>
                  </a:lnTo>
                  <a:cubicBezTo>
                    <a:pt x="5735" y="7172"/>
                    <a:pt x="5577" y="6731"/>
                    <a:pt x="5262" y="6384"/>
                  </a:cubicBezTo>
                  <a:cubicBezTo>
                    <a:pt x="4695" y="5723"/>
                    <a:pt x="4254" y="5471"/>
                    <a:pt x="3529" y="4840"/>
                  </a:cubicBezTo>
                  <a:cubicBezTo>
                    <a:pt x="2584" y="4084"/>
                    <a:pt x="1828" y="3108"/>
                    <a:pt x="1387" y="2005"/>
                  </a:cubicBezTo>
                  <a:lnTo>
                    <a:pt x="694" y="241"/>
                  </a:lnTo>
                  <a:cubicBezTo>
                    <a:pt x="625" y="75"/>
                    <a:pt x="483" y="0"/>
                    <a:pt x="34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811" name="Google Shape;811;p41"/>
            <p:cNvSpPr/>
            <p:nvPr/>
          </p:nvSpPr>
          <p:spPr>
            <a:xfrm>
              <a:off x="-15134725" y="3416100"/>
              <a:ext cx="143375" cy="213675"/>
            </a:xfrm>
            <a:custGeom>
              <a:rect b="b" l="l" r="r" t="t"/>
              <a:pathLst>
                <a:path extrusionOk="0" h="8547" w="5735">
                  <a:moveTo>
                    <a:pt x="5357" y="1"/>
                  </a:moveTo>
                  <a:cubicBezTo>
                    <a:pt x="5224" y="1"/>
                    <a:pt x="5094" y="71"/>
                    <a:pt x="5041" y="229"/>
                  </a:cubicBezTo>
                  <a:lnTo>
                    <a:pt x="4348" y="2025"/>
                  </a:lnTo>
                  <a:cubicBezTo>
                    <a:pt x="3907" y="3128"/>
                    <a:pt x="3151" y="4104"/>
                    <a:pt x="2206" y="4860"/>
                  </a:cubicBezTo>
                  <a:cubicBezTo>
                    <a:pt x="1481" y="5427"/>
                    <a:pt x="1040" y="5743"/>
                    <a:pt x="473" y="6341"/>
                  </a:cubicBezTo>
                  <a:cubicBezTo>
                    <a:pt x="158" y="6688"/>
                    <a:pt x="0" y="7129"/>
                    <a:pt x="0" y="7601"/>
                  </a:cubicBezTo>
                  <a:lnTo>
                    <a:pt x="0" y="8546"/>
                  </a:lnTo>
                  <a:lnTo>
                    <a:pt x="378" y="8546"/>
                  </a:lnTo>
                  <a:cubicBezTo>
                    <a:pt x="3308" y="8546"/>
                    <a:pt x="5734" y="6152"/>
                    <a:pt x="5734" y="3191"/>
                  </a:cubicBezTo>
                  <a:lnTo>
                    <a:pt x="5734" y="355"/>
                  </a:lnTo>
                  <a:cubicBezTo>
                    <a:pt x="5734" y="136"/>
                    <a:pt x="5543" y="1"/>
                    <a:pt x="53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815" name="Shape 815"/>
        <p:cNvGrpSpPr/>
        <p:nvPr/>
      </p:nvGrpSpPr>
      <p:grpSpPr>
        <a:xfrm>
          <a:off x="0" y="0"/>
          <a:ext cx="0" cy="0"/>
          <a:chOff x="0" y="0"/>
          <a:chExt cx="0" cy="0"/>
        </a:xfrm>
      </p:grpSpPr>
      <p:sp>
        <p:nvSpPr>
          <p:cNvPr id="816" name="Google Shape;816;p42"/>
          <p:cNvSpPr txBox="1"/>
          <p:nvPr>
            <p:ph type="title"/>
          </p:nvPr>
        </p:nvSpPr>
        <p:spPr>
          <a:xfrm>
            <a:off x="1481325" y="272082"/>
            <a:ext cx="6172200" cy="1373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b="1" lang="en" sz="2200">
                <a:solidFill>
                  <a:srgbClr val="000000"/>
                </a:solidFill>
                <a:latin typeface="Arial"/>
                <a:ea typeface="Arial"/>
                <a:cs typeface="Arial"/>
                <a:sym typeface="Arial"/>
              </a:rPr>
              <a:t>S</a:t>
            </a:r>
            <a:r>
              <a:rPr b="1" lang="en" sz="2200">
                <a:solidFill>
                  <a:srgbClr val="000000"/>
                </a:solidFill>
                <a:latin typeface="Arial"/>
                <a:ea typeface="Arial"/>
                <a:cs typeface="Arial"/>
                <a:sym typeface="Arial"/>
              </a:rPr>
              <a:t>ix advantages of segmentation</a:t>
            </a:r>
            <a:r>
              <a:rPr lang="en" sz="1100">
                <a:solidFill>
                  <a:srgbClr val="000000"/>
                </a:solidFill>
                <a:latin typeface="Arial"/>
                <a:ea typeface="Arial"/>
                <a:cs typeface="Arial"/>
                <a:sym typeface="Arial"/>
              </a:rPr>
              <a:t>: </a:t>
            </a:r>
            <a:endParaRPr/>
          </a:p>
        </p:txBody>
      </p:sp>
      <p:sp>
        <p:nvSpPr>
          <p:cNvPr id="817" name="Google Shape;817;p42"/>
          <p:cNvSpPr txBox="1"/>
          <p:nvPr>
            <p:ph idx="2" type="subTitle"/>
          </p:nvPr>
        </p:nvSpPr>
        <p:spPr>
          <a:xfrm>
            <a:off x="414500" y="1340925"/>
            <a:ext cx="3443700" cy="3385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rgbClr val="212121"/>
              </a:solidFill>
            </a:endParaRPr>
          </a:p>
          <a:p>
            <a:pPr indent="0" lvl="0" marL="0" rtl="0" algn="l">
              <a:spcBef>
                <a:spcPts val="0"/>
              </a:spcBef>
              <a:spcAft>
                <a:spcPts val="0"/>
              </a:spcAft>
              <a:buNone/>
            </a:pPr>
            <a:r>
              <a:rPr lang="en" sz="1800">
                <a:solidFill>
                  <a:srgbClr val="212121"/>
                </a:solidFill>
              </a:rPr>
              <a:t>Clear product messaging is only possible if the company knows their targets; hence, one of the benefits of segmentation is improvement in their communication</a:t>
            </a:r>
            <a:endParaRPr sz="1800">
              <a:solidFill>
                <a:srgbClr val="212121"/>
              </a:solidFill>
              <a:latin typeface="Nunito"/>
              <a:ea typeface="Nunito"/>
              <a:cs typeface="Nunito"/>
              <a:sym typeface="Nunito"/>
            </a:endParaRPr>
          </a:p>
        </p:txBody>
      </p:sp>
      <p:sp>
        <p:nvSpPr>
          <p:cNvPr id="818" name="Google Shape;818;p42"/>
          <p:cNvSpPr txBox="1"/>
          <p:nvPr>
            <p:ph idx="6" type="subTitle"/>
          </p:nvPr>
        </p:nvSpPr>
        <p:spPr>
          <a:xfrm>
            <a:off x="4089725" y="1573200"/>
            <a:ext cx="3960000" cy="315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212121"/>
                </a:solidFill>
              </a:rPr>
              <a:t>Increase in competitiveness, brand equity and increased rate in customer retention are the by-product of segmentation, therefore, profitability takes the center stage. </a:t>
            </a:r>
            <a:endParaRPr sz="1800">
              <a:solidFill>
                <a:srgbClr val="212121"/>
              </a:solidFill>
            </a:endParaRPr>
          </a:p>
        </p:txBody>
      </p:sp>
      <p:sp>
        <p:nvSpPr>
          <p:cNvPr id="819" name="Google Shape;819;p42"/>
          <p:cNvSpPr/>
          <p:nvPr/>
        </p:nvSpPr>
        <p:spPr>
          <a:xfrm>
            <a:off x="1901504" y="1017873"/>
            <a:ext cx="248176" cy="323043"/>
          </a:xfrm>
          <a:custGeom>
            <a:rect b="b" l="l" r="r" t="t"/>
            <a:pathLst>
              <a:path extrusionOk="0" h="12099" w="9295">
                <a:moveTo>
                  <a:pt x="4601" y="1"/>
                </a:moveTo>
                <a:cubicBezTo>
                  <a:pt x="3624" y="1"/>
                  <a:pt x="2836" y="788"/>
                  <a:pt x="2836" y="1796"/>
                </a:cubicBezTo>
                <a:cubicBezTo>
                  <a:pt x="2836" y="2647"/>
                  <a:pt x="3467" y="3372"/>
                  <a:pt x="4254" y="3529"/>
                </a:cubicBezTo>
                <a:lnTo>
                  <a:pt x="4254" y="4789"/>
                </a:lnTo>
                <a:cubicBezTo>
                  <a:pt x="3656" y="4033"/>
                  <a:pt x="2742" y="3561"/>
                  <a:pt x="1765" y="3561"/>
                </a:cubicBezTo>
                <a:lnTo>
                  <a:pt x="348" y="3561"/>
                </a:lnTo>
                <a:cubicBezTo>
                  <a:pt x="158" y="3561"/>
                  <a:pt x="1" y="3718"/>
                  <a:pt x="1" y="3907"/>
                </a:cubicBezTo>
                <a:cubicBezTo>
                  <a:pt x="1" y="5671"/>
                  <a:pt x="1450" y="7152"/>
                  <a:pt x="3214" y="7152"/>
                </a:cubicBezTo>
                <a:lnTo>
                  <a:pt x="4286" y="7152"/>
                </a:lnTo>
                <a:lnTo>
                  <a:pt x="4286" y="9988"/>
                </a:lnTo>
                <a:cubicBezTo>
                  <a:pt x="3845" y="9547"/>
                  <a:pt x="3340" y="9231"/>
                  <a:pt x="2805" y="9042"/>
                </a:cubicBezTo>
                <a:cubicBezTo>
                  <a:pt x="2836" y="8885"/>
                  <a:pt x="2868" y="8727"/>
                  <a:pt x="2868" y="8570"/>
                </a:cubicBezTo>
                <a:cubicBezTo>
                  <a:pt x="2868" y="7782"/>
                  <a:pt x="2238" y="7152"/>
                  <a:pt x="1450" y="7152"/>
                </a:cubicBezTo>
                <a:cubicBezTo>
                  <a:pt x="663" y="7152"/>
                  <a:pt x="32" y="7782"/>
                  <a:pt x="32" y="8570"/>
                </a:cubicBezTo>
                <a:cubicBezTo>
                  <a:pt x="32" y="9358"/>
                  <a:pt x="663" y="9988"/>
                  <a:pt x="1450" y="9988"/>
                </a:cubicBezTo>
                <a:cubicBezTo>
                  <a:pt x="1797" y="9988"/>
                  <a:pt x="2112" y="9862"/>
                  <a:pt x="2364" y="9610"/>
                </a:cubicBezTo>
                <a:cubicBezTo>
                  <a:pt x="3183" y="9830"/>
                  <a:pt x="3908" y="10366"/>
                  <a:pt x="4286" y="11122"/>
                </a:cubicBezTo>
                <a:lnTo>
                  <a:pt x="4286" y="11752"/>
                </a:lnTo>
                <a:cubicBezTo>
                  <a:pt x="4286" y="11941"/>
                  <a:pt x="4443" y="12098"/>
                  <a:pt x="4632" y="12098"/>
                </a:cubicBezTo>
                <a:cubicBezTo>
                  <a:pt x="4853" y="12098"/>
                  <a:pt x="5010" y="11941"/>
                  <a:pt x="5010" y="11752"/>
                </a:cubicBezTo>
                <a:lnTo>
                  <a:pt x="5010" y="11342"/>
                </a:lnTo>
                <a:lnTo>
                  <a:pt x="6050" y="11342"/>
                </a:lnTo>
                <a:cubicBezTo>
                  <a:pt x="7846" y="11342"/>
                  <a:pt x="9295" y="9893"/>
                  <a:pt x="9295" y="8129"/>
                </a:cubicBezTo>
                <a:cubicBezTo>
                  <a:pt x="9200" y="7971"/>
                  <a:pt x="9043" y="7814"/>
                  <a:pt x="8854" y="7814"/>
                </a:cubicBezTo>
                <a:lnTo>
                  <a:pt x="7436" y="7814"/>
                </a:lnTo>
                <a:cubicBezTo>
                  <a:pt x="6428" y="7814"/>
                  <a:pt x="5546" y="8286"/>
                  <a:pt x="4947" y="9042"/>
                </a:cubicBezTo>
                <a:lnTo>
                  <a:pt x="4947" y="6837"/>
                </a:lnTo>
                <a:cubicBezTo>
                  <a:pt x="5357" y="6081"/>
                  <a:pt x="6050" y="5545"/>
                  <a:pt x="6901" y="5325"/>
                </a:cubicBezTo>
                <a:cubicBezTo>
                  <a:pt x="7121" y="5545"/>
                  <a:pt x="7436" y="5671"/>
                  <a:pt x="7814" y="5671"/>
                </a:cubicBezTo>
                <a:cubicBezTo>
                  <a:pt x="8602" y="5671"/>
                  <a:pt x="9200" y="5041"/>
                  <a:pt x="9200" y="4254"/>
                </a:cubicBezTo>
                <a:cubicBezTo>
                  <a:pt x="9200" y="3466"/>
                  <a:pt x="8602" y="2836"/>
                  <a:pt x="7814" y="2836"/>
                </a:cubicBezTo>
                <a:cubicBezTo>
                  <a:pt x="7027" y="2836"/>
                  <a:pt x="6396" y="3466"/>
                  <a:pt x="6396" y="4254"/>
                </a:cubicBezTo>
                <a:cubicBezTo>
                  <a:pt x="6396" y="4411"/>
                  <a:pt x="6428" y="4569"/>
                  <a:pt x="6459" y="4726"/>
                </a:cubicBezTo>
                <a:cubicBezTo>
                  <a:pt x="5861" y="4947"/>
                  <a:pt x="5357" y="5262"/>
                  <a:pt x="4947" y="5671"/>
                </a:cubicBezTo>
                <a:lnTo>
                  <a:pt x="4947" y="3529"/>
                </a:lnTo>
                <a:cubicBezTo>
                  <a:pt x="5798" y="3372"/>
                  <a:pt x="6365" y="2615"/>
                  <a:pt x="6365" y="1796"/>
                </a:cubicBezTo>
                <a:cubicBezTo>
                  <a:pt x="6365" y="788"/>
                  <a:pt x="5577" y="1"/>
                  <a:pt x="46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grpSp>
        <p:nvGrpSpPr>
          <p:cNvPr id="820" name="Google Shape;820;p42"/>
          <p:cNvGrpSpPr/>
          <p:nvPr/>
        </p:nvGrpSpPr>
        <p:grpSpPr>
          <a:xfrm>
            <a:off x="4423560" y="1106784"/>
            <a:ext cx="287719" cy="323871"/>
            <a:chOff x="-20930075" y="4066100"/>
            <a:chExt cx="269400" cy="303250"/>
          </a:xfrm>
        </p:grpSpPr>
        <p:sp>
          <p:nvSpPr>
            <p:cNvPr id="821" name="Google Shape;821;p42"/>
            <p:cNvSpPr/>
            <p:nvPr/>
          </p:nvSpPr>
          <p:spPr>
            <a:xfrm>
              <a:off x="-20865475" y="4066100"/>
              <a:ext cx="141775" cy="144150"/>
            </a:xfrm>
            <a:custGeom>
              <a:rect b="b" l="l" r="r" t="t"/>
              <a:pathLst>
                <a:path extrusionOk="0" h="5766" w="5671">
                  <a:moveTo>
                    <a:pt x="2836" y="2174"/>
                  </a:moveTo>
                  <a:cubicBezTo>
                    <a:pt x="3245" y="2174"/>
                    <a:pt x="3560" y="2489"/>
                    <a:pt x="3560" y="2867"/>
                  </a:cubicBezTo>
                  <a:cubicBezTo>
                    <a:pt x="3560" y="3277"/>
                    <a:pt x="3245" y="3592"/>
                    <a:pt x="2836" y="3592"/>
                  </a:cubicBezTo>
                  <a:cubicBezTo>
                    <a:pt x="2457" y="3592"/>
                    <a:pt x="2142" y="3277"/>
                    <a:pt x="2142" y="2867"/>
                  </a:cubicBezTo>
                  <a:cubicBezTo>
                    <a:pt x="2142" y="2489"/>
                    <a:pt x="2457" y="2174"/>
                    <a:pt x="2836" y="2174"/>
                  </a:cubicBezTo>
                  <a:close/>
                  <a:moveTo>
                    <a:pt x="2836" y="0"/>
                  </a:moveTo>
                  <a:cubicBezTo>
                    <a:pt x="2457" y="0"/>
                    <a:pt x="2111" y="252"/>
                    <a:pt x="1890" y="599"/>
                  </a:cubicBezTo>
                  <a:cubicBezTo>
                    <a:pt x="1791" y="563"/>
                    <a:pt x="1685" y="545"/>
                    <a:pt x="1577" y="545"/>
                  </a:cubicBezTo>
                  <a:cubicBezTo>
                    <a:pt x="1307" y="545"/>
                    <a:pt x="1031" y="657"/>
                    <a:pt x="851" y="882"/>
                  </a:cubicBezTo>
                  <a:cubicBezTo>
                    <a:pt x="630" y="1071"/>
                    <a:pt x="536" y="1355"/>
                    <a:pt x="536" y="1607"/>
                  </a:cubicBezTo>
                  <a:cubicBezTo>
                    <a:pt x="536" y="1733"/>
                    <a:pt x="536" y="1827"/>
                    <a:pt x="567" y="1922"/>
                  </a:cubicBezTo>
                  <a:cubicBezTo>
                    <a:pt x="189" y="2142"/>
                    <a:pt x="0" y="2489"/>
                    <a:pt x="0" y="2867"/>
                  </a:cubicBezTo>
                  <a:cubicBezTo>
                    <a:pt x="0" y="3308"/>
                    <a:pt x="189" y="3655"/>
                    <a:pt x="567" y="3812"/>
                  </a:cubicBezTo>
                  <a:cubicBezTo>
                    <a:pt x="536" y="3938"/>
                    <a:pt x="536" y="4033"/>
                    <a:pt x="536" y="4127"/>
                  </a:cubicBezTo>
                  <a:cubicBezTo>
                    <a:pt x="536" y="4411"/>
                    <a:pt x="630" y="4694"/>
                    <a:pt x="851" y="4883"/>
                  </a:cubicBezTo>
                  <a:cubicBezTo>
                    <a:pt x="1036" y="5092"/>
                    <a:pt x="1325" y="5216"/>
                    <a:pt x="1603" y="5216"/>
                  </a:cubicBezTo>
                  <a:cubicBezTo>
                    <a:pt x="1702" y="5216"/>
                    <a:pt x="1799" y="5200"/>
                    <a:pt x="1890" y="5167"/>
                  </a:cubicBezTo>
                  <a:cubicBezTo>
                    <a:pt x="2111" y="5513"/>
                    <a:pt x="2457" y="5766"/>
                    <a:pt x="2836" y="5766"/>
                  </a:cubicBezTo>
                  <a:cubicBezTo>
                    <a:pt x="3245" y="5766"/>
                    <a:pt x="3592" y="5513"/>
                    <a:pt x="3781" y="5167"/>
                  </a:cubicBezTo>
                  <a:cubicBezTo>
                    <a:pt x="3889" y="5203"/>
                    <a:pt x="3999" y="5221"/>
                    <a:pt x="4109" y="5221"/>
                  </a:cubicBezTo>
                  <a:cubicBezTo>
                    <a:pt x="4382" y="5221"/>
                    <a:pt x="4649" y="5108"/>
                    <a:pt x="4852" y="4883"/>
                  </a:cubicBezTo>
                  <a:cubicBezTo>
                    <a:pt x="5041" y="4694"/>
                    <a:pt x="5167" y="4411"/>
                    <a:pt x="5167" y="4127"/>
                  </a:cubicBezTo>
                  <a:cubicBezTo>
                    <a:pt x="5167" y="4033"/>
                    <a:pt x="5167" y="3938"/>
                    <a:pt x="5135" y="3812"/>
                  </a:cubicBezTo>
                  <a:cubicBezTo>
                    <a:pt x="5482" y="3623"/>
                    <a:pt x="5671" y="3277"/>
                    <a:pt x="5671" y="2867"/>
                  </a:cubicBezTo>
                  <a:cubicBezTo>
                    <a:pt x="5671" y="2489"/>
                    <a:pt x="5450" y="2142"/>
                    <a:pt x="5135" y="1922"/>
                  </a:cubicBezTo>
                  <a:cubicBezTo>
                    <a:pt x="5167" y="1827"/>
                    <a:pt x="5167" y="1733"/>
                    <a:pt x="5167" y="1607"/>
                  </a:cubicBezTo>
                  <a:cubicBezTo>
                    <a:pt x="5167" y="1355"/>
                    <a:pt x="5041" y="1071"/>
                    <a:pt x="4852" y="882"/>
                  </a:cubicBezTo>
                  <a:cubicBezTo>
                    <a:pt x="4643" y="673"/>
                    <a:pt x="4348" y="550"/>
                    <a:pt x="4069" y="550"/>
                  </a:cubicBezTo>
                  <a:cubicBezTo>
                    <a:pt x="3969" y="550"/>
                    <a:pt x="3872" y="566"/>
                    <a:pt x="3781" y="599"/>
                  </a:cubicBezTo>
                  <a:cubicBezTo>
                    <a:pt x="3592" y="252"/>
                    <a:pt x="3245" y="0"/>
                    <a:pt x="28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822" name="Google Shape;822;p42"/>
            <p:cNvSpPr/>
            <p:nvPr/>
          </p:nvSpPr>
          <p:spPr>
            <a:xfrm>
              <a:off x="-20930075" y="4191325"/>
              <a:ext cx="269400" cy="178025"/>
            </a:xfrm>
            <a:custGeom>
              <a:rect b="b" l="l" r="r" t="t"/>
              <a:pathLst>
                <a:path extrusionOk="0" h="7121" w="10776">
                  <a:moveTo>
                    <a:pt x="379" y="0"/>
                  </a:moveTo>
                  <a:cubicBezTo>
                    <a:pt x="253" y="0"/>
                    <a:pt x="190" y="32"/>
                    <a:pt x="95" y="95"/>
                  </a:cubicBezTo>
                  <a:cubicBezTo>
                    <a:pt x="32" y="189"/>
                    <a:pt x="1" y="252"/>
                    <a:pt x="1" y="378"/>
                  </a:cubicBezTo>
                  <a:cubicBezTo>
                    <a:pt x="1" y="473"/>
                    <a:pt x="190" y="2710"/>
                    <a:pt x="1103" y="3655"/>
                  </a:cubicBezTo>
                  <a:cubicBezTo>
                    <a:pt x="1513" y="4096"/>
                    <a:pt x="1922" y="4285"/>
                    <a:pt x="2364" y="4285"/>
                  </a:cubicBezTo>
                  <a:cubicBezTo>
                    <a:pt x="2679" y="4285"/>
                    <a:pt x="3025" y="4159"/>
                    <a:pt x="3340" y="3907"/>
                  </a:cubicBezTo>
                  <a:lnTo>
                    <a:pt x="4947" y="5514"/>
                  </a:lnTo>
                  <a:lnTo>
                    <a:pt x="4947" y="6427"/>
                  </a:lnTo>
                  <a:lnTo>
                    <a:pt x="2458" y="6427"/>
                  </a:lnTo>
                  <a:cubicBezTo>
                    <a:pt x="2269" y="6427"/>
                    <a:pt x="2112" y="6585"/>
                    <a:pt x="2112" y="6774"/>
                  </a:cubicBezTo>
                  <a:cubicBezTo>
                    <a:pt x="2112" y="6963"/>
                    <a:pt x="2269" y="7120"/>
                    <a:pt x="2458" y="7120"/>
                  </a:cubicBezTo>
                  <a:lnTo>
                    <a:pt x="8192" y="7120"/>
                  </a:lnTo>
                  <a:cubicBezTo>
                    <a:pt x="8381" y="7120"/>
                    <a:pt x="8539" y="6963"/>
                    <a:pt x="8539" y="6774"/>
                  </a:cubicBezTo>
                  <a:cubicBezTo>
                    <a:pt x="8539" y="6585"/>
                    <a:pt x="8381" y="6427"/>
                    <a:pt x="8192" y="6427"/>
                  </a:cubicBezTo>
                  <a:lnTo>
                    <a:pt x="5672" y="6427"/>
                  </a:lnTo>
                  <a:lnTo>
                    <a:pt x="5672" y="6207"/>
                  </a:lnTo>
                  <a:lnTo>
                    <a:pt x="7278" y="4600"/>
                  </a:lnTo>
                  <a:cubicBezTo>
                    <a:pt x="7751" y="4884"/>
                    <a:pt x="8066" y="5010"/>
                    <a:pt x="8413" y="5010"/>
                  </a:cubicBezTo>
                  <a:cubicBezTo>
                    <a:pt x="8854" y="5010"/>
                    <a:pt x="9232" y="4789"/>
                    <a:pt x="9673" y="4380"/>
                  </a:cubicBezTo>
                  <a:cubicBezTo>
                    <a:pt x="10586" y="3466"/>
                    <a:pt x="10775" y="1229"/>
                    <a:pt x="10775" y="1103"/>
                  </a:cubicBezTo>
                  <a:cubicBezTo>
                    <a:pt x="10775" y="977"/>
                    <a:pt x="10744" y="883"/>
                    <a:pt x="10649" y="820"/>
                  </a:cubicBezTo>
                  <a:cubicBezTo>
                    <a:pt x="10586" y="757"/>
                    <a:pt x="10492" y="693"/>
                    <a:pt x="10397" y="693"/>
                  </a:cubicBezTo>
                  <a:cubicBezTo>
                    <a:pt x="10303" y="693"/>
                    <a:pt x="8066" y="883"/>
                    <a:pt x="7121" y="1796"/>
                  </a:cubicBezTo>
                  <a:cubicBezTo>
                    <a:pt x="6365" y="2552"/>
                    <a:pt x="6302" y="3308"/>
                    <a:pt x="6869" y="4033"/>
                  </a:cubicBezTo>
                  <a:lnTo>
                    <a:pt x="5735" y="5167"/>
                  </a:lnTo>
                  <a:lnTo>
                    <a:pt x="5735" y="1324"/>
                  </a:lnTo>
                  <a:cubicBezTo>
                    <a:pt x="5609" y="1387"/>
                    <a:pt x="5514" y="1387"/>
                    <a:pt x="5388" y="1387"/>
                  </a:cubicBezTo>
                  <a:cubicBezTo>
                    <a:pt x="5262" y="1387"/>
                    <a:pt x="5136" y="1387"/>
                    <a:pt x="5041" y="1324"/>
                  </a:cubicBezTo>
                  <a:lnTo>
                    <a:pt x="5041" y="4443"/>
                  </a:lnTo>
                  <a:lnTo>
                    <a:pt x="3876" y="3340"/>
                  </a:lnTo>
                  <a:cubicBezTo>
                    <a:pt x="4474" y="2584"/>
                    <a:pt x="4411" y="1828"/>
                    <a:pt x="3655" y="1103"/>
                  </a:cubicBezTo>
                  <a:cubicBezTo>
                    <a:pt x="2742" y="189"/>
                    <a:pt x="505" y="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grpSp>
      <p:grpSp>
        <p:nvGrpSpPr>
          <p:cNvPr id="823" name="Google Shape;823;p42"/>
          <p:cNvGrpSpPr/>
          <p:nvPr/>
        </p:nvGrpSpPr>
        <p:grpSpPr>
          <a:xfrm>
            <a:off x="6985155" y="1017664"/>
            <a:ext cx="325580" cy="323471"/>
            <a:chOff x="-15296200" y="3326900"/>
            <a:chExt cx="304850" cy="302875"/>
          </a:xfrm>
        </p:grpSpPr>
        <p:sp>
          <p:nvSpPr>
            <p:cNvPr id="824" name="Google Shape;824;p42"/>
            <p:cNvSpPr/>
            <p:nvPr/>
          </p:nvSpPr>
          <p:spPr>
            <a:xfrm>
              <a:off x="-15182775" y="3326900"/>
              <a:ext cx="77200" cy="157175"/>
            </a:xfrm>
            <a:custGeom>
              <a:rect b="b" l="l" r="r" t="t"/>
              <a:pathLst>
                <a:path extrusionOk="0" h="6287" w="3088">
                  <a:moveTo>
                    <a:pt x="1556" y="1"/>
                  </a:moveTo>
                  <a:cubicBezTo>
                    <a:pt x="1434" y="1"/>
                    <a:pt x="1308" y="48"/>
                    <a:pt x="1229" y="143"/>
                  </a:cubicBezTo>
                  <a:cubicBezTo>
                    <a:pt x="1198" y="237"/>
                    <a:pt x="410" y="1560"/>
                    <a:pt x="0" y="3451"/>
                  </a:cubicBezTo>
                  <a:cubicBezTo>
                    <a:pt x="630" y="4333"/>
                    <a:pt x="1166" y="5278"/>
                    <a:pt x="1544" y="6286"/>
                  </a:cubicBezTo>
                  <a:cubicBezTo>
                    <a:pt x="1954" y="5309"/>
                    <a:pt x="2458" y="4364"/>
                    <a:pt x="3088" y="3451"/>
                  </a:cubicBezTo>
                  <a:cubicBezTo>
                    <a:pt x="2678" y="1529"/>
                    <a:pt x="1891" y="237"/>
                    <a:pt x="1859" y="143"/>
                  </a:cubicBezTo>
                  <a:cubicBezTo>
                    <a:pt x="1796" y="48"/>
                    <a:pt x="1678" y="1"/>
                    <a:pt x="15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825" name="Google Shape;825;p42"/>
            <p:cNvSpPr/>
            <p:nvPr/>
          </p:nvSpPr>
          <p:spPr>
            <a:xfrm>
              <a:off x="-15260825" y="3363175"/>
              <a:ext cx="108800" cy="199650"/>
            </a:xfrm>
            <a:custGeom>
              <a:rect b="b" l="l" r="r" t="t"/>
              <a:pathLst>
                <a:path extrusionOk="0" h="7986" w="4352">
                  <a:moveTo>
                    <a:pt x="432" y="1"/>
                  </a:moveTo>
                  <a:cubicBezTo>
                    <a:pt x="212" y="1"/>
                    <a:pt x="0" y="182"/>
                    <a:pt x="66" y="424"/>
                  </a:cubicBezTo>
                  <a:lnTo>
                    <a:pt x="949" y="3638"/>
                  </a:lnTo>
                  <a:cubicBezTo>
                    <a:pt x="1075" y="4047"/>
                    <a:pt x="1201" y="4520"/>
                    <a:pt x="1264" y="4961"/>
                  </a:cubicBezTo>
                  <a:cubicBezTo>
                    <a:pt x="1642" y="5497"/>
                    <a:pt x="2051" y="6001"/>
                    <a:pt x="2587" y="6410"/>
                  </a:cubicBezTo>
                  <a:cubicBezTo>
                    <a:pt x="3406" y="7072"/>
                    <a:pt x="3721" y="7292"/>
                    <a:pt x="4351" y="7986"/>
                  </a:cubicBezTo>
                  <a:lnTo>
                    <a:pt x="4351" y="6064"/>
                  </a:lnTo>
                  <a:cubicBezTo>
                    <a:pt x="4351" y="6001"/>
                    <a:pt x="4351" y="5938"/>
                    <a:pt x="4320" y="5906"/>
                  </a:cubicBezTo>
                  <a:cubicBezTo>
                    <a:pt x="3721" y="4205"/>
                    <a:pt x="2839" y="2693"/>
                    <a:pt x="1705" y="1338"/>
                  </a:cubicBezTo>
                  <a:lnTo>
                    <a:pt x="697" y="109"/>
                  </a:lnTo>
                  <a:cubicBezTo>
                    <a:pt x="621" y="34"/>
                    <a:pt x="526" y="1"/>
                    <a:pt x="4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826" name="Google Shape;826;p42"/>
            <p:cNvSpPr/>
            <p:nvPr/>
          </p:nvSpPr>
          <p:spPr>
            <a:xfrm>
              <a:off x="-15135525" y="3362475"/>
              <a:ext cx="109325" cy="200350"/>
            </a:xfrm>
            <a:custGeom>
              <a:rect b="b" l="l" r="r" t="t"/>
              <a:pathLst>
                <a:path extrusionOk="0" h="8014" w="4373">
                  <a:moveTo>
                    <a:pt x="3945" y="1"/>
                  </a:moveTo>
                  <a:cubicBezTo>
                    <a:pt x="3846" y="1"/>
                    <a:pt x="3742" y="41"/>
                    <a:pt x="3655" y="137"/>
                  </a:cubicBezTo>
                  <a:lnTo>
                    <a:pt x="2647" y="1366"/>
                  </a:lnTo>
                  <a:cubicBezTo>
                    <a:pt x="1513" y="2721"/>
                    <a:pt x="599" y="4296"/>
                    <a:pt x="32" y="5934"/>
                  </a:cubicBezTo>
                  <a:cubicBezTo>
                    <a:pt x="32" y="5966"/>
                    <a:pt x="1" y="6060"/>
                    <a:pt x="1" y="6092"/>
                  </a:cubicBezTo>
                  <a:lnTo>
                    <a:pt x="1" y="8014"/>
                  </a:lnTo>
                  <a:cubicBezTo>
                    <a:pt x="631" y="7320"/>
                    <a:pt x="914" y="7163"/>
                    <a:pt x="1765" y="6438"/>
                  </a:cubicBezTo>
                  <a:cubicBezTo>
                    <a:pt x="2301" y="6060"/>
                    <a:pt x="2710" y="5525"/>
                    <a:pt x="3088" y="4989"/>
                  </a:cubicBezTo>
                  <a:cubicBezTo>
                    <a:pt x="3151" y="4517"/>
                    <a:pt x="3246" y="4075"/>
                    <a:pt x="3403" y="3666"/>
                  </a:cubicBezTo>
                  <a:lnTo>
                    <a:pt x="4285" y="452"/>
                  </a:lnTo>
                  <a:cubicBezTo>
                    <a:pt x="4373" y="211"/>
                    <a:pt x="4171" y="1"/>
                    <a:pt x="39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827" name="Google Shape;827;p42"/>
            <p:cNvSpPr/>
            <p:nvPr/>
          </p:nvSpPr>
          <p:spPr>
            <a:xfrm>
              <a:off x="-15296200" y="3416600"/>
              <a:ext cx="143375" cy="213175"/>
            </a:xfrm>
            <a:custGeom>
              <a:rect b="b" l="l" r="r" t="t"/>
              <a:pathLst>
                <a:path extrusionOk="0" h="8527" w="5735">
                  <a:moveTo>
                    <a:pt x="346" y="0"/>
                  </a:moveTo>
                  <a:cubicBezTo>
                    <a:pt x="170" y="0"/>
                    <a:pt x="1" y="123"/>
                    <a:pt x="1" y="335"/>
                  </a:cubicBezTo>
                  <a:lnTo>
                    <a:pt x="1" y="3171"/>
                  </a:lnTo>
                  <a:cubicBezTo>
                    <a:pt x="1" y="6132"/>
                    <a:pt x="2458" y="8526"/>
                    <a:pt x="5357" y="8526"/>
                  </a:cubicBezTo>
                  <a:lnTo>
                    <a:pt x="5735" y="8526"/>
                  </a:lnTo>
                  <a:lnTo>
                    <a:pt x="5735" y="7581"/>
                  </a:lnTo>
                  <a:cubicBezTo>
                    <a:pt x="5735" y="7172"/>
                    <a:pt x="5577" y="6731"/>
                    <a:pt x="5262" y="6384"/>
                  </a:cubicBezTo>
                  <a:cubicBezTo>
                    <a:pt x="4695" y="5723"/>
                    <a:pt x="4254" y="5471"/>
                    <a:pt x="3529" y="4840"/>
                  </a:cubicBezTo>
                  <a:cubicBezTo>
                    <a:pt x="2584" y="4084"/>
                    <a:pt x="1828" y="3108"/>
                    <a:pt x="1387" y="2005"/>
                  </a:cubicBezTo>
                  <a:lnTo>
                    <a:pt x="694" y="241"/>
                  </a:lnTo>
                  <a:cubicBezTo>
                    <a:pt x="625" y="75"/>
                    <a:pt x="483" y="0"/>
                    <a:pt x="34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828" name="Google Shape;828;p42"/>
            <p:cNvSpPr/>
            <p:nvPr/>
          </p:nvSpPr>
          <p:spPr>
            <a:xfrm>
              <a:off x="-15134725" y="3416100"/>
              <a:ext cx="143375" cy="213675"/>
            </a:xfrm>
            <a:custGeom>
              <a:rect b="b" l="l" r="r" t="t"/>
              <a:pathLst>
                <a:path extrusionOk="0" h="8547" w="5735">
                  <a:moveTo>
                    <a:pt x="5357" y="1"/>
                  </a:moveTo>
                  <a:cubicBezTo>
                    <a:pt x="5224" y="1"/>
                    <a:pt x="5094" y="71"/>
                    <a:pt x="5041" y="229"/>
                  </a:cubicBezTo>
                  <a:lnTo>
                    <a:pt x="4348" y="2025"/>
                  </a:lnTo>
                  <a:cubicBezTo>
                    <a:pt x="3907" y="3128"/>
                    <a:pt x="3151" y="4104"/>
                    <a:pt x="2206" y="4860"/>
                  </a:cubicBezTo>
                  <a:cubicBezTo>
                    <a:pt x="1481" y="5427"/>
                    <a:pt x="1040" y="5743"/>
                    <a:pt x="473" y="6341"/>
                  </a:cubicBezTo>
                  <a:cubicBezTo>
                    <a:pt x="158" y="6688"/>
                    <a:pt x="0" y="7129"/>
                    <a:pt x="0" y="7601"/>
                  </a:cubicBezTo>
                  <a:lnTo>
                    <a:pt x="0" y="8546"/>
                  </a:lnTo>
                  <a:lnTo>
                    <a:pt x="378" y="8546"/>
                  </a:lnTo>
                  <a:cubicBezTo>
                    <a:pt x="3308" y="8546"/>
                    <a:pt x="5734" y="6152"/>
                    <a:pt x="5734" y="3191"/>
                  </a:cubicBezTo>
                  <a:lnTo>
                    <a:pt x="5734" y="355"/>
                  </a:lnTo>
                  <a:cubicBezTo>
                    <a:pt x="5734" y="136"/>
                    <a:pt x="5543" y="1"/>
                    <a:pt x="53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2" name="Shape 832"/>
        <p:cNvGrpSpPr/>
        <p:nvPr/>
      </p:nvGrpSpPr>
      <p:grpSpPr>
        <a:xfrm>
          <a:off x="0" y="0"/>
          <a:ext cx="0" cy="0"/>
          <a:chOff x="0" y="0"/>
          <a:chExt cx="0" cy="0"/>
        </a:xfrm>
      </p:grpSpPr>
      <p:sp>
        <p:nvSpPr>
          <p:cNvPr id="833" name="Google Shape;833;p43"/>
          <p:cNvSpPr/>
          <p:nvPr/>
        </p:nvSpPr>
        <p:spPr>
          <a:xfrm rot="-3599922">
            <a:off x="3950283" y="1149995"/>
            <a:ext cx="1300997" cy="1590104"/>
          </a:xfrm>
          <a:custGeom>
            <a:rect b="b" l="l" r="r" t="t"/>
            <a:pathLst>
              <a:path extrusionOk="0" h="31951" w="38009">
                <a:moveTo>
                  <a:pt x="13242" y="0"/>
                </a:moveTo>
                <a:cubicBezTo>
                  <a:pt x="6941" y="0"/>
                  <a:pt x="1" y="5675"/>
                  <a:pt x="1528" y="12202"/>
                </a:cubicBezTo>
                <a:lnTo>
                  <a:pt x="4012" y="17170"/>
                </a:lnTo>
                <a:cubicBezTo>
                  <a:pt x="7276" y="21581"/>
                  <a:pt x="2698" y="27584"/>
                  <a:pt x="8813" y="30637"/>
                </a:cubicBezTo>
                <a:cubicBezTo>
                  <a:pt x="10646" y="31548"/>
                  <a:pt x="13001" y="31951"/>
                  <a:pt x="15538" y="31951"/>
                </a:cubicBezTo>
                <a:cubicBezTo>
                  <a:pt x="21650" y="31951"/>
                  <a:pt x="28822" y="29614"/>
                  <a:pt x="32317" y="26426"/>
                </a:cubicBezTo>
                <a:cubicBezTo>
                  <a:pt x="34779" y="24187"/>
                  <a:pt x="38009" y="20155"/>
                  <a:pt x="37162" y="16479"/>
                </a:cubicBezTo>
                <a:cubicBezTo>
                  <a:pt x="36561" y="13928"/>
                  <a:pt x="33921" y="12803"/>
                  <a:pt x="31604" y="12034"/>
                </a:cubicBezTo>
                <a:cubicBezTo>
                  <a:pt x="28752" y="11088"/>
                  <a:pt x="25923" y="11288"/>
                  <a:pt x="23695" y="9094"/>
                </a:cubicBezTo>
                <a:cubicBezTo>
                  <a:pt x="22258" y="7679"/>
                  <a:pt x="21768" y="6042"/>
                  <a:pt x="20788" y="4315"/>
                </a:cubicBezTo>
                <a:cubicBezTo>
                  <a:pt x="19057" y="1269"/>
                  <a:pt x="16221" y="0"/>
                  <a:pt x="13242" y="0"/>
                </a:cubicBezTo>
                <a:close/>
              </a:path>
            </a:pathLst>
          </a:custGeom>
          <a:solidFill>
            <a:schemeClr val="lt1">
              <a:alpha val="458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43"/>
          <p:cNvSpPr/>
          <p:nvPr/>
        </p:nvSpPr>
        <p:spPr>
          <a:xfrm rot="7200071">
            <a:off x="3934121" y="3099377"/>
            <a:ext cx="1243610" cy="1587964"/>
          </a:xfrm>
          <a:custGeom>
            <a:rect b="b" l="l" r="r" t="t"/>
            <a:pathLst>
              <a:path extrusionOk="0" h="31951" w="38009">
                <a:moveTo>
                  <a:pt x="13242" y="0"/>
                </a:moveTo>
                <a:cubicBezTo>
                  <a:pt x="6941" y="0"/>
                  <a:pt x="1" y="5675"/>
                  <a:pt x="1528" y="12202"/>
                </a:cubicBezTo>
                <a:lnTo>
                  <a:pt x="4012" y="17170"/>
                </a:lnTo>
                <a:cubicBezTo>
                  <a:pt x="7276" y="21581"/>
                  <a:pt x="2698" y="27584"/>
                  <a:pt x="8813" y="30637"/>
                </a:cubicBezTo>
                <a:cubicBezTo>
                  <a:pt x="10646" y="31548"/>
                  <a:pt x="13001" y="31951"/>
                  <a:pt x="15538" y="31951"/>
                </a:cubicBezTo>
                <a:cubicBezTo>
                  <a:pt x="21650" y="31951"/>
                  <a:pt x="28822" y="29614"/>
                  <a:pt x="32317" y="26426"/>
                </a:cubicBezTo>
                <a:cubicBezTo>
                  <a:pt x="34779" y="24187"/>
                  <a:pt x="38009" y="20155"/>
                  <a:pt x="37162" y="16479"/>
                </a:cubicBezTo>
                <a:cubicBezTo>
                  <a:pt x="36561" y="13928"/>
                  <a:pt x="33921" y="12803"/>
                  <a:pt x="31604" y="12034"/>
                </a:cubicBezTo>
                <a:cubicBezTo>
                  <a:pt x="28752" y="11088"/>
                  <a:pt x="25923" y="11288"/>
                  <a:pt x="23695" y="9094"/>
                </a:cubicBezTo>
                <a:cubicBezTo>
                  <a:pt x="22258" y="7679"/>
                  <a:pt x="21768" y="6042"/>
                  <a:pt x="20788" y="4315"/>
                </a:cubicBezTo>
                <a:cubicBezTo>
                  <a:pt x="19057" y="1269"/>
                  <a:pt x="16221" y="0"/>
                  <a:pt x="13242" y="0"/>
                </a:cubicBezTo>
                <a:close/>
              </a:path>
            </a:pathLst>
          </a:custGeom>
          <a:solidFill>
            <a:schemeClr val="lt1">
              <a:alpha val="458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43"/>
          <p:cNvSpPr txBox="1"/>
          <p:nvPr/>
        </p:nvSpPr>
        <p:spPr>
          <a:xfrm>
            <a:off x="1128950" y="1641850"/>
            <a:ext cx="2458200" cy="3606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 sz="2400">
                <a:solidFill>
                  <a:schemeClr val="accent3"/>
                </a:solidFill>
                <a:latin typeface="Nunito"/>
                <a:ea typeface="Nunito"/>
                <a:cs typeface="Nunito"/>
                <a:sym typeface="Nunito"/>
              </a:rPr>
              <a:t>Demographic</a:t>
            </a:r>
            <a:endParaRPr b="1" sz="2400">
              <a:solidFill>
                <a:schemeClr val="accent3"/>
              </a:solidFill>
              <a:latin typeface="Nunito"/>
              <a:ea typeface="Nunito"/>
              <a:cs typeface="Nunito"/>
              <a:sym typeface="Nunito"/>
            </a:endParaRPr>
          </a:p>
        </p:txBody>
      </p:sp>
      <p:sp>
        <p:nvSpPr>
          <p:cNvPr id="836" name="Google Shape;836;p43"/>
          <p:cNvSpPr txBox="1"/>
          <p:nvPr/>
        </p:nvSpPr>
        <p:spPr>
          <a:xfrm>
            <a:off x="1128950" y="3409050"/>
            <a:ext cx="2458200" cy="36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400">
                <a:solidFill>
                  <a:schemeClr val="accent3"/>
                </a:solidFill>
                <a:latin typeface="Nunito"/>
                <a:ea typeface="Nunito"/>
                <a:cs typeface="Nunito"/>
                <a:sym typeface="Nunito"/>
              </a:rPr>
              <a:t>Psychographics</a:t>
            </a:r>
            <a:endParaRPr b="1" sz="2400">
              <a:solidFill>
                <a:schemeClr val="accent3"/>
              </a:solidFill>
              <a:latin typeface="Nunito"/>
              <a:ea typeface="Nunito"/>
              <a:cs typeface="Nunito"/>
              <a:sym typeface="Nunito"/>
            </a:endParaRPr>
          </a:p>
        </p:txBody>
      </p:sp>
      <p:sp>
        <p:nvSpPr>
          <p:cNvPr id="837" name="Google Shape;837;p43"/>
          <p:cNvSpPr txBox="1"/>
          <p:nvPr/>
        </p:nvSpPr>
        <p:spPr>
          <a:xfrm>
            <a:off x="5556850" y="1641850"/>
            <a:ext cx="2458200" cy="36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400">
                <a:solidFill>
                  <a:schemeClr val="accent3"/>
                </a:solidFill>
                <a:latin typeface="Nunito"/>
                <a:ea typeface="Nunito"/>
                <a:cs typeface="Nunito"/>
                <a:sym typeface="Nunito"/>
              </a:rPr>
              <a:t>Geographic</a:t>
            </a:r>
            <a:endParaRPr b="1" sz="2400">
              <a:solidFill>
                <a:schemeClr val="accent3"/>
              </a:solidFill>
              <a:latin typeface="Nunito"/>
              <a:ea typeface="Nunito"/>
              <a:cs typeface="Nunito"/>
              <a:sym typeface="Nunito"/>
            </a:endParaRPr>
          </a:p>
        </p:txBody>
      </p:sp>
      <p:sp>
        <p:nvSpPr>
          <p:cNvPr id="838" name="Google Shape;838;p43"/>
          <p:cNvSpPr txBox="1"/>
          <p:nvPr/>
        </p:nvSpPr>
        <p:spPr>
          <a:xfrm>
            <a:off x="5556850" y="3408950"/>
            <a:ext cx="2458200" cy="36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400">
                <a:solidFill>
                  <a:schemeClr val="accent3"/>
                </a:solidFill>
                <a:latin typeface="Nunito"/>
                <a:ea typeface="Nunito"/>
                <a:cs typeface="Nunito"/>
                <a:sym typeface="Nunito"/>
              </a:rPr>
              <a:t>Behavioral</a:t>
            </a:r>
            <a:endParaRPr b="1" sz="2400">
              <a:solidFill>
                <a:schemeClr val="accent3"/>
              </a:solidFill>
              <a:latin typeface="Nunito"/>
              <a:ea typeface="Nunito"/>
              <a:cs typeface="Nunito"/>
              <a:sym typeface="Nunito"/>
            </a:endParaRPr>
          </a:p>
        </p:txBody>
      </p:sp>
      <p:grpSp>
        <p:nvGrpSpPr>
          <p:cNvPr id="839" name="Google Shape;839;p43"/>
          <p:cNvGrpSpPr/>
          <p:nvPr/>
        </p:nvGrpSpPr>
        <p:grpSpPr>
          <a:xfrm>
            <a:off x="4750141" y="1896607"/>
            <a:ext cx="280337" cy="278801"/>
            <a:chOff x="-6329100" y="3632100"/>
            <a:chExt cx="293025" cy="291450"/>
          </a:xfrm>
        </p:grpSpPr>
        <p:sp>
          <p:nvSpPr>
            <p:cNvPr id="840" name="Google Shape;840;p43"/>
            <p:cNvSpPr/>
            <p:nvPr/>
          </p:nvSpPr>
          <p:spPr>
            <a:xfrm>
              <a:off x="-6210700" y="3751600"/>
              <a:ext cx="174625" cy="171950"/>
            </a:xfrm>
            <a:custGeom>
              <a:rect b="b" l="l" r="r" t="t"/>
              <a:pathLst>
                <a:path extrusionOk="0" h="6878" w="6985">
                  <a:moveTo>
                    <a:pt x="492" y="0"/>
                  </a:moveTo>
                  <a:cubicBezTo>
                    <a:pt x="219" y="0"/>
                    <a:pt x="0" y="235"/>
                    <a:pt x="85" y="545"/>
                  </a:cubicBezTo>
                  <a:lnTo>
                    <a:pt x="1503" y="5712"/>
                  </a:lnTo>
                  <a:cubicBezTo>
                    <a:pt x="1559" y="5882"/>
                    <a:pt x="1707" y="5984"/>
                    <a:pt x="1856" y="5984"/>
                  </a:cubicBezTo>
                  <a:cubicBezTo>
                    <a:pt x="1956" y="5984"/>
                    <a:pt x="2057" y="5939"/>
                    <a:pt x="2133" y="5838"/>
                  </a:cubicBezTo>
                  <a:lnTo>
                    <a:pt x="2889" y="4735"/>
                  </a:lnTo>
                  <a:lnTo>
                    <a:pt x="3739" y="5712"/>
                  </a:lnTo>
                  <a:lnTo>
                    <a:pt x="4622" y="6594"/>
                  </a:lnTo>
                  <a:cubicBezTo>
                    <a:pt x="4811" y="6783"/>
                    <a:pt x="5086" y="6878"/>
                    <a:pt x="5362" y="6878"/>
                  </a:cubicBezTo>
                  <a:cubicBezTo>
                    <a:pt x="5638" y="6878"/>
                    <a:pt x="5913" y="6783"/>
                    <a:pt x="6102" y="6594"/>
                  </a:cubicBezTo>
                  <a:lnTo>
                    <a:pt x="6575" y="6122"/>
                  </a:lnTo>
                  <a:cubicBezTo>
                    <a:pt x="6984" y="5712"/>
                    <a:pt x="6984" y="5113"/>
                    <a:pt x="6575" y="4672"/>
                  </a:cubicBezTo>
                  <a:lnTo>
                    <a:pt x="4811" y="2814"/>
                  </a:lnTo>
                  <a:lnTo>
                    <a:pt x="5913" y="2058"/>
                  </a:lnTo>
                  <a:cubicBezTo>
                    <a:pt x="6134" y="1900"/>
                    <a:pt x="6102" y="1522"/>
                    <a:pt x="5787" y="1427"/>
                  </a:cubicBezTo>
                  <a:lnTo>
                    <a:pt x="589" y="10"/>
                  </a:lnTo>
                  <a:cubicBezTo>
                    <a:pt x="556" y="3"/>
                    <a:pt x="524" y="0"/>
                    <a:pt x="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841" name="Google Shape;841;p43"/>
            <p:cNvSpPr/>
            <p:nvPr/>
          </p:nvSpPr>
          <p:spPr>
            <a:xfrm>
              <a:off x="-6272400" y="3691975"/>
              <a:ext cx="136300" cy="135500"/>
            </a:xfrm>
            <a:custGeom>
              <a:rect b="b" l="l" r="r" t="t"/>
              <a:pathLst>
                <a:path extrusionOk="0" h="5420" w="5452">
                  <a:moveTo>
                    <a:pt x="2742" y="0"/>
                  </a:moveTo>
                  <a:cubicBezTo>
                    <a:pt x="1261" y="0"/>
                    <a:pt x="1" y="1229"/>
                    <a:pt x="1" y="2710"/>
                  </a:cubicBezTo>
                  <a:cubicBezTo>
                    <a:pt x="1" y="4127"/>
                    <a:pt x="1041" y="5293"/>
                    <a:pt x="2427" y="5419"/>
                  </a:cubicBezTo>
                  <a:lnTo>
                    <a:pt x="2112" y="4317"/>
                  </a:lnTo>
                  <a:cubicBezTo>
                    <a:pt x="1482" y="4096"/>
                    <a:pt x="1009" y="3466"/>
                    <a:pt x="1009" y="2741"/>
                  </a:cubicBezTo>
                  <a:cubicBezTo>
                    <a:pt x="1041" y="1765"/>
                    <a:pt x="1828" y="1009"/>
                    <a:pt x="2773" y="1009"/>
                  </a:cubicBezTo>
                  <a:cubicBezTo>
                    <a:pt x="3530" y="1009"/>
                    <a:pt x="4128" y="1481"/>
                    <a:pt x="4349" y="2143"/>
                  </a:cubicBezTo>
                  <a:lnTo>
                    <a:pt x="5451" y="2458"/>
                  </a:lnTo>
                  <a:cubicBezTo>
                    <a:pt x="5294" y="1072"/>
                    <a:pt x="4160" y="0"/>
                    <a:pt x="27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842" name="Google Shape;842;p43"/>
            <p:cNvSpPr/>
            <p:nvPr/>
          </p:nvSpPr>
          <p:spPr>
            <a:xfrm>
              <a:off x="-6329100" y="3632100"/>
              <a:ext cx="257575" cy="256025"/>
            </a:xfrm>
            <a:custGeom>
              <a:rect b="b" l="l" r="r" t="t"/>
              <a:pathLst>
                <a:path extrusionOk="0" h="10241" w="10303">
                  <a:moveTo>
                    <a:pt x="5136" y="1"/>
                  </a:moveTo>
                  <a:cubicBezTo>
                    <a:pt x="2301" y="1"/>
                    <a:pt x="1" y="2269"/>
                    <a:pt x="1" y="5105"/>
                  </a:cubicBezTo>
                  <a:cubicBezTo>
                    <a:pt x="1" y="7972"/>
                    <a:pt x="2332" y="10240"/>
                    <a:pt x="5136" y="10240"/>
                  </a:cubicBezTo>
                  <a:cubicBezTo>
                    <a:pt x="5262" y="10240"/>
                    <a:pt x="5356" y="10240"/>
                    <a:pt x="5451" y="10177"/>
                  </a:cubicBezTo>
                  <a:lnTo>
                    <a:pt x="4978" y="8444"/>
                  </a:lnTo>
                  <a:cubicBezTo>
                    <a:pt x="4959" y="8445"/>
                    <a:pt x="4940" y="8445"/>
                    <a:pt x="4921" y="8445"/>
                  </a:cubicBezTo>
                  <a:cubicBezTo>
                    <a:pt x="3089" y="8445"/>
                    <a:pt x="1639" y="6945"/>
                    <a:pt x="1639" y="5105"/>
                  </a:cubicBezTo>
                  <a:cubicBezTo>
                    <a:pt x="1639" y="3214"/>
                    <a:pt x="3151" y="1702"/>
                    <a:pt x="5073" y="1702"/>
                  </a:cubicBezTo>
                  <a:cubicBezTo>
                    <a:pt x="6900" y="1702"/>
                    <a:pt x="8412" y="3151"/>
                    <a:pt x="8475" y="4979"/>
                  </a:cubicBezTo>
                  <a:lnTo>
                    <a:pt x="10208" y="5451"/>
                  </a:lnTo>
                  <a:cubicBezTo>
                    <a:pt x="10303" y="4002"/>
                    <a:pt x="9799" y="2553"/>
                    <a:pt x="8759" y="1482"/>
                  </a:cubicBezTo>
                  <a:cubicBezTo>
                    <a:pt x="7782" y="505"/>
                    <a:pt x="6522" y="1"/>
                    <a:pt x="513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grpSp>
        <p:nvGrpSpPr>
          <p:cNvPr id="843" name="Google Shape;843;p43"/>
          <p:cNvGrpSpPr/>
          <p:nvPr/>
        </p:nvGrpSpPr>
        <p:grpSpPr>
          <a:xfrm>
            <a:off x="4102079" y="3697469"/>
            <a:ext cx="281102" cy="278801"/>
            <a:chOff x="-2310650" y="3958175"/>
            <a:chExt cx="293825" cy="291450"/>
          </a:xfrm>
        </p:grpSpPr>
        <p:sp>
          <p:nvSpPr>
            <p:cNvPr id="844" name="Google Shape;844;p43"/>
            <p:cNvSpPr/>
            <p:nvPr/>
          </p:nvSpPr>
          <p:spPr>
            <a:xfrm>
              <a:off x="-2310650" y="3958175"/>
              <a:ext cx="185925" cy="118950"/>
            </a:xfrm>
            <a:custGeom>
              <a:rect b="b" l="l" r="r" t="t"/>
              <a:pathLst>
                <a:path extrusionOk="0" h="4758" w="7437">
                  <a:moveTo>
                    <a:pt x="1009" y="1"/>
                  </a:moveTo>
                  <a:cubicBezTo>
                    <a:pt x="474" y="1"/>
                    <a:pt x="1" y="474"/>
                    <a:pt x="1" y="1009"/>
                  </a:cubicBezTo>
                  <a:lnTo>
                    <a:pt x="1" y="2395"/>
                  </a:lnTo>
                  <a:cubicBezTo>
                    <a:pt x="1" y="2931"/>
                    <a:pt x="474" y="3372"/>
                    <a:pt x="1009" y="3372"/>
                  </a:cubicBezTo>
                  <a:lnTo>
                    <a:pt x="1356" y="3372"/>
                  </a:lnTo>
                  <a:lnTo>
                    <a:pt x="1356" y="4412"/>
                  </a:lnTo>
                  <a:cubicBezTo>
                    <a:pt x="1356" y="4618"/>
                    <a:pt x="1518" y="4757"/>
                    <a:pt x="1692" y="4757"/>
                  </a:cubicBezTo>
                  <a:cubicBezTo>
                    <a:pt x="1784" y="4757"/>
                    <a:pt x="1878" y="4719"/>
                    <a:pt x="1954" y="4632"/>
                  </a:cubicBezTo>
                  <a:lnTo>
                    <a:pt x="3214" y="3372"/>
                  </a:lnTo>
                  <a:lnTo>
                    <a:pt x="3403" y="3372"/>
                  </a:lnTo>
                  <a:lnTo>
                    <a:pt x="3403" y="2364"/>
                  </a:lnTo>
                  <a:cubicBezTo>
                    <a:pt x="3403" y="1419"/>
                    <a:pt x="4160" y="663"/>
                    <a:pt x="5105" y="663"/>
                  </a:cubicBezTo>
                  <a:lnTo>
                    <a:pt x="7436" y="663"/>
                  </a:lnTo>
                  <a:cubicBezTo>
                    <a:pt x="7279" y="253"/>
                    <a:pt x="6932" y="1"/>
                    <a:pt x="64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845" name="Google Shape;845;p43"/>
            <p:cNvSpPr/>
            <p:nvPr/>
          </p:nvSpPr>
          <p:spPr>
            <a:xfrm>
              <a:off x="-2309075" y="3992050"/>
              <a:ext cx="292250" cy="257575"/>
            </a:xfrm>
            <a:custGeom>
              <a:rect b="b" l="l" r="r" t="t"/>
              <a:pathLst>
                <a:path extrusionOk="0" h="10303" w="11690">
                  <a:moveTo>
                    <a:pt x="5042" y="1"/>
                  </a:moveTo>
                  <a:cubicBezTo>
                    <a:pt x="4506" y="1"/>
                    <a:pt x="4034" y="473"/>
                    <a:pt x="4034" y="1040"/>
                  </a:cubicBezTo>
                  <a:lnTo>
                    <a:pt x="4034" y="2395"/>
                  </a:lnTo>
                  <a:cubicBezTo>
                    <a:pt x="4034" y="2962"/>
                    <a:pt x="4506" y="3435"/>
                    <a:pt x="5042" y="3435"/>
                  </a:cubicBezTo>
                  <a:lnTo>
                    <a:pt x="6964" y="3435"/>
                  </a:lnTo>
                  <a:lnTo>
                    <a:pt x="7814" y="4254"/>
                  </a:lnTo>
                  <a:cubicBezTo>
                    <a:pt x="7216" y="4537"/>
                    <a:pt x="6775" y="5136"/>
                    <a:pt x="6775" y="5829"/>
                  </a:cubicBezTo>
                  <a:cubicBezTo>
                    <a:pt x="6775" y="6270"/>
                    <a:pt x="6932" y="6680"/>
                    <a:pt x="7216" y="6932"/>
                  </a:cubicBezTo>
                  <a:cubicBezTo>
                    <a:pt x="6585" y="7089"/>
                    <a:pt x="6081" y="7499"/>
                    <a:pt x="5766" y="8034"/>
                  </a:cubicBezTo>
                  <a:cubicBezTo>
                    <a:pt x="5451" y="7499"/>
                    <a:pt x="4916" y="7089"/>
                    <a:pt x="4286" y="6932"/>
                  </a:cubicBezTo>
                  <a:cubicBezTo>
                    <a:pt x="4569" y="6617"/>
                    <a:pt x="4727" y="6270"/>
                    <a:pt x="4727" y="5829"/>
                  </a:cubicBezTo>
                  <a:cubicBezTo>
                    <a:pt x="4727" y="4884"/>
                    <a:pt x="3971" y="4159"/>
                    <a:pt x="3025" y="4159"/>
                  </a:cubicBezTo>
                  <a:cubicBezTo>
                    <a:pt x="2080" y="4159"/>
                    <a:pt x="1356" y="4884"/>
                    <a:pt x="1356" y="5829"/>
                  </a:cubicBezTo>
                  <a:cubicBezTo>
                    <a:pt x="1356" y="6270"/>
                    <a:pt x="1513" y="6680"/>
                    <a:pt x="1765" y="6932"/>
                  </a:cubicBezTo>
                  <a:cubicBezTo>
                    <a:pt x="757" y="7215"/>
                    <a:pt x="1" y="8129"/>
                    <a:pt x="1" y="9263"/>
                  </a:cubicBezTo>
                  <a:lnTo>
                    <a:pt x="1" y="9925"/>
                  </a:lnTo>
                  <a:cubicBezTo>
                    <a:pt x="1" y="10145"/>
                    <a:pt x="158" y="10303"/>
                    <a:pt x="348" y="10303"/>
                  </a:cubicBezTo>
                  <a:lnTo>
                    <a:pt x="11343" y="10303"/>
                  </a:lnTo>
                  <a:cubicBezTo>
                    <a:pt x="11532" y="10303"/>
                    <a:pt x="11689" y="10145"/>
                    <a:pt x="11689" y="9925"/>
                  </a:cubicBezTo>
                  <a:lnTo>
                    <a:pt x="11689" y="9263"/>
                  </a:lnTo>
                  <a:cubicBezTo>
                    <a:pt x="11689" y="8160"/>
                    <a:pt x="10965" y="7215"/>
                    <a:pt x="9925" y="6932"/>
                  </a:cubicBezTo>
                  <a:cubicBezTo>
                    <a:pt x="10209" y="6617"/>
                    <a:pt x="10366" y="6270"/>
                    <a:pt x="10366" y="5829"/>
                  </a:cubicBezTo>
                  <a:cubicBezTo>
                    <a:pt x="10366" y="5010"/>
                    <a:pt x="9767" y="4317"/>
                    <a:pt x="8980" y="4159"/>
                  </a:cubicBezTo>
                  <a:lnTo>
                    <a:pt x="8980" y="3435"/>
                  </a:lnTo>
                  <a:lnTo>
                    <a:pt x="10555" y="3435"/>
                  </a:lnTo>
                  <a:cubicBezTo>
                    <a:pt x="11122" y="3435"/>
                    <a:pt x="11595" y="2962"/>
                    <a:pt x="11595" y="2395"/>
                  </a:cubicBezTo>
                  <a:lnTo>
                    <a:pt x="11595" y="1040"/>
                  </a:lnTo>
                  <a:cubicBezTo>
                    <a:pt x="11595" y="473"/>
                    <a:pt x="11122" y="1"/>
                    <a:pt x="105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grpSp>
        <p:nvGrpSpPr>
          <p:cNvPr id="846" name="Google Shape;846;p43"/>
          <p:cNvGrpSpPr/>
          <p:nvPr/>
        </p:nvGrpSpPr>
        <p:grpSpPr>
          <a:xfrm>
            <a:off x="4742607" y="3697469"/>
            <a:ext cx="295405" cy="278801"/>
            <a:chOff x="-1960150" y="3956600"/>
            <a:chExt cx="308775" cy="291450"/>
          </a:xfrm>
        </p:grpSpPr>
        <p:sp>
          <p:nvSpPr>
            <p:cNvPr id="847" name="Google Shape;847;p43"/>
            <p:cNvSpPr/>
            <p:nvPr/>
          </p:nvSpPr>
          <p:spPr>
            <a:xfrm>
              <a:off x="-1960150" y="3956600"/>
              <a:ext cx="308775" cy="51275"/>
            </a:xfrm>
            <a:custGeom>
              <a:rect b="b" l="l" r="r" t="t"/>
              <a:pathLst>
                <a:path extrusionOk="0" h="2051" w="12351">
                  <a:moveTo>
                    <a:pt x="1355" y="1"/>
                  </a:moveTo>
                  <a:cubicBezTo>
                    <a:pt x="1" y="1"/>
                    <a:pt x="32" y="2049"/>
                    <a:pt x="1355" y="2049"/>
                  </a:cubicBezTo>
                  <a:lnTo>
                    <a:pt x="11027" y="2049"/>
                  </a:lnTo>
                  <a:cubicBezTo>
                    <a:pt x="11047" y="2050"/>
                    <a:pt x="11066" y="2050"/>
                    <a:pt x="11085" y="2050"/>
                  </a:cubicBezTo>
                  <a:cubicBezTo>
                    <a:pt x="12350" y="2050"/>
                    <a:pt x="12331" y="1"/>
                    <a:pt x="11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848" name="Google Shape;848;p43"/>
            <p:cNvSpPr/>
            <p:nvPr/>
          </p:nvSpPr>
          <p:spPr>
            <a:xfrm>
              <a:off x="-1934950" y="4025925"/>
              <a:ext cx="256000" cy="222125"/>
            </a:xfrm>
            <a:custGeom>
              <a:rect b="b" l="l" r="r" t="t"/>
              <a:pathLst>
                <a:path extrusionOk="0" h="8885" w="10240">
                  <a:moveTo>
                    <a:pt x="8570" y="756"/>
                  </a:moveTo>
                  <a:cubicBezTo>
                    <a:pt x="8759" y="756"/>
                    <a:pt x="8917" y="914"/>
                    <a:pt x="8917" y="1103"/>
                  </a:cubicBezTo>
                  <a:lnTo>
                    <a:pt x="8917" y="1765"/>
                  </a:lnTo>
                  <a:cubicBezTo>
                    <a:pt x="8917" y="1995"/>
                    <a:pt x="8737" y="2116"/>
                    <a:pt x="8558" y="2116"/>
                  </a:cubicBezTo>
                  <a:cubicBezTo>
                    <a:pt x="8419" y="2116"/>
                    <a:pt x="8279" y="2042"/>
                    <a:pt x="8224" y="1891"/>
                  </a:cubicBezTo>
                  <a:lnTo>
                    <a:pt x="6081" y="4065"/>
                  </a:lnTo>
                  <a:cubicBezTo>
                    <a:pt x="6018" y="4112"/>
                    <a:pt x="5924" y="4135"/>
                    <a:pt x="5833" y="4135"/>
                  </a:cubicBezTo>
                  <a:cubicBezTo>
                    <a:pt x="5743" y="4135"/>
                    <a:pt x="5656" y="4112"/>
                    <a:pt x="5609" y="4065"/>
                  </a:cubicBezTo>
                  <a:lnTo>
                    <a:pt x="3781" y="2237"/>
                  </a:lnTo>
                  <a:lnTo>
                    <a:pt x="1986" y="4065"/>
                  </a:lnTo>
                  <a:cubicBezTo>
                    <a:pt x="1912" y="4138"/>
                    <a:pt x="1831" y="4168"/>
                    <a:pt x="1752" y="4168"/>
                  </a:cubicBezTo>
                  <a:cubicBezTo>
                    <a:pt x="1493" y="4168"/>
                    <a:pt x="1271" y="3834"/>
                    <a:pt x="1513" y="3592"/>
                  </a:cubicBezTo>
                  <a:lnTo>
                    <a:pt x="3561" y="1544"/>
                  </a:lnTo>
                  <a:cubicBezTo>
                    <a:pt x="3624" y="1481"/>
                    <a:pt x="3711" y="1450"/>
                    <a:pt x="3797" y="1450"/>
                  </a:cubicBezTo>
                  <a:cubicBezTo>
                    <a:pt x="3884" y="1450"/>
                    <a:pt x="3970" y="1481"/>
                    <a:pt x="4033" y="1544"/>
                  </a:cubicBezTo>
                  <a:lnTo>
                    <a:pt x="5829" y="3340"/>
                  </a:lnTo>
                  <a:lnTo>
                    <a:pt x="7783" y="1418"/>
                  </a:lnTo>
                  <a:cubicBezTo>
                    <a:pt x="7404" y="1292"/>
                    <a:pt x="7499" y="756"/>
                    <a:pt x="7877" y="756"/>
                  </a:cubicBezTo>
                  <a:close/>
                  <a:moveTo>
                    <a:pt x="5136" y="7562"/>
                  </a:moveTo>
                  <a:cubicBezTo>
                    <a:pt x="5325" y="7562"/>
                    <a:pt x="5483" y="7719"/>
                    <a:pt x="5483" y="7908"/>
                  </a:cubicBezTo>
                  <a:cubicBezTo>
                    <a:pt x="5483" y="8097"/>
                    <a:pt x="5325" y="8255"/>
                    <a:pt x="5136" y="8255"/>
                  </a:cubicBezTo>
                  <a:cubicBezTo>
                    <a:pt x="4916" y="8255"/>
                    <a:pt x="4758" y="8097"/>
                    <a:pt x="4758" y="7908"/>
                  </a:cubicBezTo>
                  <a:cubicBezTo>
                    <a:pt x="4758" y="7719"/>
                    <a:pt x="4916" y="7562"/>
                    <a:pt x="5136" y="7562"/>
                  </a:cubicBezTo>
                  <a:close/>
                  <a:moveTo>
                    <a:pt x="1" y="0"/>
                  </a:moveTo>
                  <a:lnTo>
                    <a:pt x="1" y="5167"/>
                  </a:lnTo>
                  <a:cubicBezTo>
                    <a:pt x="1" y="5703"/>
                    <a:pt x="442" y="6175"/>
                    <a:pt x="1040" y="6175"/>
                  </a:cubicBezTo>
                  <a:lnTo>
                    <a:pt x="4758" y="6175"/>
                  </a:lnTo>
                  <a:lnTo>
                    <a:pt x="4758" y="6931"/>
                  </a:lnTo>
                  <a:cubicBezTo>
                    <a:pt x="4380" y="7089"/>
                    <a:pt x="4096" y="7436"/>
                    <a:pt x="4096" y="7877"/>
                  </a:cubicBezTo>
                  <a:cubicBezTo>
                    <a:pt x="4096" y="8412"/>
                    <a:pt x="4569" y="8885"/>
                    <a:pt x="5136" y="8885"/>
                  </a:cubicBezTo>
                  <a:cubicBezTo>
                    <a:pt x="5672" y="8885"/>
                    <a:pt x="6144" y="8412"/>
                    <a:pt x="6144" y="7877"/>
                  </a:cubicBezTo>
                  <a:cubicBezTo>
                    <a:pt x="6144" y="7436"/>
                    <a:pt x="5861" y="7057"/>
                    <a:pt x="5483" y="6931"/>
                  </a:cubicBezTo>
                  <a:lnTo>
                    <a:pt x="5483" y="6175"/>
                  </a:lnTo>
                  <a:lnTo>
                    <a:pt x="9232" y="6175"/>
                  </a:lnTo>
                  <a:cubicBezTo>
                    <a:pt x="9767" y="6175"/>
                    <a:pt x="10240" y="5703"/>
                    <a:pt x="10240" y="5167"/>
                  </a:cubicBezTo>
                  <a:lnTo>
                    <a:pt x="10240" y="0"/>
                  </a:lnTo>
                  <a:cubicBezTo>
                    <a:pt x="10114" y="32"/>
                    <a:pt x="10019" y="32"/>
                    <a:pt x="9893" y="32"/>
                  </a:cubicBezTo>
                  <a:lnTo>
                    <a:pt x="347" y="32"/>
                  </a:lnTo>
                  <a:cubicBezTo>
                    <a:pt x="253" y="32"/>
                    <a:pt x="127" y="32"/>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grpSp>
        <p:nvGrpSpPr>
          <p:cNvPr id="849" name="Google Shape;849;p43"/>
          <p:cNvGrpSpPr/>
          <p:nvPr/>
        </p:nvGrpSpPr>
        <p:grpSpPr>
          <a:xfrm>
            <a:off x="4100584" y="1896045"/>
            <a:ext cx="284092" cy="279925"/>
            <a:chOff x="-5254775" y="3631325"/>
            <a:chExt cx="296950" cy="292625"/>
          </a:xfrm>
        </p:grpSpPr>
        <p:sp>
          <p:nvSpPr>
            <p:cNvPr id="850" name="Google Shape;850;p43"/>
            <p:cNvSpPr/>
            <p:nvPr/>
          </p:nvSpPr>
          <p:spPr>
            <a:xfrm>
              <a:off x="-5246900" y="3766400"/>
              <a:ext cx="58300" cy="55150"/>
            </a:xfrm>
            <a:custGeom>
              <a:rect b="b" l="l" r="r" t="t"/>
              <a:pathLst>
                <a:path extrusionOk="0" h="2206" w="2332">
                  <a:moveTo>
                    <a:pt x="1769" y="1"/>
                  </a:moveTo>
                  <a:cubicBezTo>
                    <a:pt x="1639" y="1"/>
                    <a:pt x="1513" y="48"/>
                    <a:pt x="1418" y="142"/>
                  </a:cubicBezTo>
                  <a:lnTo>
                    <a:pt x="189" y="1371"/>
                  </a:lnTo>
                  <a:cubicBezTo>
                    <a:pt x="0" y="1560"/>
                    <a:pt x="0" y="1875"/>
                    <a:pt x="189" y="2064"/>
                  </a:cubicBezTo>
                  <a:cubicBezTo>
                    <a:pt x="300" y="2159"/>
                    <a:pt x="434" y="2206"/>
                    <a:pt x="564" y="2206"/>
                  </a:cubicBezTo>
                  <a:cubicBezTo>
                    <a:pt x="694" y="2206"/>
                    <a:pt x="820" y="2159"/>
                    <a:pt x="914" y="2064"/>
                  </a:cubicBezTo>
                  <a:lnTo>
                    <a:pt x="2143" y="835"/>
                  </a:lnTo>
                  <a:cubicBezTo>
                    <a:pt x="2332" y="646"/>
                    <a:pt x="2332" y="331"/>
                    <a:pt x="2143" y="142"/>
                  </a:cubicBezTo>
                  <a:cubicBezTo>
                    <a:pt x="2033" y="48"/>
                    <a:pt x="1899" y="1"/>
                    <a:pt x="17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851" name="Google Shape;851;p43"/>
            <p:cNvSpPr/>
            <p:nvPr/>
          </p:nvSpPr>
          <p:spPr>
            <a:xfrm>
              <a:off x="-5216175" y="3795550"/>
              <a:ext cx="58300" cy="55950"/>
            </a:xfrm>
            <a:custGeom>
              <a:rect b="b" l="l" r="r" t="t"/>
              <a:pathLst>
                <a:path extrusionOk="0" h="2238" w="2332">
                  <a:moveTo>
                    <a:pt x="1764" y="0"/>
                  </a:moveTo>
                  <a:cubicBezTo>
                    <a:pt x="1638" y="0"/>
                    <a:pt x="1512" y="47"/>
                    <a:pt x="1418" y="142"/>
                  </a:cubicBezTo>
                  <a:lnTo>
                    <a:pt x="189" y="1371"/>
                  </a:lnTo>
                  <a:cubicBezTo>
                    <a:pt x="0" y="1560"/>
                    <a:pt x="0" y="1875"/>
                    <a:pt x="189" y="2095"/>
                  </a:cubicBezTo>
                  <a:cubicBezTo>
                    <a:pt x="284" y="2190"/>
                    <a:pt x="410" y="2237"/>
                    <a:pt x="540" y="2237"/>
                  </a:cubicBezTo>
                  <a:cubicBezTo>
                    <a:pt x="670" y="2237"/>
                    <a:pt x="804" y="2190"/>
                    <a:pt x="914" y="2095"/>
                  </a:cubicBezTo>
                  <a:lnTo>
                    <a:pt x="2111" y="867"/>
                  </a:lnTo>
                  <a:cubicBezTo>
                    <a:pt x="2332" y="678"/>
                    <a:pt x="2332" y="363"/>
                    <a:pt x="2111" y="142"/>
                  </a:cubicBezTo>
                  <a:cubicBezTo>
                    <a:pt x="2016" y="47"/>
                    <a:pt x="1890" y="0"/>
                    <a:pt x="176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852" name="Google Shape;852;p43"/>
            <p:cNvSpPr/>
            <p:nvPr/>
          </p:nvSpPr>
          <p:spPr>
            <a:xfrm>
              <a:off x="-5185475" y="3826250"/>
              <a:ext cx="57525" cy="55750"/>
            </a:xfrm>
            <a:custGeom>
              <a:rect b="b" l="l" r="r" t="t"/>
              <a:pathLst>
                <a:path extrusionOk="0" h="2230" w="2301">
                  <a:moveTo>
                    <a:pt x="1765" y="1"/>
                  </a:moveTo>
                  <a:cubicBezTo>
                    <a:pt x="1639" y="1"/>
                    <a:pt x="1513" y="48"/>
                    <a:pt x="1419" y="143"/>
                  </a:cubicBezTo>
                  <a:lnTo>
                    <a:pt x="190" y="1371"/>
                  </a:lnTo>
                  <a:cubicBezTo>
                    <a:pt x="1" y="1560"/>
                    <a:pt x="1" y="1875"/>
                    <a:pt x="190" y="2064"/>
                  </a:cubicBezTo>
                  <a:cubicBezTo>
                    <a:pt x="284" y="2175"/>
                    <a:pt x="410" y="2230"/>
                    <a:pt x="536" y="2230"/>
                  </a:cubicBezTo>
                  <a:cubicBezTo>
                    <a:pt x="662" y="2230"/>
                    <a:pt x="788" y="2175"/>
                    <a:pt x="883" y="2064"/>
                  </a:cubicBezTo>
                  <a:lnTo>
                    <a:pt x="2112" y="836"/>
                  </a:lnTo>
                  <a:cubicBezTo>
                    <a:pt x="2301" y="647"/>
                    <a:pt x="2301" y="332"/>
                    <a:pt x="2112" y="143"/>
                  </a:cubicBezTo>
                  <a:cubicBezTo>
                    <a:pt x="2017" y="48"/>
                    <a:pt x="1891" y="1"/>
                    <a:pt x="17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853" name="Google Shape;853;p43"/>
            <p:cNvSpPr/>
            <p:nvPr/>
          </p:nvSpPr>
          <p:spPr>
            <a:xfrm>
              <a:off x="-5156325" y="3856375"/>
              <a:ext cx="58300" cy="55750"/>
            </a:xfrm>
            <a:custGeom>
              <a:rect b="b" l="l" r="r" t="t"/>
              <a:pathLst>
                <a:path extrusionOk="0" h="2230" w="2332">
                  <a:moveTo>
                    <a:pt x="1781" y="1"/>
                  </a:moveTo>
                  <a:cubicBezTo>
                    <a:pt x="1655" y="1"/>
                    <a:pt x="1529" y="56"/>
                    <a:pt x="1418" y="166"/>
                  </a:cubicBezTo>
                  <a:lnTo>
                    <a:pt x="190" y="1395"/>
                  </a:lnTo>
                  <a:cubicBezTo>
                    <a:pt x="1" y="1584"/>
                    <a:pt x="1" y="1899"/>
                    <a:pt x="190" y="2088"/>
                  </a:cubicBezTo>
                  <a:cubicBezTo>
                    <a:pt x="300" y="2183"/>
                    <a:pt x="442" y="2230"/>
                    <a:pt x="575" y="2230"/>
                  </a:cubicBezTo>
                  <a:cubicBezTo>
                    <a:pt x="709" y="2230"/>
                    <a:pt x="835" y="2183"/>
                    <a:pt x="914" y="2088"/>
                  </a:cubicBezTo>
                  <a:lnTo>
                    <a:pt x="2143" y="859"/>
                  </a:lnTo>
                  <a:cubicBezTo>
                    <a:pt x="2332" y="670"/>
                    <a:pt x="2332" y="355"/>
                    <a:pt x="2143" y="166"/>
                  </a:cubicBezTo>
                  <a:cubicBezTo>
                    <a:pt x="2033" y="56"/>
                    <a:pt x="1907"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854" name="Google Shape;854;p43"/>
            <p:cNvSpPr/>
            <p:nvPr/>
          </p:nvSpPr>
          <p:spPr>
            <a:xfrm>
              <a:off x="-5105925" y="3886525"/>
              <a:ext cx="37050" cy="37425"/>
            </a:xfrm>
            <a:custGeom>
              <a:rect b="b" l="l" r="r" t="t"/>
              <a:pathLst>
                <a:path extrusionOk="0" h="1497" w="1482">
                  <a:moveTo>
                    <a:pt x="662" y="0"/>
                  </a:moveTo>
                  <a:lnTo>
                    <a:pt x="536" y="126"/>
                  </a:lnTo>
                  <a:lnTo>
                    <a:pt x="1" y="756"/>
                  </a:lnTo>
                  <a:lnTo>
                    <a:pt x="599" y="1355"/>
                  </a:lnTo>
                  <a:cubicBezTo>
                    <a:pt x="694" y="1449"/>
                    <a:pt x="820" y="1497"/>
                    <a:pt x="946" y="1497"/>
                  </a:cubicBezTo>
                  <a:cubicBezTo>
                    <a:pt x="1072" y="1497"/>
                    <a:pt x="1198" y="1449"/>
                    <a:pt x="1293" y="1355"/>
                  </a:cubicBezTo>
                  <a:cubicBezTo>
                    <a:pt x="1482" y="1166"/>
                    <a:pt x="1482" y="851"/>
                    <a:pt x="1293" y="662"/>
                  </a:cubicBezTo>
                  <a:lnTo>
                    <a:pt x="6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855" name="Google Shape;855;p43"/>
            <p:cNvSpPr/>
            <p:nvPr/>
          </p:nvSpPr>
          <p:spPr>
            <a:xfrm>
              <a:off x="-5254775" y="3648050"/>
              <a:ext cx="278050" cy="248325"/>
            </a:xfrm>
            <a:custGeom>
              <a:rect b="b" l="l" r="r" t="t"/>
              <a:pathLst>
                <a:path extrusionOk="0" h="9933" w="11122">
                  <a:moveTo>
                    <a:pt x="4049" y="1"/>
                  </a:moveTo>
                  <a:cubicBezTo>
                    <a:pt x="3781" y="1"/>
                    <a:pt x="3513" y="103"/>
                    <a:pt x="3308" y="308"/>
                  </a:cubicBezTo>
                  <a:lnTo>
                    <a:pt x="410" y="3364"/>
                  </a:lnTo>
                  <a:cubicBezTo>
                    <a:pt x="0" y="3774"/>
                    <a:pt x="0" y="4435"/>
                    <a:pt x="410" y="4813"/>
                  </a:cubicBezTo>
                  <a:lnTo>
                    <a:pt x="631" y="5065"/>
                  </a:lnTo>
                  <a:lnTo>
                    <a:pt x="1198" y="4498"/>
                  </a:lnTo>
                  <a:cubicBezTo>
                    <a:pt x="1454" y="4242"/>
                    <a:pt x="1794" y="4106"/>
                    <a:pt x="2122" y="4106"/>
                  </a:cubicBezTo>
                  <a:cubicBezTo>
                    <a:pt x="2398" y="4106"/>
                    <a:pt x="2666" y="4202"/>
                    <a:pt x="2867" y="4404"/>
                  </a:cubicBezTo>
                  <a:cubicBezTo>
                    <a:pt x="3151" y="4624"/>
                    <a:pt x="3308" y="4971"/>
                    <a:pt x="3277" y="5286"/>
                  </a:cubicBezTo>
                  <a:cubicBezTo>
                    <a:pt x="3592" y="5286"/>
                    <a:pt x="3907" y="5412"/>
                    <a:pt x="4128" y="5664"/>
                  </a:cubicBezTo>
                  <a:cubicBezTo>
                    <a:pt x="4380" y="5884"/>
                    <a:pt x="4506" y="6200"/>
                    <a:pt x="4506" y="6515"/>
                  </a:cubicBezTo>
                  <a:cubicBezTo>
                    <a:pt x="4821" y="6515"/>
                    <a:pt x="5136" y="6641"/>
                    <a:pt x="5356" y="6861"/>
                  </a:cubicBezTo>
                  <a:cubicBezTo>
                    <a:pt x="5608" y="7113"/>
                    <a:pt x="5703" y="7428"/>
                    <a:pt x="5703" y="7743"/>
                  </a:cubicBezTo>
                  <a:cubicBezTo>
                    <a:pt x="6018" y="7743"/>
                    <a:pt x="6364" y="7869"/>
                    <a:pt x="6585" y="8090"/>
                  </a:cubicBezTo>
                  <a:cubicBezTo>
                    <a:pt x="6837" y="8342"/>
                    <a:pt x="6931" y="8657"/>
                    <a:pt x="6931" y="8909"/>
                  </a:cubicBezTo>
                  <a:lnTo>
                    <a:pt x="7814" y="9791"/>
                  </a:lnTo>
                  <a:cubicBezTo>
                    <a:pt x="7908" y="9886"/>
                    <a:pt x="8034" y="9933"/>
                    <a:pt x="8160" y="9933"/>
                  </a:cubicBezTo>
                  <a:cubicBezTo>
                    <a:pt x="8286" y="9933"/>
                    <a:pt x="8412" y="9886"/>
                    <a:pt x="8507" y="9791"/>
                  </a:cubicBezTo>
                  <a:cubicBezTo>
                    <a:pt x="8727" y="9602"/>
                    <a:pt x="8727" y="9287"/>
                    <a:pt x="8507" y="9066"/>
                  </a:cubicBezTo>
                  <a:lnTo>
                    <a:pt x="7656" y="8216"/>
                  </a:lnTo>
                  <a:cubicBezTo>
                    <a:pt x="7530" y="8090"/>
                    <a:pt x="7530" y="7869"/>
                    <a:pt x="7656" y="7743"/>
                  </a:cubicBezTo>
                  <a:cubicBezTo>
                    <a:pt x="7748" y="7596"/>
                    <a:pt x="7851" y="7534"/>
                    <a:pt x="7953" y="7534"/>
                  </a:cubicBezTo>
                  <a:cubicBezTo>
                    <a:pt x="8024" y="7534"/>
                    <a:pt x="8095" y="7565"/>
                    <a:pt x="8160" y="7617"/>
                  </a:cubicBezTo>
                  <a:lnTo>
                    <a:pt x="9011" y="8499"/>
                  </a:lnTo>
                  <a:cubicBezTo>
                    <a:pt x="9121" y="8594"/>
                    <a:pt x="9255" y="8641"/>
                    <a:pt x="9385" y="8641"/>
                  </a:cubicBezTo>
                  <a:cubicBezTo>
                    <a:pt x="9515" y="8641"/>
                    <a:pt x="9641" y="8594"/>
                    <a:pt x="9735" y="8499"/>
                  </a:cubicBezTo>
                  <a:cubicBezTo>
                    <a:pt x="9924" y="8279"/>
                    <a:pt x="9924" y="7964"/>
                    <a:pt x="9735" y="7775"/>
                  </a:cubicBezTo>
                  <a:lnTo>
                    <a:pt x="8853" y="6924"/>
                  </a:lnTo>
                  <a:cubicBezTo>
                    <a:pt x="8759" y="6798"/>
                    <a:pt x="8759" y="6578"/>
                    <a:pt x="8853" y="6452"/>
                  </a:cubicBezTo>
                  <a:cubicBezTo>
                    <a:pt x="8916" y="6389"/>
                    <a:pt x="9011" y="6357"/>
                    <a:pt x="9101" y="6357"/>
                  </a:cubicBezTo>
                  <a:cubicBezTo>
                    <a:pt x="9192" y="6357"/>
                    <a:pt x="9279" y="6389"/>
                    <a:pt x="9326" y="6452"/>
                  </a:cubicBezTo>
                  <a:lnTo>
                    <a:pt x="10208" y="7302"/>
                  </a:lnTo>
                  <a:cubicBezTo>
                    <a:pt x="10303" y="7397"/>
                    <a:pt x="10429" y="7444"/>
                    <a:pt x="10555" y="7444"/>
                  </a:cubicBezTo>
                  <a:cubicBezTo>
                    <a:pt x="10681" y="7444"/>
                    <a:pt x="10807" y="7397"/>
                    <a:pt x="10901" y="7302"/>
                  </a:cubicBezTo>
                  <a:cubicBezTo>
                    <a:pt x="11122" y="7113"/>
                    <a:pt x="11122" y="6798"/>
                    <a:pt x="10901" y="6609"/>
                  </a:cubicBezTo>
                  <a:lnTo>
                    <a:pt x="10334" y="6010"/>
                  </a:lnTo>
                  <a:lnTo>
                    <a:pt x="10208" y="5884"/>
                  </a:lnTo>
                  <a:lnTo>
                    <a:pt x="6931" y="2608"/>
                  </a:lnTo>
                  <a:cubicBezTo>
                    <a:pt x="6884" y="2561"/>
                    <a:pt x="6798" y="2537"/>
                    <a:pt x="6707" y="2537"/>
                  </a:cubicBezTo>
                  <a:cubicBezTo>
                    <a:pt x="6616" y="2537"/>
                    <a:pt x="6522" y="2561"/>
                    <a:pt x="6459" y="2608"/>
                  </a:cubicBezTo>
                  <a:lnTo>
                    <a:pt x="5167" y="3931"/>
                  </a:lnTo>
                  <a:cubicBezTo>
                    <a:pt x="4904" y="4176"/>
                    <a:pt x="4562" y="4308"/>
                    <a:pt x="4229" y="4308"/>
                  </a:cubicBezTo>
                  <a:cubicBezTo>
                    <a:pt x="4004" y="4308"/>
                    <a:pt x="3783" y="4247"/>
                    <a:pt x="3592" y="4120"/>
                  </a:cubicBezTo>
                  <a:cubicBezTo>
                    <a:pt x="2962" y="3679"/>
                    <a:pt x="2930" y="2829"/>
                    <a:pt x="3434" y="2293"/>
                  </a:cubicBezTo>
                  <a:lnTo>
                    <a:pt x="5010" y="529"/>
                  </a:lnTo>
                  <a:lnTo>
                    <a:pt x="4789" y="308"/>
                  </a:lnTo>
                  <a:cubicBezTo>
                    <a:pt x="4584" y="103"/>
                    <a:pt x="4317" y="1"/>
                    <a:pt x="40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856" name="Google Shape;856;p43"/>
            <p:cNvSpPr/>
            <p:nvPr/>
          </p:nvSpPr>
          <p:spPr>
            <a:xfrm>
              <a:off x="-5163425" y="3631325"/>
              <a:ext cx="205600" cy="150450"/>
            </a:xfrm>
            <a:custGeom>
              <a:rect b="b" l="l" r="r" t="t"/>
              <a:pathLst>
                <a:path extrusionOk="0" h="6018" w="8224">
                  <a:moveTo>
                    <a:pt x="3699" y="0"/>
                  </a:moveTo>
                  <a:cubicBezTo>
                    <a:pt x="3435" y="0"/>
                    <a:pt x="3167" y="95"/>
                    <a:pt x="2962" y="284"/>
                  </a:cubicBezTo>
                  <a:lnTo>
                    <a:pt x="2364" y="883"/>
                  </a:lnTo>
                  <a:lnTo>
                    <a:pt x="2269" y="1009"/>
                  </a:lnTo>
                  <a:lnTo>
                    <a:pt x="222" y="3245"/>
                  </a:lnTo>
                  <a:cubicBezTo>
                    <a:pt x="1" y="3435"/>
                    <a:pt x="1" y="3781"/>
                    <a:pt x="222" y="3970"/>
                  </a:cubicBezTo>
                  <a:cubicBezTo>
                    <a:pt x="316" y="4065"/>
                    <a:pt x="442" y="4112"/>
                    <a:pt x="568" y="4112"/>
                  </a:cubicBezTo>
                  <a:cubicBezTo>
                    <a:pt x="694" y="4112"/>
                    <a:pt x="820" y="4065"/>
                    <a:pt x="915" y="3970"/>
                  </a:cubicBezTo>
                  <a:lnTo>
                    <a:pt x="2269" y="2615"/>
                  </a:lnTo>
                  <a:cubicBezTo>
                    <a:pt x="2458" y="2426"/>
                    <a:pt x="2718" y="2332"/>
                    <a:pt x="2982" y="2332"/>
                  </a:cubicBezTo>
                  <a:cubicBezTo>
                    <a:pt x="3246" y="2332"/>
                    <a:pt x="3514" y="2426"/>
                    <a:pt x="3719" y="2615"/>
                  </a:cubicBezTo>
                  <a:lnTo>
                    <a:pt x="7090" y="6018"/>
                  </a:lnTo>
                  <a:lnTo>
                    <a:pt x="7814" y="5356"/>
                  </a:lnTo>
                  <a:cubicBezTo>
                    <a:pt x="8224" y="4947"/>
                    <a:pt x="8224" y="4285"/>
                    <a:pt x="7814" y="3876"/>
                  </a:cubicBezTo>
                  <a:lnTo>
                    <a:pt x="4412" y="284"/>
                  </a:lnTo>
                  <a:cubicBezTo>
                    <a:pt x="4223" y="95"/>
                    <a:pt x="3963" y="0"/>
                    <a:pt x="36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sp>
        <p:nvSpPr>
          <p:cNvPr id="857" name="Google Shape;857;p43"/>
          <p:cNvSpPr txBox="1"/>
          <p:nvPr>
            <p:ph type="title"/>
          </p:nvPr>
        </p:nvSpPr>
        <p:spPr>
          <a:xfrm>
            <a:off x="1582625" y="272075"/>
            <a:ext cx="5320800" cy="7590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300">
                <a:solidFill>
                  <a:srgbClr val="000000"/>
                </a:solidFill>
                <a:latin typeface="Arial"/>
                <a:ea typeface="Arial"/>
                <a:cs typeface="Arial"/>
                <a:sym typeface="Arial"/>
              </a:rPr>
              <a:t>Variables of Market Segmentation</a:t>
            </a:r>
            <a:endParaRPr b="1" sz="23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858" name="Google Shape;858;p43"/>
          <p:cNvSpPr txBox="1"/>
          <p:nvPr>
            <p:ph idx="9" type="title"/>
          </p:nvPr>
        </p:nvSpPr>
        <p:spPr>
          <a:xfrm>
            <a:off x="2908480" y="1264136"/>
            <a:ext cx="722400" cy="356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latin typeface="Caveat"/>
                <a:ea typeface="Caveat"/>
                <a:cs typeface="Caveat"/>
                <a:sym typeface="Caveat"/>
              </a:rPr>
              <a:t>01</a:t>
            </a:r>
            <a:endParaRPr>
              <a:latin typeface="Caveat"/>
              <a:ea typeface="Caveat"/>
              <a:cs typeface="Caveat"/>
              <a:sym typeface="Caveat"/>
            </a:endParaRPr>
          </a:p>
        </p:txBody>
      </p:sp>
      <p:sp>
        <p:nvSpPr>
          <p:cNvPr id="859" name="Google Shape;859;p43"/>
          <p:cNvSpPr txBox="1"/>
          <p:nvPr>
            <p:ph idx="13" type="title"/>
          </p:nvPr>
        </p:nvSpPr>
        <p:spPr>
          <a:xfrm>
            <a:off x="5434490" y="1264136"/>
            <a:ext cx="722400" cy="356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latin typeface="Caveat"/>
                <a:ea typeface="Caveat"/>
                <a:cs typeface="Caveat"/>
                <a:sym typeface="Caveat"/>
              </a:rPr>
              <a:t>02</a:t>
            </a:r>
            <a:endParaRPr>
              <a:latin typeface="Caveat"/>
              <a:ea typeface="Caveat"/>
              <a:cs typeface="Caveat"/>
              <a:sym typeface="Caveat"/>
            </a:endParaRPr>
          </a:p>
        </p:txBody>
      </p:sp>
      <p:sp>
        <p:nvSpPr>
          <p:cNvPr id="860" name="Google Shape;860;p43"/>
          <p:cNvSpPr txBox="1"/>
          <p:nvPr>
            <p:ph idx="14" type="title"/>
          </p:nvPr>
        </p:nvSpPr>
        <p:spPr>
          <a:xfrm>
            <a:off x="2911457" y="3031549"/>
            <a:ext cx="722400" cy="356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latin typeface="Caveat"/>
                <a:ea typeface="Caveat"/>
                <a:cs typeface="Caveat"/>
                <a:sym typeface="Caveat"/>
              </a:rPr>
              <a:t>03</a:t>
            </a:r>
            <a:endParaRPr>
              <a:latin typeface="Caveat"/>
              <a:ea typeface="Caveat"/>
              <a:cs typeface="Caveat"/>
              <a:sym typeface="Caveat"/>
            </a:endParaRPr>
          </a:p>
        </p:txBody>
      </p:sp>
      <p:sp>
        <p:nvSpPr>
          <p:cNvPr id="861" name="Google Shape;861;p43"/>
          <p:cNvSpPr txBox="1"/>
          <p:nvPr>
            <p:ph idx="15" type="title"/>
          </p:nvPr>
        </p:nvSpPr>
        <p:spPr>
          <a:xfrm>
            <a:off x="5434490" y="3031549"/>
            <a:ext cx="722400" cy="356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latin typeface="Caveat"/>
                <a:ea typeface="Caveat"/>
                <a:cs typeface="Caveat"/>
                <a:sym typeface="Caveat"/>
              </a:rPr>
              <a:t>04</a:t>
            </a:r>
            <a:endParaRPr>
              <a:latin typeface="Caveat"/>
              <a:ea typeface="Caveat"/>
              <a:cs typeface="Caveat"/>
              <a:sym typeface="Caveat"/>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5" name="Shape 865"/>
        <p:cNvGrpSpPr/>
        <p:nvPr/>
      </p:nvGrpSpPr>
      <p:grpSpPr>
        <a:xfrm>
          <a:off x="0" y="0"/>
          <a:ext cx="0" cy="0"/>
          <a:chOff x="0" y="0"/>
          <a:chExt cx="0" cy="0"/>
        </a:xfrm>
      </p:grpSpPr>
      <p:sp>
        <p:nvSpPr>
          <p:cNvPr id="866" name="Google Shape;866;p44"/>
          <p:cNvSpPr txBox="1"/>
          <p:nvPr>
            <p:ph idx="1" type="subTitle"/>
          </p:nvPr>
        </p:nvSpPr>
        <p:spPr>
          <a:xfrm>
            <a:off x="3067300" y="154350"/>
            <a:ext cx="5146200" cy="3858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b="1" i="1" sz="18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b="1" i="1" sz="18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b="1" i="1" sz="18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b="1" i="1" sz="18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b="1" i="1" sz="18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rPr b="1" i="1" lang="en" sz="2000">
                <a:solidFill>
                  <a:srgbClr val="000000"/>
                </a:solidFill>
                <a:latin typeface="Arial"/>
                <a:ea typeface="Arial"/>
                <a:cs typeface="Arial"/>
                <a:sym typeface="Arial"/>
              </a:rPr>
              <a:t>Demographic Segmentation.</a:t>
            </a:r>
            <a:r>
              <a:rPr i="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This is considered the most common approach in segmentation wherein markets are divided into units on the basis of different variables such as age, sex, family life cycle, income and occupation. </a:t>
            </a:r>
            <a:endParaRPr sz="2000"/>
          </a:p>
        </p:txBody>
      </p:sp>
      <p:pic>
        <p:nvPicPr>
          <p:cNvPr id="867" name="Google Shape;867;p44"/>
          <p:cNvPicPr preferRelativeResize="0"/>
          <p:nvPr/>
        </p:nvPicPr>
        <p:blipFill rotWithShape="1">
          <a:blip r:embed="rId3">
            <a:alphaModFix/>
          </a:blip>
          <a:srcRect b="3621" l="22345" r="22345" t="15360"/>
          <a:stretch/>
        </p:blipFill>
        <p:spPr>
          <a:xfrm>
            <a:off x="270075" y="1335875"/>
            <a:ext cx="2353500" cy="2889900"/>
          </a:xfrm>
          <a:prstGeom prst="roundRect">
            <a:avLst>
              <a:gd fmla="val 16667" name="adj"/>
            </a:avLst>
          </a:prstGeom>
          <a:noFill/>
          <a:ln>
            <a:noFill/>
          </a:ln>
        </p:spPr>
      </p:pic>
      <p:grpSp>
        <p:nvGrpSpPr>
          <p:cNvPr id="868" name="Google Shape;868;p44"/>
          <p:cNvGrpSpPr/>
          <p:nvPr/>
        </p:nvGrpSpPr>
        <p:grpSpPr>
          <a:xfrm rot="-5400000">
            <a:off x="3372353" y="1307830"/>
            <a:ext cx="557997" cy="510337"/>
            <a:chOff x="5177300" y="2314950"/>
            <a:chExt cx="341575" cy="312400"/>
          </a:xfrm>
        </p:grpSpPr>
        <p:sp>
          <p:nvSpPr>
            <p:cNvPr id="869" name="Google Shape;869;p44"/>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44"/>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44"/>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44"/>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44"/>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4" name="Google Shape;874;p44"/>
          <p:cNvGrpSpPr/>
          <p:nvPr/>
        </p:nvGrpSpPr>
        <p:grpSpPr>
          <a:xfrm rot="5400000">
            <a:off x="788328" y="3803330"/>
            <a:ext cx="557997" cy="510337"/>
            <a:chOff x="5177300" y="2314950"/>
            <a:chExt cx="341575" cy="312400"/>
          </a:xfrm>
        </p:grpSpPr>
        <p:sp>
          <p:nvSpPr>
            <p:cNvPr id="875" name="Google Shape;875;p44"/>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44"/>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44"/>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44"/>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44"/>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3" name="Shape 883"/>
        <p:cNvGrpSpPr/>
        <p:nvPr/>
      </p:nvGrpSpPr>
      <p:grpSpPr>
        <a:xfrm>
          <a:off x="0" y="0"/>
          <a:ext cx="0" cy="0"/>
          <a:chOff x="0" y="0"/>
          <a:chExt cx="0" cy="0"/>
        </a:xfrm>
      </p:grpSpPr>
      <p:sp>
        <p:nvSpPr>
          <p:cNvPr id="884" name="Google Shape;884;p45"/>
          <p:cNvSpPr txBox="1"/>
          <p:nvPr>
            <p:ph idx="1" type="subTitle"/>
          </p:nvPr>
        </p:nvSpPr>
        <p:spPr>
          <a:xfrm>
            <a:off x="2694225" y="452175"/>
            <a:ext cx="5519400" cy="3560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b="1" i="1" sz="21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rPr b="1" i="1" lang="en" sz="2100">
                <a:solidFill>
                  <a:srgbClr val="000000"/>
                </a:solidFill>
                <a:latin typeface="Arial"/>
                <a:ea typeface="Arial"/>
                <a:cs typeface="Arial"/>
                <a:sym typeface="Arial"/>
              </a:rPr>
              <a:t>Geographic Segmentation. </a:t>
            </a:r>
            <a:r>
              <a:rPr b="1" lang="en" sz="2100">
                <a:solidFill>
                  <a:srgbClr val="000000"/>
                </a:solidFill>
                <a:latin typeface="Arial"/>
                <a:ea typeface="Arial"/>
                <a:cs typeface="Arial"/>
                <a:sym typeface="Arial"/>
              </a:rPr>
              <a:t>Buying preferences</a:t>
            </a:r>
            <a:r>
              <a:rPr lang="en" sz="2100">
                <a:solidFill>
                  <a:srgbClr val="000000"/>
                </a:solidFill>
                <a:latin typeface="Arial"/>
                <a:ea typeface="Arial"/>
                <a:cs typeface="Arial"/>
                <a:sym typeface="Arial"/>
              </a:rPr>
              <a:t> are sometimes defined by the geographic locations. Hence, marketers use geographic segmentation in making strategies that are most appealing to a specific location. </a:t>
            </a:r>
            <a:r>
              <a:rPr b="1" lang="en" sz="2100">
                <a:solidFill>
                  <a:srgbClr val="000000"/>
                </a:solidFill>
                <a:latin typeface="Arial"/>
                <a:ea typeface="Arial"/>
                <a:cs typeface="Arial"/>
                <a:sym typeface="Arial"/>
              </a:rPr>
              <a:t>Geographic segmentation</a:t>
            </a:r>
            <a:r>
              <a:rPr lang="en" sz="2100">
                <a:solidFill>
                  <a:srgbClr val="000000"/>
                </a:solidFill>
                <a:latin typeface="Arial"/>
                <a:ea typeface="Arial"/>
                <a:cs typeface="Arial"/>
                <a:sym typeface="Arial"/>
              </a:rPr>
              <a:t> is another approach of dividing prospective buyers based on geographic units like nations, regions, municipalities, cities or neighborhoods. </a:t>
            </a:r>
            <a:endParaRPr sz="2100"/>
          </a:p>
        </p:txBody>
      </p:sp>
      <p:pic>
        <p:nvPicPr>
          <p:cNvPr id="885" name="Google Shape;885;p45"/>
          <p:cNvPicPr preferRelativeResize="0"/>
          <p:nvPr/>
        </p:nvPicPr>
        <p:blipFill rotWithShape="1">
          <a:blip r:embed="rId3">
            <a:alphaModFix/>
          </a:blip>
          <a:srcRect b="3621" l="22345" r="22345" t="15360"/>
          <a:stretch/>
        </p:blipFill>
        <p:spPr>
          <a:xfrm>
            <a:off x="270075" y="1335875"/>
            <a:ext cx="2353500" cy="2889900"/>
          </a:xfrm>
          <a:prstGeom prst="roundRect">
            <a:avLst>
              <a:gd fmla="val 16667" name="adj"/>
            </a:avLst>
          </a:prstGeom>
          <a:noFill/>
          <a:ln>
            <a:noFill/>
          </a:ln>
        </p:spPr>
      </p:pic>
      <p:grpSp>
        <p:nvGrpSpPr>
          <p:cNvPr id="886" name="Google Shape;886;p45"/>
          <p:cNvGrpSpPr/>
          <p:nvPr/>
        </p:nvGrpSpPr>
        <p:grpSpPr>
          <a:xfrm rot="-5400000">
            <a:off x="3598453" y="346955"/>
            <a:ext cx="557997" cy="510337"/>
            <a:chOff x="5177300" y="2314950"/>
            <a:chExt cx="341575" cy="312400"/>
          </a:xfrm>
        </p:grpSpPr>
        <p:sp>
          <p:nvSpPr>
            <p:cNvPr id="887" name="Google Shape;887;p45"/>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45"/>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45"/>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45"/>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45"/>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2" name="Google Shape;892;p45"/>
          <p:cNvGrpSpPr/>
          <p:nvPr/>
        </p:nvGrpSpPr>
        <p:grpSpPr>
          <a:xfrm rot="5400000">
            <a:off x="788328" y="3803330"/>
            <a:ext cx="557997" cy="510337"/>
            <a:chOff x="5177300" y="2314950"/>
            <a:chExt cx="341575" cy="312400"/>
          </a:xfrm>
        </p:grpSpPr>
        <p:sp>
          <p:nvSpPr>
            <p:cNvPr id="893" name="Google Shape;893;p45"/>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45"/>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45"/>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45"/>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45"/>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901" name="Shape 901"/>
        <p:cNvGrpSpPr/>
        <p:nvPr/>
      </p:nvGrpSpPr>
      <p:grpSpPr>
        <a:xfrm>
          <a:off x="0" y="0"/>
          <a:ext cx="0" cy="0"/>
          <a:chOff x="0" y="0"/>
          <a:chExt cx="0" cy="0"/>
        </a:xfrm>
      </p:grpSpPr>
      <p:sp>
        <p:nvSpPr>
          <p:cNvPr id="902" name="Google Shape;902;p46"/>
          <p:cNvSpPr txBox="1"/>
          <p:nvPr>
            <p:ph idx="1" type="subTitle"/>
          </p:nvPr>
        </p:nvSpPr>
        <p:spPr>
          <a:xfrm>
            <a:off x="1289300" y="672475"/>
            <a:ext cx="4155600" cy="3323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200">
                <a:solidFill>
                  <a:srgbClr val="000000"/>
                </a:solidFill>
                <a:latin typeface="Arial"/>
                <a:ea typeface="Arial"/>
                <a:cs typeface="Arial"/>
                <a:sym typeface="Arial"/>
              </a:rPr>
              <a:t>Another good example to look into is the aspect of "</a:t>
            </a:r>
            <a:r>
              <a:rPr b="1" i="1" lang="en" sz="2200">
                <a:solidFill>
                  <a:srgbClr val="000000"/>
                </a:solidFill>
                <a:latin typeface="Arial"/>
                <a:ea typeface="Arial"/>
                <a:cs typeface="Arial"/>
                <a:sym typeface="Arial"/>
              </a:rPr>
              <a:t>urbanicity</a:t>
            </a:r>
            <a:r>
              <a:rPr lang="en" sz="2200">
                <a:solidFill>
                  <a:srgbClr val="000000"/>
                </a:solidFill>
                <a:latin typeface="Arial"/>
                <a:ea typeface="Arial"/>
                <a:cs typeface="Arial"/>
                <a:sym typeface="Arial"/>
              </a:rPr>
              <a:t>" that is attributable to the density of the population. Highly urbanized areas have distinct buying needs than people in the semi-urban areas and rural areas. </a:t>
            </a:r>
            <a:endParaRPr sz="2200">
              <a:latin typeface="Nunito"/>
              <a:ea typeface="Nunito"/>
              <a:cs typeface="Nunito"/>
              <a:sym typeface="Nunito"/>
            </a:endParaRPr>
          </a:p>
        </p:txBody>
      </p:sp>
      <p:cxnSp>
        <p:nvCxnSpPr>
          <p:cNvPr id="903" name="Google Shape;903;p46"/>
          <p:cNvCxnSpPr/>
          <p:nvPr/>
        </p:nvCxnSpPr>
        <p:spPr>
          <a:xfrm rot="10800000">
            <a:off x="1392177" y="2933041"/>
            <a:ext cx="1694400" cy="0"/>
          </a:xfrm>
          <a:prstGeom prst="straightConnector1">
            <a:avLst/>
          </a:prstGeom>
          <a:noFill/>
          <a:ln cap="flat" cmpd="sng" w="19050">
            <a:solidFill>
              <a:schemeClr val="accent3"/>
            </a:solidFill>
            <a:prstDash val="dot"/>
            <a:round/>
            <a:headEnd len="med" w="med" type="none"/>
            <a:tailEnd len="med" w="med" type="none"/>
          </a:ln>
        </p:spPr>
      </p:cxnSp>
      <p:pic>
        <p:nvPicPr>
          <p:cNvPr id="904" name="Google Shape;904;p46"/>
          <p:cNvPicPr preferRelativeResize="0"/>
          <p:nvPr/>
        </p:nvPicPr>
        <p:blipFill>
          <a:blip r:embed="rId3">
            <a:alphaModFix/>
          </a:blip>
          <a:stretch>
            <a:fillRect/>
          </a:stretch>
        </p:blipFill>
        <p:spPr>
          <a:xfrm>
            <a:off x="6366074" y="672450"/>
            <a:ext cx="2507700" cy="3798600"/>
          </a:xfrm>
          <a:prstGeom prst="roundRect">
            <a:avLst>
              <a:gd fmla="val 16667" name="adj"/>
            </a:avLst>
          </a:prstGeom>
          <a:noFill/>
          <a:ln>
            <a:noFill/>
          </a:ln>
        </p:spPr>
      </p:pic>
      <p:grpSp>
        <p:nvGrpSpPr>
          <p:cNvPr id="905" name="Google Shape;905;p46"/>
          <p:cNvGrpSpPr/>
          <p:nvPr/>
        </p:nvGrpSpPr>
        <p:grpSpPr>
          <a:xfrm rot="-7036436">
            <a:off x="7122110" y="539524"/>
            <a:ext cx="750690" cy="648951"/>
            <a:chOff x="5177300" y="2314950"/>
            <a:chExt cx="341575" cy="312400"/>
          </a:xfrm>
        </p:grpSpPr>
        <p:sp>
          <p:nvSpPr>
            <p:cNvPr id="906" name="Google Shape;906;p46"/>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46"/>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46"/>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46"/>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46"/>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11" name="Google Shape;911;p46"/>
          <p:cNvGrpSpPr/>
          <p:nvPr/>
        </p:nvGrpSpPr>
        <p:grpSpPr>
          <a:xfrm rot="3936535">
            <a:off x="4860829" y="3948316"/>
            <a:ext cx="747397" cy="646129"/>
            <a:chOff x="5177300" y="2314950"/>
            <a:chExt cx="341575" cy="312400"/>
          </a:xfrm>
        </p:grpSpPr>
        <p:sp>
          <p:nvSpPr>
            <p:cNvPr id="912" name="Google Shape;912;p46"/>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46"/>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46"/>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46"/>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46"/>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920" name="Shape 920"/>
        <p:cNvGrpSpPr/>
        <p:nvPr/>
      </p:nvGrpSpPr>
      <p:grpSpPr>
        <a:xfrm>
          <a:off x="0" y="0"/>
          <a:ext cx="0" cy="0"/>
          <a:chOff x="0" y="0"/>
          <a:chExt cx="0" cy="0"/>
        </a:xfrm>
      </p:grpSpPr>
      <p:sp>
        <p:nvSpPr>
          <p:cNvPr id="921" name="Google Shape;921;p47"/>
          <p:cNvSpPr txBox="1"/>
          <p:nvPr>
            <p:ph idx="1" type="subTitle"/>
          </p:nvPr>
        </p:nvSpPr>
        <p:spPr>
          <a:xfrm>
            <a:off x="1337675" y="672450"/>
            <a:ext cx="5028300" cy="3323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200">
                <a:solidFill>
                  <a:srgbClr val="000000"/>
                </a:solidFill>
                <a:latin typeface="Arial"/>
                <a:ea typeface="Arial"/>
                <a:cs typeface="Arial"/>
                <a:sym typeface="Arial"/>
              </a:rPr>
              <a:t>There are two reasons why people who live in the same area may share similar characteristics.  </a:t>
            </a:r>
            <a:r>
              <a:rPr b="1" lang="en" sz="2200">
                <a:solidFill>
                  <a:srgbClr val="000000"/>
                </a:solidFill>
                <a:latin typeface="Arial"/>
                <a:ea typeface="Arial"/>
                <a:cs typeface="Arial"/>
                <a:sym typeface="Arial"/>
              </a:rPr>
              <a:t>First</a:t>
            </a:r>
            <a:r>
              <a:rPr lang="en" sz="2200">
                <a:solidFill>
                  <a:srgbClr val="000000"/>
                </a:solidFill>
                <a:latin typeface="Arial"/>
                <a:ea typeface="Arial"/>
                <a:cs typeface="Arial"/>
                <a:sym typeface="Arial"/>
              </a:rPr>
              <a:t>, some areas have more expensive properties than others and so people with similar socioeconomic characteristics may cluster together.  </a:t>
            </a:r>
            <a:r>
              <a:rPr b="1" lang="en" sz="2200">
                <a:solidFill>
                  <a:srgbClr val="000000"/>
                </a:solidFill>
                <a:latin typeface="Arial"/>
                <a:ea typeface="Arial"/>
                <a:cs typeface="Arial"/>
                <a:sym typeface="Arial"/>
              </a:rPr>
              <a:t>Second</a:t>
            </a:r>
            <a:r>
              <a:rPr lang="en" sz="2200">
                <a:solidFill>
                  <a:srgbClr val="000000"/>
                </a:solidFill>
                <a:latin typeface="Arial"/>
                <a:ea typeface="Arial"/>
                <a:cs typeface="Arial"/>
                <a:sym typeface="Arial"/>
              </a:rPr>
              <a:t>, they have similar transport and shopping options.  </a:t>
            </a:r>
            <a:endParaRPr sz="2200">
              <a:latin typeface="Nunito"/>
              <a:ea typeface="Nunito"/>
              <a:cs typeface="Nunito"/>
              <a:sym typeface="Nunito"/>
            </a:endParaRPr>
          </a:p>
        </p:txBody>
      </p:sp>
      <p:cxnSp>
        <p:nvCxnSpPr>
          <p:cNvPr id="922" name="Google Shape;922;p47"/>
          <p:cNvCxnSpPr/>
          <p:nvPr/>
        </p:nvCxnSpPr>
        <p:spPr>
          <a:xfrm rot="10800000">
            <a:off x="1392177" y="2933041"/>
            <a:ext cx="1694400" cy="0"/>
          </a:xfrm>
          <a:prstGeom prst="straightConnector1">
            <a:avLst/>
          </a:prstGeom>
          <a:noFill/>
          <a:ln cap="flat" cmpd="sng" w="19050">
            <a:solidFill>
              <a:schemeClr val="accent3"/>
            </a:solidFill>
            <a:prstDash val="dot"/>
            <a:round/>
            <a:headEnd len="med" w="med" type="none"/>
            <a:tailEnd len="med" w="med" type="none"/>
          </a:ln>
        </p:spPr>
      </p:cxnSp>
      <p:pic>
        <p:nvPicPr>
          <p:cNvPr id="923" name="Google Shape;923;p47"/>
          <p:cNvPicPr preferRelativeResize="0"/>
          <p:nvPr/>
        </p:nvPicPr>
        <p:blipFill>
          <a:blip r:embed="rId3">
            <a:alphaModFix/>
          </a:blip>
          <a:stretch>
            <a:fillRect/>
          </a:stretch>
        </p:blipFill>
        <p:spPr>
          <a:xfrm>
            <a:off x="6366074" y="672450"/>
            <a:ext cx="2507700" cy="3798600"/>
          </a:xfrm>
          <a:prstGeom prst="roundRect">
            <a:avLst>
              <a:gd fmla="val 16667" name="adj"/>
            </a:avLst>
          </a:prstGeom>
          <a:noFill/>
          <a:ln>
            <a:noFill/>
          </a:ln>
        </p:spPr>
      </p:pic>
      <p:grpSp>
        <p:nvGrpSpPr>
          <p:cNvPr id="924" name="Google Shape;924;p47"/>
          <p:cNvGrpSpPr/>
          <p:nvPr/>
        </p:nvGrpSpPr>
        <p:grpSpPr>
          <a:xfrm rot="-7036436">
            <a:off x="7122110" y="539524"/>
            <a:ext cx="750690" cy="648951"/>
            <a:chOff x="5177300" y="2314950"/>
            <a:chExt cx="341575" cy="312400"/>
          </a:xfrm>
        </p:grpSpPr>
        <p:sp>
          <p:nvSpPr>
            <p:cNvPr id="925" name="Google Shape;925;p47"/>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47"/>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47"/>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47"/>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47"/>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30" name="Google Shape;930;p47"/>
          <p:cNvGrpSpPr/>
          <p:nvPr/>
        </p:nvGrpSpPr>
        <p:grpSpPr>
          <a:xfrm rot="3936535">
            <a:off x="4860829" y="3948316"/>
            <a:ext cx="747397" cy="646129"/>
            <a:chOff x="5177300" y="2314950"/>
            <a:chExt cx="341575" cy="312400"/>
          </a:xfrm>
        </p:grpSpPr>
        <p:sp>
          <p:nvSpPr>
            <p:cNvPr id="931" name="Google Shape;931;p47"/>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47"/>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47"/>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47"/>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47"/>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9" name="Shape 939"/>
        <p:cNvGrpSpPr/>
        <p:nvPr/>
      </p:nvGrpSpPr>
      <p:grpSpPr>
        <a:xfrm>
          <a:off x="0" y="0"/>
          <a:ext cx="0" cy="0"/>
          <a:chOff x="0" y="0"/>
          <a:chExt cx="0" cy="0"/>
        </a:xfrm>
      </p:grpSpPr>
      <p:sp>
        <p:nvSpPr>
          <p:cNvPr id="940" name="Google Shape;940;p48"/>
          <p:cNvSpPr txBox="1"/>
          <p:nvPr>
            <p:ph idx="1" type="subTitle"/>
          </p:nvPr>
        </p:nvSpPr>
        <p:spPr>
          <a:xfrm>
            <a:off x="2816675" y="154350"/>
            <a:ext cx="5396700" cy="3858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b="1" i="1" sz="24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rPr b="1" i="1" lang="en" sz="2400">
                <a:solidFill>
                  <a:srgbClr val="000000"/>
                </a:solidFill>
                <a:latin typeface="Arial"/>
                <a:ea typeface="Arial"/>
                <a:cs typeface="Arial"/>
                <a:sym typeface="Arial"/>
              </a:rPr>
              <a:t>Psychographic Segmentation.</a:t>
            </a:r>
            <a:r>
              <a:rPr lang="en" sz="2400">
                <a:solidFill>
                  <a:srgbClr val="000000"/>
                </a:solidFill>
                <a:latin typeface="Arial"/>
                <a:ea typeface="Arial"/>
                <a:cs typeface="Arial"/>
                <a:sym typeface="Arial"/>
              </a:rPr>
              <a:t> Personality traits and characteristics including person's interests, hobbies and lifestyles are the aspects that marketers consider when dividing markets using the psychographic segmentation. </a:t>
            </a:r>
            <a:endParaRPr sz="2400"/>
          </a:p>
        </p:txBody>
      </p:sp>
      <p:pic>
        <p:nvPicPr>
          <p:cNvPr id="941" name="Google Shape;941;p48"/>
          <p:cNvPicPr preferRelativeResize="0"/>
          <p:nvPr/>
        </p:nvPicPr>
        <p:blipFill rotWithShape="1">
          <a:blip r:embed="rId3">
            <a:alphaModFix/>
          </a:blip>
          <a:srcRect b="3621" l="22345" r="22345" t="15360"/>
          <a:stretch/>
        </p:blipFill>
        <p:spPr>
          <a:xfrm>
            <a:off x="270075" y="1335875"/>
            <a:ext cx="2353500" cy="2889900"/>
          </a:xfrm>
          <a:prstGeom prst="roundRect">
            <a:avLst>
              <a:gd fmla="val 16667" name="adj"/>
            </a:avLst>
          </a:prstGeom>
          <a:noFill/>
          <a:ln>
            <a:noFill/>
          </a:ln>
        </p:spPr>
      </p:pic>
      <p:grpSp>
        <p:nvGrpSpPr>
          <p:cNvPr id="942" name="Google Shape;942;p48"/>
          <p:cNvGrpSpPr/>
          <p:nvPr/>
        </p:nvGrpSpPr>
        <p:grpSpPr>
          <a:xfrm rot="-5400000">
            <a:off x="3372353" y="1307830"/>
            <a:ext cx="557997" cy="510337"/>
            <a:chOff x="5177300" y="2314950"/>
            <a:chExt cx="341575" cy="312400"/>
          </a:xfrm>
        </p:grpSpPr>
        <p:sp>
          <p:nvSpPr>
            <p:cNvPr id="943" name="Google Shape;943;p48"/>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48"/>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48"/>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48"/>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48"/>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48" name="Google Shape;948;p48"/>
          <p:cNvGrpSpPr/>
          <p:nvPr/>
        </p:nvGrpSpPr>
        <p:grpSpPr>
          <a:xfrm rot="5400000">
            <a:off x="788328" y="3803330"/>
            <a:ext cx="557997" cy="510337"/>
            <a:chOff x="5177300" y="2314950"/>
            <a:chExt cx="341575" cy="312400"/>
          </a:xfrm>
        </p:grpSpPr>
        <p:sp>
          <p:nvSpPr>
            <p:cNvPr id="949" name="Google Shape;949;p48"/>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48"/>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48"/>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48"/>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48"/>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957" name="Shape 957"/>
        <p:cNvGrpSpPr/>
        <p:nvPr/>
      </p:nvGrpSpPr>
      <p:grpSpPr>
        <a:xfrm>
          <a:off x="0" y="0"/>
          <a:ext cx="0" cy="0"/>
          <a:chOff x="0" y="0"/>
          <a:chExt cx="0" cy="0"/>
        </a:xfrm>
      </p:grpSpPr>
      <p:sp>
        <p:nvSpPr>
          <p:cNvPr id="958" name="Google Shape;958;p49"/>
          <p:cNvSpPr txBox="1"/>
          <p:nvPr>
            <p:ph idx="1" type="subTitle"/>
          </p:nvPr>
        </p:nvSpPr>
        <p:spPr>
          <a:xfrm>
            <a:off x="894925" y="672475"/>
            <a:ext cx="4992900" cy="3323700"/>
          </a:xfrm>
          <a:prstGeom prst="rect">
            <a:avLst/>
          </a:prstGeom>
        </p:spPr>
        <p:txBody>
          <a:bodyPr anchorCtr="0" anchor="t" bIns="91425" lIns="91425" spcFirstLastPara="1" rIns="91425" wrap="square" tIns="91425">
            <a:noAutofit/>
          </a:bodyPr>
          <a:lstStyle/>
          <a:p>
            <a:pPr indent="457200" lvl="0" marL="0" rtl="0" algn="l">
              <a:lnSpc>
                <a:spcPct val="115000"/>
              </a:lnSpc>
              <a:spcBef>
                <a:spcPts val="0"/>
              </a:spcBef>
              <a:spcAft>
                <a:spcPts val="0"/>
              </a:spcAft>
              <a:buNone/>
            </a:pPr>
            <a:r>
              <a:rPr lang="en" sz="2000">
                <a:solidFill>
                  <a:srgbClr val="000000"/>
                </a:solidFill>
                <a:latin typeface="Arial"/>
                <a:ea typeface="Arial"/>
                <a:cs typeface="Arial"/>
                <a:sym typeface="Arial"/>
              </a:rPr>
              <a:t>Personality, attitudes, opinions and lifestyles are often used a segmentation bases. </a:t>
            </a:r>
            <a:endParaRPr sz="20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457200" lvl="0" marL="0" rtl="0" algn="l">
              <a:spcBef>
                <a:spcPts val="0"/>
              </a:spcBef>
              <a:spcAft>
                <a:spcPts val="0"/>
              </a:spcAft>
              <a:buClr>
                <a:schemeClr val="dk1"/>
              </a:buClr>
              <a:buSzPts val="1100"/>
              <a:buFont typeface="Arial"/>
              <a:buNone/>
            </a:pPr>
            <a:r>
              <a:rPr lang="en" sz="2000">
                <a:solidFill>
                  <a:srgbClr val="000000"/>
                </a:solidFill>
                <a:latin typeface="Arial"/>
                <a:ea typeface="Arial"/>
                <a:cs typeface="Arial"/>
                <a:sym typeface="Arial"/>
              </a:rPr>
              <a:t>These characteristics have some relationship to behavior and provide insight into how communicate with chosen segments.</a:t>
            </a:r>
            <a:r>
              <a:rPr lang="en" sz="2000">
                <a:solidFill>
                  <a:srgbClr val="000000"/>
                </a:solidFill>
                <a:latin typeface="Arial"/>
                <a:ea typeface="Arial"/>
                <a:cs typeface="Arial"/>
                <a:sym typeface="Arial"/>
              </a:rPr>
              <a:t> </a:t>
            </a:r>
            <a:endParaRPr sz="2000">
              <a:latin typeface="Nunito"/>
              <a:ea typeface="Nunito"/>
              <a:cs typeface="Nunito"/>
              <a:sym typeface="Nunito"/>
            </a:endParaRPr>
          </a:p>
        </p:txBody>
      </p:sp>
      <p:cxnSp>
        <p:nvCxnSpPr>
          <p:cNvPr id="959" name="Google Shape;959;p49"/>
          <p:cNvCxnSpPr/>
          <p:nvPr/>
        </p:nvCxnSpPr>
        <p:spPr>
          <a:xfrm rot="10800000">
            <a:off x="1392177" y="2933041"/>
            <a:ext cx="1694400" cy="0"/>
          </a:xfrm>
          <a:prstGeom prst="straightConnector1">
            <a:avLst/>
          </a:prstGeom>
          <a:noFill/>
          <a:ln cap="flat" cmpd="sng" w="19050">
            <a:solidFill>
              <a:schemeClr val="accent3"/>
            </a:solidFill>
            <a:prstDash val="dot"/>
            <a:round/>
            <a:headEnd len="med" w="med" type="none"/>
            <a:tailEnd len="med" w="med" type="none"/>
          </a:ln>
        </p:spPr>
      </p:cxnSp>
      <p:pic>
        <p:nvPicPr>
          <p:cNvPr id="960" name="Google Shape;960;p49"/>
          <p:cNvPicPr preferRelativeResize="0"/>
          <p:nvPr/>
        </p:nvPicPr>
        <p:blipFill>
          <a:blip r:embed="rId3">
            <a:alphaModFix/>
          </a:blip>
          <a:stretch>
            <a:fillRect/>
          </a:stretch>
        </p:blipFill>
        <p:spPr>
          <a:xfrm>
            <a:off x="6366074" y="672450"/>
            <a:ext cx="2507700" cy="3798600"/>
          </a:xfrm>
          <a:prstGeom prst="roundRect">
            <a:avLst>
              <a:gd fmla="val 16667" name="adj"/>
            </a:avLst>
          </a:prstGeom>
          <a:noFill/>
          <a:ln>
            <a:noFill/>
          </a:ln>
        </p:spPr>
      </p:pic>
      <p:grpSp>
        <p:nvGrpSpPr>
          <p:cNvPr id="961" name="Google Shape;961;p49"/>
          <p:cNvGrpSpPr/>
          <p:nvPr/>
        </p:nvGrpSpPr>
        <p:grpSpPr>
          <a:xfrm rot="-7036436">
            <a:off x="7122110" y="539524"/>
            <a:ext cx="750690" cy="648951"/>
            <a:chOff x="5177300" y="2314950"/>
            <a:chExt cx="341575" cy="312400"/>
          </a:xfrm>
        </p:grpSpPr>
        <p:sp>
          <p:nvSpPr>
            <p:cNvPr id="962" name="Google Shape;962;p49"/>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49"/>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49"/>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49"/>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49"/>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67" name="Google Shape;967;p49"/>
          <p:cNvGrpSpPr/>
          <p:nvPr/>
        </p:nvGrpSpPr>
        <p:grpSpPr>
          <a:xfrm rot="3936535">
            <a:off x="4860829" y="3948316"/>
            <a:ext cx="747397" cy="646129"/>
            <a:chOff x="5177300" y="2314950"/>
            <a:chExt cx="341575" cy="312400"/>
          </a:xfrm>
        </p:grpSpPr>
        <p:sp>
          <p:nvSpPr>
            <p:cNvPr id="968" name="Google Shape;968;p49"/>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49"/>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49"/>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49"/>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49"/>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6" name="Shape 976"/>
        <p:cNvGrpSpPr/>
        <p:nvPr/>
      </p:nvGrpSpPr>
      <p:grpSpPr>
        <a:xfrm>
          <a:off x="0" y="0"/>
          <a:ext cx="0" cy="0"/>
          <a:chOff x="0" y="0"/>
          <a:chExt cx="0" cy="0"/>
        </a:xfrm>
      </p:grpSpPr>
      <p:sp>
        <p:nvSpPr>
          <p:cNvPr id="977" name="Google Shape;977;p50"/>
          <p:cNvSpPr txBox="1"/>
          <p:nvPr>
            <p:ph idx="1" type="subTitle"/>
          </p:nvPr>
        </p:nvSpPr>
        <p:spPr>
          <a:xfrm>
            <a:off x="2816675" y="753625"/>
            <a:ext cx="5396700" cy="325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i="1" lang="en" sz="2100">
                <a:solidFill>
                  <a:srgbClr val="000000"/>
                </a:solidFill>
                <a:latin typeface="Arial"/>
                <a:ea typeface="Arial"/>
                <a:cs typeface="Arial"/>
                <a:sym typeface="Arial"/>
              </a:rPr>
              <a:t>Behavioral Segmentation.</a:t>
            </a:r>
            <a:r>
              <a:rPr i="1" lang="en" sz="2100">
                <a:solidFill>
                  <a:srgbClr val="000000"/>
                </a:solidFill>
                <a:latin typeface="Arial"/>
                <a:ea typeface="Arial"/>
                <a:cs typeface="Arial"/>
                <a:sym typeface="Arial"/>
              </a:rPr>
              <a:t> </a:t>
            </a:r>
            <a:r>
              <a:rPr lang="en" sz="2100">
                <a:solidFill>
                  <a:srgbClr val="000000"/>
                </a:solidFill>
                <a:latin typeface="Arial"/>
                <a:ea typeface="Arial"/>
                <a:cs typeface="Arial"/>
                <a:sym typeface="Arial"/>
              </a:rPr>
              <a:t>This approach is shaped by the person's buying behavior on the basis of his or her buying patterns evidenced by usage frequency, loyalty to the brand, benefits needed, purpose and urgency of use; thus, marketers clubbed them together as one segment with homogenous preference. </a:t>
            </a:r>
            <a:endParaRPr sz="2100"/>
          </a:p>
        </p:txBody>
      </p:sp>
      <p:pic>
        <p:nvPicPr>
          <p:cNvPr id="978" name="Google Shape;978;p50"/>
          <p:cNvPicPr preferRelativeResize="0"/>
          <p:nvPr/>
        </p:nvPicPr>
        <p:blipFill rotWithShape="1">
          <a:blip r:embed="rId3">
            <a:alphaModFix/>
          </a:blip>
          <a:srcRect b="3621" l="22345" r="22345" t="15360"/>
          <a:stretch/>
        </p:blipFill>
        <p:spPr>
          <a:xfrm>
            <a:off x="270075" y="1335875"/>
            <a:ext cx="2353500" cy="2889900"/>
          </a:xfrm>
          <a:prstGeom prst="roundRect">
            <a:avLst>
              <a:gd fmla="val 16667" name="adj"/>
            </a:avLst>
          </a:prstGeom>
          <a:noFill/>
          <a:ln>
            <a:noFill/>
          </a:ln>
        </p:spPr>
      </p:pic>
      <p:grpSp>
        <p:nvGrpSpPr>
          <p:cNvPr id="979" name="Google Shape;979;p50"/>
          <p:cNvGrpSpPr/>
          <p:nvPr/>
        </p:nvGrpSpPr>
        <p:grpSpPr>
          <a:xfrm rot="-5400000">
            <a:off x="3758578" y="356380"/>
            <a:ext cx="557997" cy="510337"/>
            <a:chOff x="5177300" y="2314950"/>
            <a:chExt cx="341575" cy="312400"/>
          </a:xfrm>
        </p:grpSpPr>
        <p:sp>
          <p:nvSpPr>
            <p:cNvPr id="980" name="Google Shape;980;p50"/>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50"/>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50"/>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50"/>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50"/>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85" name="Google Shape;985;p50"/>
          <p:cNvGrpSpPr/>
          <p:nvPr/>
        </p:nvGrpSpPr>
        <p:grpSpPr>
          <a:xfrm rot="5400000">
            <a:off x="788328" y="3803330"/>
            <a:ext cx="557997" cy="510337"/>
            <a:chOff x="5177300" y="2314950"/>
            <a:chExt cx="341575" cy="312400"/>
          </a:xfrm>
        </p:grpSpPr>
        <p:sp>
          <p:nvSpPr>
            <p:cNvPr id="986" name="Google Shape;986;p50"/>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50"/>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50"/>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50"/>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50"/>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4" name="Shape 994"/>
        <p:cNvGrpSpPr/>
        <p:nvPr/>
      </p:nvGrpSpPr>
      <p:grpSpPr>
        <a:xfrm>
          <a:off x="0" y="0"/>
          <a:ext cx="0" cy="0"/>
          <a:chOff x="0" y="0"/>
          <a:chExt cx="0" cy="0"/>
        </a:xfrm>
      </p:grpSpPr>
      <p:sp>
        <p:nvSpPr>
          <p:cNvPr id="995" name="Google Shape;995;p51"/>
          <p:cNvSpPr txBox="1"/>
          <p:nvPr>
            <p:ph idx="2" type="title"/>
          </p:nvPr>
        </p:nvSpPr>
        <p:spPr>
          <a:xfrm>
            <a:off x="3849624" y="1124712"/>
            <a:ext cx="1444800" cy="722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a:p>
        </p:txBody>
      </p:sp>
      <p:pic>
        <p:nvPicPr>
          <p:cNvPr id="996" name="Google Shape;996;p51"/>
          <p:cNvPicPr preferRelativeResize="0"/>
          <p:nvPr/>
        </p:nvPicPr>
        <p:blipFill>
          <a:blip r:embed="rId3">
            <a:alphaModFix/>
          </a:blip>
          <a:stretch>
            <a:fillRect/>
          </a:stretch>
        </p:blipFill>
        <p:spPr>
          <a:xfrm>
            <a:off x="682425" y="435700"/>
            <a:ext cx="6272826" cy="3690400"/>
          </a:xfrm>
          <a:prstGeom prst="rect">
            <a:avLst/>
          </a:prstGeom>
          <a:noFill/>
          <a:ln>
            <a:noFill/>
          </a:ln>
        </p:spPr>
      </p:pic>
      <p:pic>
        <p:nvPicPr>
          <p:cNvPr id="997" name="Google Shape;997;p51"/>
          <p:cNvPicPr preferRelativeResize="0"/>
          <p:nvPr/>
        </p:nvPicPr>
        <p:blipFill rotWithShape="1">
          <a:blip r:embed="rId4">
            <a:alphaModFix/>
          </a:blip>
          <a:srcRect b="0" l="0" r="2808" t="84214"/>
          <a:stretch/>
        </p:blipFill>
        <p:spPr>
          <a:xfrm>
            <a:off x="682425" y="4126100"/>
            <a:ext cx="6272824" cy="4722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1" name="Shape 1001"/>
        <p:cNvGrpSpPr/>
        <p:nvPr/>
      </p:nvGrpSpPr>
      <p:grpSpPr>
        <a:xfrm>
          <a:off x="0" y="0"/>
          <a:ext cx="0" cy="0"/>
          <a:chOff x="0" y="0"/>
          <a:chExt cx="0" cy="0"/>
        </a:xfrm>
      </p:grpSpPr>
      <p:sp>
        <p:nvSpPr>
          <p:cNvPr id="1002" name="Google Shape;1002;p52"/>
          <p:cNvSpPr txBox="1"/>
          <p:nvPr>
            <p:ph idx="2" type="title"/>
          </p:nvPr>
        </p:nvSpPr>
        <p:spPr>
          <a:xfrm>
            <a:off x="3849624" y="1124712"/>
            <a:ext cx="1444800" cy="722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a:p>
        </p:txBody>
      </p:sp>
      <p:pic>
        <p:nvPicPr>
          <p:cNvPr id="1003" name="Google Shape;1003;p52"/>
          <p:cNvPicPr preferRelativeResize="0"/>
          <p:nvPr/>
        </p:nvPicPr>
        <p:blipFill>
          <a:blip r:embed="rId3">
            <a:alphaModFix/>
          </a:blip>
          <a:stretch>
            <a:fillRect/>
          </a:stretch>
        </p:blipFill>
        <p:spPr>
          <a:xfrm>
            <a:off x="880275" y="661837"/>
            <a:ext cx="6454075" cy="2991588"/>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1007" name="Shape 1007"/>
        <p:cNvGrpSpPr/>
        <p:nvPr/>
      </p:nvGrpSpPr>
      <p:grpSpPr>
        <a:xfrm>
          <a:off x="0" y="0"/>
          <a:ext cx="0" cy="0"/>
          <a:chOff x="0" y="0"/>
          <a:chExt cx="0" cy="0"/>
        </a:xfrm>
      </p:grpSpPr>
      <p:sp>
        <p:nvSpPr>
          <p:cNvPr id="1008" name="Google Shape;1008;p53"/>
          <p:cNvSpPr txBox="1"/>
          <p:nvPr>
            <p:ph type="title"/>
          </p:nvPr>
        </p:nvSpPr>
        <p:spPr>
          <a:xfrm>
            <a:off x="1435600" y="272082"/>
            <a:ext cx="6276900" cy="7590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800">
                <a:solidFill>
                  <a:srgbClr val="000000"/>
                </a:solidFill>
                <a:latin typeface="Arial"/>
                <a:ea typeface="Arial"/>
                <a:cs typeface="Arial"/>
                <a:sym typeface="Arial"/>
              </a:rPr>
              <a:t>Requirements of an Effective Segmentation</a:t>
            </a:r>
            <a:endParaRPr b="1" sz="18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1009" name="Google Shape;1009;p53"/>
          <p:cNvGrpSpPr/>
          <p:nvPr/>
        </p:nvGrpSpPr>
        <p:grpSpPr>
          <a:xfrm>
            <a:off x="3344320" y="1653524"/>
            <a:ext cx="2455370" cy="2452584"/>
            <a:chOff x="1186975" y="238125"/>
            <a:chExt cx="5244275" cy="5238325"/>
          </a:xfrm>
        </p:grpSpPr>
        <p:sp>
          <p:nvSpPr>
            <p:cNvPr id="1010" name="Google Shape;1010;p53"/>
            <p:cNvSpPr/>
            <p:nvPr/>
          </p:nvSpPr>
          <p:spPr>
            <a:xfrm>
              <a:off x="1188450" y="238125"/>
              <a:ext cx="3198750" cy="2628625"/>
            </a:xfrm>
            <a:custGeom>
              <a:rect b="b" l="l" r="r" t="t"/>
              <a:pathLst>
                <a:path extrusionOk="0" h="105145" w="127950">
                  <a:moveTo>
                    <a:pt x="18697" y="0"/>
                  </a:moveTo>
                  <a:cubicBezTo>
                    <a:pt x="8371" y="0"/>
                    <a:pt x="1" y="8371"/>
                    <a:pt x="1" y="18697"/>
                  </a:cubicBezTo>
                  <a:lnTo>
                    <a:pt x="1" y="105145"/>
                  </a:lnTo>
                  <a:lnTo>
                    <a:pt x="36857" y="105145"/>
                  </a:lnTo>
                  <a:cubicBezTo>
                    <a:pt x="35719" y="102283"/>
                    <a:pt x="35385" y="99165"/>
                    <a:pt x="35897" y="96130"/>
                  </a:cubicBezTo>
                  <a:cubicBezTo>
                    <a:pt x="37137" y="88648"/>
                    <a:pt x="43398" y="82793"/>
                    <a:pt x="50957" y="82096"/>
                  </a:cubicBezTo>
                  <a:cubicBezTo>
                    <a:pt x="51501" y="82045"/>
                    <a:pt x="52041" y="82020"/>
                    <a:pt x="52575" y="82020"/>
                  </a:cubicBezTo>
                  <a:cubicBezTo>
                    <a:pt x="61906" y="82020"/>
                    <a:pt x="69475" y="89593"/>
                    <a:pt x="69475" y="98926"/>
                  </a:cubicBezTo>
                  <a:cubicBezTo>
                    <a:pt x="69475" y="101055"/>
                    <a:pt x="69070" y="103165"/>
                    <a:pt x="68283" y="105145"/>
                  </a:cubicBezTo>
                  <a:lnTo>
                    <a:pt x="105145" y="105145"/>
                  </a:lnTo>
                  <a:lnTo>
                    <a:pt x="105145" y="68419"/>
                  </a:lnTo>
                  <a:cubicBezTo>
                    <a:pt x="106958" y="69088"/>
                    <a:pt x="108908" y="69476"/>
                    <a:pt x="110955" y="69476"/>
                  </a:cubicBezTo>
                  <a:cubicBezTo>
                    <a:pt x="111990" y="69476"/>
                    <a:pt x="113050" y="69377"/>
                    <a:pt x="114130" y="69164"/>
                  </a:cubicBezTo>
                  <a:cubicBezTo>
                    <a:pt x="121952" y="67632"/>
                    <a:pt x="127801" y="60687"/>
                    <a:pt x="127866" y="52715"/>
                  </a:cubicBezTo>
                  <a:cubicBezTo>
                    <a:pt x="127950" y="43313"/>
                    <a:pt x="120348" y="35664"/>
                    <a:pt x="110964" y="35664"/>
                  </a:cubicBezTo>
                  <a:cubicBezTo>
                    <a:pt x="108979" y="35670"/>
                    <a:pt x="107005" y="36028"/>
                    <a:pt x="105145" y="36720"/>
                  </a:cubicBezTo>
                  <a:lnTo>
                    <a:pt x="10514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53"/>
            <p:cNvSpPr/>
            <p:nvPr/>
          </p:nvSpPr>
          <p:spPr>
            <a:xfrm>
              <a:off x="1186975" y="2279750"/>
              <a:ext cx="2628625" cy="3196700"/>
            </a:xfrm>
            <a:custGeom>
              <a:rect b="b" l="l" r="r" t="t"/>
              <a:pathLst>
                <a:path extrusionOk="0" h="127868" w="105145">
                  <a:moveTo>
                    <a:pt x="52573" y="1"/>
                  </a:moveTo>
                  <a:cubicBezTo>
                    <a:pt x="43236" y="1"/>
                    <a:pt x="35664" y="7567"/>
                    <a:pt x="35664" y="16910"/>
                  </a:cubicBezTo>
                  <a:cubicBezTo>
                    <a:pt x="35670" y="18895"/>
                    <a:pt x="36028" y="20862"/>
                    <a:pt x="36720" y="22722"/>
                  </a:cubicBezTo>
                  <a:lnTo>
                    <a:pt x="0" y="22722"/>
                  </a:lnTo>
                  <a:lnTo>
                    <a:pt x="0" y="110011"/>
                  </a:lnTo>
                  <a:cubicBezTo>
                    <a:pt x="0" y="119872"/>
                    <a:pt x="7995" y="127867"/>
                    <a:pt x="17862" y="127867"/>
                  </a:cubicBezTo>
                  <a:lnTo>
                    <a:pt x="105145" y="127867"/>
                  </a:lnTo>
                  <a:lnTo>
                    <a:pt x="105145" y="91010"/>
                  </a:lnTo>
                  <a:cubicBezTo>
                    <a:pt x="103158" y="91801"/>
                    <a:pt x="101044" y="92206"/>
                    <a:pt x="98916" y="92206"/>
                  </a:cubicBezTo>
                  <a:cubicBezTo>
                    <a:pt x="98350" y="92206"/>
                    <a:pt x="97782" y="92177"/>
                    <a:pt x="97215" y="92119"/>
                  </a:cubicBezTo>
                  <a:cubicBezTo>
                    <a:pt x="88869" y="91267"/>
                    <a:pt x="82269" y="84184"/>
                    <a:pt x="82024" y="75802"/>
                  </a:cubicBezTo>
                  <a:cubicBezTo>
                    <a:pt x="81744" y="66233"/>
                    <a:pt x="89417" y="58393"/>
                    <a:pt x="98920" y="58393"/>
                  </a:cubicBezTo>
                  <a:cubicBezTo>
                    <a:pt x="101055" y="58393"/>
                    <a:pt x="103159" y="58792"/>
                    <a:pt x="105139" y="59585"/>
                  </a:cubicBezTo>
                  <a:lnTo>
                    <a:pt x="105139" y="22728"/>
                  </a:lnTo>
                  <a:lnTo>
                    <a:pt x="68419" y="22728"/>
                  </a:lnTo>
                  <a:cubicBezTo>
                    <a:pt x="69427" y="19992"/>
                    <a:pt x="69796" y="16951"/>
                    <a:pt x="69164" y="13738"/>
                  </a:cubicBezTo>
                  <a:cubicBezTo>
                    <a:pt x="67632" y="5922"/>
                    <a:pt x="60686" y="73"/>
                    <a:pt x="52715" y="2"/>
                  </a:cubicBezTo>
                  <a:cubicBezTo>
                    <a:pt x="52668" y="1"/>
                    <a:pt x="52620" y="1"/>
                    <a:pt x="5257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53"/>
            <p:cNvSpPr/>
            <p:nvPr/>
          </p:nvSpPr>
          <p:spPr>
            <a:xfrm>
              <a:off x="3802600" y="239450"/>
              <a:ext cx="2628650" cy="3196825"/>
            </a:xfrm>
            <a:custGeom>
              <a:rect b="b" l="l" r="r" t="t"/>
              <a:pathLst>
                <a:path extrusionOk="0" h="127873" w="105146">
                  <a:moveTo>
                    <a:pt x="1" y="1"/>
                  </a:moveTo>
                  <a:lnTo>
                    <a:pt x="1" y="36857"/>
                  </a:lnTo>
                  <a:cubicBezTo>
                    <a:pt x="1988" y="36066"/>
                    <a:pt x="4101" y="35662"/>
                    <a:pt x="6229" y="35662"/>
                  </a:cubicBezTo>
                  <a:cubicBezTo>
                    <a:pt x="6796" y="35662"/>
                    <a:pt x="7364" y="35691"/>
                    <a:pt x="7930" y="35748"/>
                  </a:cubicBezTo>
                  <a:cubicBezTo>
                    <a:pt x="16277" y="36595"/>
                    <a:pt x="22877" y="43684"/>
                    <a:pt x="23121" y="52066"/>
                  </a:cubicBezTo>
                  <a:cubicBezTo>
                    <a:pt x="23396" y="61635"/>
                    <a:pt x="15722" y="69481"/>
                    <a:pt x="6219" y="69481"/>
                  </a:cubicBezTo>
                  <a:cubicBezTo>
                    <a:pt x="4091" y="69475"/>
                    <a:pt x="1980" y="69076"/>
                    <a:pt x="1" y="68289"/>
                  </a:cubicBezTo>
                  <a:lnTo>
                    <a:pt x="1" y="105145"/>
                  </a:lnTo>
                  <a:lnTo>
                    <a:pt x="36720" y="105145"/>
                  </a:lnTo>
                  <a:cubicBezTo>
                    <a:pt x="35719" y="107882"/>
                    <a:pt x="35343" y="110916"/>
                    <a:pt x="35975" y="114130"/>
                  </a:cubicBezTo>
                  <a:cubicBezTo>
                    <a:pt x="37513" y="121952"/>
                    <a:pt x="44459" y="127801"/>
                    <a:pt x="52424" y="127872"/>
                  </a:cubicBezTo>
                  <a:cubicBezTo>
                    <a:pt x="52472" y="127873"/>
                    <a:pt x="52519" y="127873"/>
                    <a:pt x="52567" y="127873"/>
                  </a:cubicBezTo>
                  <a:cubicBezTo>
                    <a:pt x="61909" y="127873"/>
                    <a:pt x="69481" y="120301"/>
                    <a:pt x="69481" y="110964"/>
                  </a:cubicBezTo>
                  <a:cubicBezTo>
                    <a:pt x="69475" y="108979"/>
                    <a:pt x="69118" y="107005"/>
                    <a:pt x="68426" y="105145"/>
                  </a:cubicBezTo>
                  <a:lnTo>
                    <a:pt x="105145" y="105145"/>
                  </a:lnTo>
                  <a:lnTo>
                    <a:pt x="105145" y="16354"/>
                  </a:lnTo>
                  <a:cubicBezTo>
                    <a:pt x="105140" y="7328"/>
                    <a:pt x="97818" y="1"/>
                    <a:pt x="8878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53"/>
            <p:cNvSpPr/>
            <p:nvPr/>
          </p:nvSpPr>
          <p:spPr>
            <a:xfrm>
              <a:off x="3232500" y="2847950"/>
              <a:ext cx="3198600" cy="2628500"/>
            </a:xfrm>
            <a:custGeom>
              <a:rect b="b" l="l" r="r" t="t"/>
              <a:pathLst>
                <a:path extrusionOk="0" h="105140" w="127944">
                  <a:moveTo>
                    <a:pt x="22805" y="0"/>
                  </a:moveTo>
                  <a:lnTo>
                    <a:pt x="22805" y="36720"/>
                  </a:lnTo>
                  <a:cubicBezTo>
                    <a:pt x="20992" y="36051"/>
                    <a:pt x="19042" y="35663"/>
                    <a:pt x="16995" y="35663"/>
                  </a:cubicBezTo>
                  <a:cubicBezTo>
                    <a:pt x="15960" y="35663"/>
                    <a:pt x="14900" y="35762"/>
                    <a:pt x="13820" y="35975"/>
                  </a:cubicBezTo>
                  <a:cubicBezTo>
                    <a:pt x="5998" y="37513"/>
                    <a:pt x="150" y="44453"/>
                    <a:pt x="78" y="52424"/>
                  </a:cubicBezTo>
                  <a:cubicBezTo>
                    <a:pt x="1" y="61826"/>
                    <a:pt x="7602" y="69481"/>
                    <a:pt x="16986" y="69481"/>
                  </a:cubicBezTo>
                  <a:cubicBezTo>
                    <a:pt x="18971" y="69475"/>
                    <a:pt x="20945" y="69117"/>
                    <a:pt x="22805" y="68420"/>
                  </a:cubicBezTo>
                  <a:lnTo>
                    <a:pt x="22805" y="105139"/>
                  </a:lnTo>
                  <a:lnTo>
                    <a:pt x="108943" y="105139"/>
                  </a:lnTo>
                  <a:cubicBezTo>
                    <a:pt x="119436" y="105139"/>
                    <a:pt x="127944" y="96631"/>
                    <a:pt x="127944" y="86138"/>
                  </a:cubicBezTo>
                  <a:lnTo>
                    <a:pt x="127944" y="0"/>
                  </a:lnTo>
                  <a:lnTo>
                    <a:pt x="91087" y="0"/>
                  </a:lnTo>
                  <a:cubicBezTo>
                    <a:pt x="92088" y="2510"/>
                    <a:pt x="92470" y="5235"/>
                    <a:pt x="92196" y="7924"/>
                  </a:cubicBezTo>
                  <a:cubicBezTo>
                    <a:pt x="91343" y="16271"/>
                    <a:pt x="84260" y="22870"/>
                    <a:pt x="75878" y="23115"/>
                  </a:cubicBezTo>
                  <a:cubicBezTo>
                    <a:pt x="75708" y="23120"/>
                    <a:pt x="75539" y="23122"/>
                    <a:pt x="75370" y="23122"/>
                  </a:cubicBezTo>
                  <a:cubicBezTo>
                    <a:pt x="66033" y="23122"/>
                    <a:pt x="58469" y="15553"/>
                    <a:pt x="58469" y="6219"/>
                  </a:cubicBezTo>
                  <a:cubicBezTo>
                    <a:pt x="58469" y="4084"/>
                    <a:pt x="58869" y="1980"/>
                    <a:pt x="596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14" name="Google Shape;1014;p53"/>
          <p:cNvSpPr txBox="1"/>
          <p:nvPr>
            <p:ph idx="1" type="subTitle"/>
          </p:nvPr>
        </p:nvSpPr>
        <p:spPr>
          <a:xfrm>
            <a:off x="914400" y="1805864"/>
            <a:ext cx="2176200" cy="402300"/>
          </a:xfrm>
          <a:prstGeom prst="rect">
            <a:avLst/>
          </a:prstGeom>
          <a:noFill/>
          <a:ln>
            <a:noFill/>
          </a:ln>
        </p:spPr>
        <p:txBody>
          <a:bodyPr anchorCtr="0" anchor="ctr" bIns="91425" lIns="91425" spcFirstLastPara="1" rIns="91425" wrap="square" tIns="91425">
            <a:noAutofit/>
          </a:bodyPr>
          <a:lstStyle/>
          <a:p>
            <a:pPr indent="0" lvl="0" marL="0" rtl="0" algn="r">
              <a:spcBef>
                <a:spcPts val="0"/>
              </a:spcBef>
              <a:spcAft>
                <a:spcPts val="0"/>
              </a:spcAft>
              <a:buNone/>
            </a:pPr>
            <a:r>
              <a:rPr b="1" lang="en" sz="2100">
                <a:solidFill>
                  <a:schemeClr val="accent3"/>
                </a:solidFill>
                <a:latin typeface="Nunito"/>
                <a:ea typeface="Nunito"/>
                <a:cs typeface="Nunito"/>
                <a:sym typeface="Nunito"/>
              </a:rPr>
              <a:t>01</a:t>
            </a:r>
            <a:endParaRPr b="1" sz="2100">
              <a:solidFill>
                <a:schemeClr val="accent3"/>
              </a:solidFill>
              <a:latin typeface="Nunito"/>
              <a:ea typeface="Nunito"/>
              <a:cs typeface="Nunito"/>
              <a:sym typeface="Nunito"/>
            </a:endParaRPr>
          </a:p>
        </p:txBody>
      </p:sp>
      <p:sp>
        <p:nvSpPr>
          <p:cNvPr id="1015" name="Google Shape;1015;p53"/>
          <p:cNvSpPr txBox="1"/>
          <p:nvPr>
            <p:ph idx="2" type="subTitle"/>
          </p:nvPr>
        </p:nvSpPr>
        <p:spPr>
          <a:xfrm>
            <a:off x="914400" y="2162480"/>
            <a:ext cx="2176200" cy="576000"/>
          </a:xfrm>
          <a:prstGeom prst="rect">
            <a:avLst/>
          </a:prstGeom>
          <a:noFill/>
          <a:ln>
            <a:noFill/>
          </a:ln>
        </p:spPr>
        <p:txBody>
          <a:bodyPr anchorCtr="0" anchor="ctr" bIns="91425" lIns="91425" spcFirstLastPara="1" rIns="91425" wrap="square" tIns="91425">
            <a:noAutofit/>
          </a:bodyPr>
          <a:lstStyle/>
          <a:p>
            <a:pPr indent="0" lvl="0" marL="0" rtl="0" algn="r">
              <a:spcBef>
                <a:spcPts val="0"/>
              </a:spcBef>
              <a:spcAft>
                <a:spcPts val="0"/>
              </a:spcAft>
              <a:buNone/>
            </a:pPr>
            <a:r>
              <a:rPr lang="en" sz="2200">
                <a:solidFill>
                  <a:schemeClr val="dk1"/>
                </a:solidFill>
                <a:latin typeface="Nunito"/>
                <a:ea typeface="Nunito"/>
                <a:cs typeface="Nunito"/>
                <a:sym typeface="Nunito"/>
              </a:rPr>
              <a:t>Measurable</a:t>
            </a:r>
            <a:endParaRPr sz="2200">
              <a:solidFill>
                <a:schemeClr val="dk1"/>
              </a:solidFill>
              <a:latin typeface="Nunito"/>
              <a:ea typeface="Nunito"/>
              <a:cs typeface="Nunito"/>
              <a:sym typeface="Nunito"/>
            </a:endParaRPr>
          </a:p>
        </p:txBody>
      </p:sp>
      <p:sp>
        <p:nvSpPr>
          <p:cNvPr id="1016" name="Google Shape;1016;p53"/>
          <p:cNvSpPr txBox="1"/>
          <p:nvPr>
            <p:ph idx="4294967295" type="subTitle"/>
          </p:nvPr>
        </p:nvSpPr>
        <p:spPr>
          <a:xfrm>
            <a:off x="6046272" y="1805864"/>
            <a:ext cx="2176200" cy="402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100">
                <a:solidFill>
                  <a:schemeClr val="accent3"/>
                </a:solidFill>
              </a:rPr>
              <a:t>03</a:t>
            </a:r>
            <a:endParaRPr b="1" sz="2100">
              <a:solidFill>
                <a:schemeClr val="accent3"/>
              </a:solidFill>
            </a:endParaRPr>
          </a:p>
        </p:txBody>
      </p:sp>
      <p:sp>
        <p:nvSpPr>
          <p:cNvPr id="1017" name="Google Shape;1017;p53"/>
          <p:cNvSpPr txBox="1"/>
          <p:nvPr>
            <p:ph idx="3" type="subTitle"/>
          </p:nvPr>
        </p:nvSpPr>
        <p:spPr>
          <a:xfrm>
            <a:off x="6046275" y="2162475"/>
            <a:ext cx="2214300" cy="572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200">
                <a:solidFill>
                  <a:schemeClr val="dk1"/>
                </a:solidFill>
                <a:latin typeface="Nunito"/>
                <a:ea typeface="Nunito"/>
                <a:cs typeface="Nunito"/>
                <a:sym typeface="Nunito"/>
              </a:rPr>
              <a:t>Substantial</a:t>
            </a:r>
            <a:endParaRPr sz="2200">
              <a:solidFill>
                <a:schemeClr val="dk1"/>
              </a:solidFill>
              <a:latin typeface="Nunito"/>
              <a:ea typeface="Nunito"/>
              <a:cs typeface="Nunito"/>
              <a:sym typeface="Nunito"/>
            </a:endParaRPr>
          </a:p>
        </p:txBody>
      </p:sp>
      <p:sp>
        <p:nvSpPr>
          <p:cNvPr id="1018" name="Google Shape;1018;p53"/>
          <p:cNvSpPr txBox="1"/>
          <p:nvPr>
            <p:ph idx="4" type="subTitle"/>
          </p:nvPr>
        </p:nvSpPr>
        <p:spPr>
          <a:xfrm>
            <a:off x="914400" y="2985440"/>
            <a:ext cx="2176200" cy="402300"/>
          </a:xfrm>
          <a:prstGeom prst="rect">
            <a:avLst/>
          </a:prstGeom>
          <a:noFill/>
          <a:ln>
            <a:noFill/>
          </a:ln>
        </p:spPr>
        <p:txBody>
          <a:bodyPr anchorCtr="0" anchor="ctr" bIns="91425" lIns="91425" spcFirstLastPara="1" rIns="91425" wrap="square" tIns="91425">
            <a:noAutofit/>
          </a:bodyPr>
          <a:lstStyle/>
          <a:p>
            <a:pPr indent="0" lvl="0" marL="0" rtl="0" algn="r">
              <a:spcBef>
                <a:spcPts val="0"/>
              </a:spcBef>
              <a:spcAft>
                <a:spcPts val="0"/>
              </a:spcAft>
              <a:buNone/>
            </a:pPr>
            <a:r>
              <a:rPr b="1" lang="en" sz="2200">
                <a:solidFill>
                  <a:schemeClr val="accent3"/>
                </a:solidFill>
                <a:latin typeface="Nunito"/>
                <a:ea typeface="Nunito"/>
                <a:cs typeface="Nunito"/>
                <a:sym typeface="Nunito"/>
              </a:rPr>
              <a:t>02</a:t>
            </a:r>
            <a:endParaRPr b="1" sz="2200">
              <a:solidFill>
                <a:schemeClr val="accent3"/>
              </a:solidFill>
              <a:latin typeface="Nunito"/>
              <a:ea typeface="Nunito"/>
              <a:cs typeface="Nunito"/>
              <a:sym typeface="Nunito"/>
            </a:endParaRPr>
          </a:p>
        </p:txBody>
      </p:sp>
      <p:sp>
        <p:nvSpPr>
          <p:cNvPr id="1019" name="Google Shape;1019;p53"/>
          <p:cNvSpPr txBox="1"/>
          <p:nvPr>
            <p:ph idx="5" type="subTitle"/>
          </p:nvPr>
        </p:nvSpPr>
        <p:spPr>
          <a:xfrm>
            <a:off x="914400" y="3340270"/>
            <a:ext cx="2176200" cy="572700"/>
          </a:xfrm>
          <a:prstGeom prst="rect">
            <a:avLst/>
          </a:prstGeom>
          <a:noFill/>
          <a:ln>
            <a:noFill/>
          </a:ln>
        </p:spPr>
        <p:txBody>
          <a:bodyPr anchorCtr="0" anchor="ctr" bIns="91425" lIns="91425" spcFirstLastPara="1" rIns="91425" wrap="square" tIns="91425">
            <a:noAutofit/>
          </a:bodyPr>
          <a:lstStyle/>
          <a:p>
            <a:pPr indent="0" lvl="0" marL="0" rtl="0" algn="r">
              <a:spcBef>
                <a:spcPts val="0"/>
              </a:spcBef>
              <a:spcAft>
                <a:spcPts val="0"/>
              </a:spcAft>
              <a:buNone/>
            </a:pPr>
            <a:r>
              <a:rPr lang="en" sz="2200">
                <a:solidFill>
                  <a:schemeClr val="dk1"/>
                </a:solidFill>
                <a:latin typeface="Nunito"/>
                <a:ea typeface="Nunito"/>
                <a:cs typeface="Nunito"/>
                <a:sym typeface="Nunito"/>
              </a:rPr>
              <a:t>Accessible</a:t>
            </a:r>
            <a:endParaRPr sz="2200">
              <a:solidFill>
                <a:schemeClr val="dk1"/>
              </a:solidFill>
              <a:latin typeface="Nunito"/>
              <a:ea typeface="Nunito"/>
              <a:cs typeface="Nunito"/>
              <a:sym typeface="Nunito"/>
            </a:endParaRPr>
          </a:p>
        </p:txBody>
      </p:sp>
      <p:sp>
        <p:nvSpPr>
          <p:cNvPr id="1020" name="Google Shape;1020;p53"/>
          <p:cNvSpPr txBox="1"/>
          <p:nvPr>
            <p:ph idx="6" type="subTitle"/>
          </p:nvPr>
        </p:nvSpPr>
        <p:spPr>
          <a:xfrm>
            <a:off x="6046272" y="2985440"/>
            <a:ext cx="2176200" cy="402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2100">
                <a:solidFill>
                  <a:schemeClr val="accent3"/>
                </a:solidFill>
                <a:latin typeface="Nunito"/>
                <a:ea typeface="Nunito"/>
                <a:cs typeface="Nunito"/>
                <a:sym typeface="Nunito"/>
              </a:rPr>
              <a:t>04</a:t>
            </a:r>
            <a:endParaRPr b="1" sz="2100">
              <a:solidFill>
                <a:schemeClr val="accent3"/>
              </a:solidFill>
              <a:latin typeface="Nunito"/>
              <a:ea typeface="Nunito"/>
              <a:cs typeface="Nunito"/>
              <a:sym typeface="Nunito"/>
            </a:endParaRPr>
          </a:p>
        </p:txBody>
      </p:sp>
      <p:sp>
        <p:nvSpPr>
          <p:cNvPr id="1021" name="Google Shape;1021;p53"/>
          <p:cNvSpPr txBox="1"/>
          <p:nvPr>
            <p:ph idx="7" type="subTitle"/>
          </p:nvPr>
        </p:nvSpPr>
        <p:spPr>
          <a:xfrm>
            <a:off x="6046272" y="3340270"/>
            <a:ext cx="2176200" cy="572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200">
                <a:solidFill>
                  <a:schemeClr val="dk1"/>
                </a:solidFill>
                <a:latin typeface="Nunito"/>
                <a:ea typeface="Nunito"/>
                <a:cs typeface="Nunito"/>
                <a:sym typeface="Nunito"/>
              </a:rPr>
              <a:t>Actionable</a:t>
            </a:r>
            <a:endParaRPr sz="2200">
              <a:solidFill>
                <a:schemeClr val="dk1"/>
              </a:solidFill>
              <a:latin typeface="Nunito"/>
              <a:ea typeface="Nunito"/>
              <a:cs typeface="Nunito"/>
              <a:sym typeface="Nunito"/>
            </a:endParaRPr>
          </a:p>
        </p:txBody>
      </p:sp>
      <p:sp>
        <p:nvSpPr>
          <p:cNvPr id="1022" name="Google Shape;1022;p53"/>
          <p:cNvSpPr/>
          <p:nvPr/>
        </p:nvSpPr>
        <p:spPr>
          <a:xfrm>
            <a:off x="3833316" y="2003849"/>
            <a:ext cx="248920" cy="320049"/>
          </a:xfrm>
          <a:custGeom>
            <a:rect b="b" l="l" r="r" t="t"/>
            <a:pathLst>
              <a:path extrusionOk="0" h="12099" w="9295">
                <a:moveTo>
                  <a:pt x="4601" y="1"/>
                </a:moveTo>
                <a:cubicBezTo>
                  <a:pt x="3624" y="1"/>
                  <a:pt x="2836" y="788"/>
                  <a:pt x="2836" y="1796"/>
                </a:cubicBezTo>
                <a:cubicBezTo>
                  <a:pt x="2836" y="2647"/>
                  <a:pt x="3467" y="3372"/>
                  <a:pt x="4254" y="3529"/>
                </a:cubicBezTo>
                <a:lnTo>
                  <a:pt x="4254" y="4789"/>
                </a:lnTo>
                <a:cubicBezTo>
                  <a:pt x="3656" y="4033"/>
                  <a:pt x="2742" y="3561"/>
                  <a:pt x="1765" y="3561"/>
                </a:cubicBezTo>
                <a:lnTo>
                  <a:pt x="348" y="3561"/>
                </a:lnTo>
                <a:cubicBezTo>
                  <a:pt x="158" y="3561"/>
                  <a:pt x="1" y="3718"/>
                  <a:pt x="1" y="3907"/>
                </a:cubicBezTo>
                <a:cubicBezTo>
                  <a:pt x="1" y="5671"/>
                  <a:pt x="1450" y="7152"/>
                  <a:pt x="3214" y="7152"/>
                </a:cubicBezTo>
                <a:lnTo>
                  <a:pt x="4286" y="7152"/>
                </a:lnTo>
                <a:lnTo>
                  <a:pt x="4286" y="9988"/>
                </a:lnTo>
                <a:cubicBezTo>
                  <a:pt x="3845" y="9547"/>
                  <a:pt x="3340" y="9231"/>
                  <a:pt x="2805" y="9042"/>
                </a:cubicBezTo>
                <a:cubicBezTo>
                  <a:pt x="2836" y="8885"/>
                  <a:pt x="2868" y="8727"/>
                  <a:pt x="2868" y="8570"/>
                </a:cubicBezTo>
                <a:cubicBezTo>
                  <a:pt x="2868" y="7782"/>
                  <a:pt x="2238" y="7152"/>
                  <a:pt x="1450" y="7152"/>
                </a:cubicBezTo>
                <a:cubicBezTo>
                  <a:pt x="663" y="7152"/>
                  <a:pt x="32" y="7782"/>
                  <a:pt x="32" y="8570"/>
                </a:cubicBezTo>
                <a:cubicBezTo>
                  <a:pt x="32" y="9358"/>
                  <a:pt x="663" y="9988"/>
                  <a:pt x="1450" y="9988"/>
                </a:cubicBezTo>
                <a:cubicBezTo>
                  <a:pt x="1797" y="9988"/>
                  <a:pt x="2112" y="9862"/>
                  <a:pt x="2364" y="9610"/>
                </a:cubicBezTo>
                <a:cubicBezTo>
                  <a:pt x="3183" y="9830"/>
                  <a:pt x="3908" y="10366"/>
                  <a:pt x="4286" y="11122"/>
                </a:cubicBezTo>
                <a:lnTo>
                  <a:pt x="4286" y="11752"/>
                </a:lnTo>
                <a:cubicBezTo>
                  <a:pt x="4286" y="11941"/>
                  <a:pt x="4443" y="12098"/>
                  <a:pt x="4632" y="12098"/>
                </a:cubicBezTo>
                <a:cubicBezTo>
                  <a:pt x="4853" y="12098"/>
                  <a:pt x="5010" y="11941"/>
                  <a:pt x="5010" y="11752"/>
                </a:cubicBezTo>
                <a:lnTo>
                  <a:pt x="5010" y="11342"/>
                </a:lnTo>
                <a:lnTo>
                  <a:pt x="6050" y="11342"/>
                </a:lnTo>
                <a:cubicBezTo>
                  <a:pt x="7846" y="11342"/>
                  <a:pt x="9295" y="9893"/>
                  <a:pt x="9295" y="8129"/>
                </a:cubicBezTo>
                <a:cubicBezTo>
                  <a:pt x="9200" y="7971"/>
                  <a:pt x="9043" y="7814"/>
                  <a:pt x="8854" y="7814"/>
                </a:cubicBezTo>
                <a:lnTo>
                  <a:pt x="7436" y="7814"/>
                </a:lnTo>
                <a:cubicBezTo>
                  <a:pt x="6428" y="7814"/>
                  <a:pt x="5546" y="8286"/>
                  <a:pt x="4947" y="9042"/>
                </a:cubicBezTo>
                <a:lnTo>
                  <a:pt x="4947" y="6837"/>
                </a:lnTo>
                <a:cubicBezTo>
                  <a:pt x="5357" y="6081"/>
                  <a:pt x="6050" y="5545"/>
                  <a:pt x="6901" y="5325"/>
                </a:cubicBezTo>
                <a:cubicBezTo>
                  <a:pt x="7121" y="5545"/>
                  <a:pt x="7436" y="5671"/>
                  <a:pt x="7814" y="5671"/>
                </a:cubicBezTo>
                <a:cubicBezTo>
                  <a:pt x="8602" y="5671"/>
                  <a:pt x="9200" y="5041"/>
                  <a:pt x="9200" y="4254"/>
                </a:cubicBezTo>
                <a:cubicBezTo>
                  <a:pt x="9200" y="3466"/>
                  <a:pt x="8602" y="2836"/>
                  <a:pt x="7814" y="2836"/>
                </a:cubicBezTo>
                <a:cubicBezTo>
                  <a:pt x="7027" y="2836"/>
                  <a:pt x="6396" y="3466"/>
                  <a:pt x="6396" y="4254"/>
                </a:cubicBezTo>
                <a:cubicBezTo>
                  <a:pt x="6396" y="4411"/>
                  <a:pt x="6428" y="4569"/>
                  <a:pt x="6459" y="4726"/>
                </a:cubicBezTo>
                <a:cubicBezTo>
                  <a:pt x="5861" y="4947"/>
                  <a:pt x="5357" y="5262"/>
                  <a:pt x="4947" y="5671"/>
                </a:cubicBezTo>
                <a:lnTo>
                  <a:pt x="4947" y="3529"/>
                </a:lnTo>
                <a:cubicBezTo>
                  <a:pt x="5798" y="3372"/>
                  <a:pt x="6365" y="2615"/>
                  <a:pt x="6365" y="1796"/>
                </a:cubicBezTo>
                <a:cubicBezTo>
                  <a:pt x="6365" y="788"/>
                  <a:pt x="5577" y="1"/>
                  <a:pt x="46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23" name="Google Shape;1023;p53"/>
          <p:cNvGrpSpPr/>
          <p:nvPr/>
        </p:nvGrpSpPr>
        <p:grpSpPr>
          <a:xfrm>
            <a:off x="3815532" y="3345269"/>
            <a:ext cx="284486" cy="320050"/>
            <a:chOff x="-20930075" y="4066100"/>
            <a:chExt cx="269400" cy="303250"/>
          </a:xfrm>
        </p:grpSpPr>
        <p:sp>
          <p:nvSpPr>
            <p:cNvPr id="1024" name="Google Shape;1024;p53"/>
            <p:cNvSpPr/>
            <p:nvPr/>
          </p:nvSpPr>
          <p:spPr>
            <a:xfrm>
              <a:off x="-20865475" y="4066100"/>
              <a:ext cx="141775" cy="144150"/>
            </a:xfrm>
            <a:custGeom>
              <a:rect b="b" l="l" r="r" t="t"/>
              <a:pathLst>
                <a:path extrusionOk="0" h="5766" w="5671">
                  <a:moveTo>
                    <a:pt x="2836" y="2174"/>
                  </a:moveTo>
                  <a:cubicBezTo>
                    <a:pt x="3245" y="2174"/>
                    <a:pt x="3560" y="2489"/>
                    <a:pt x="3560" y="2867"/>
                  </a:cubicBezTo>
                  <a:cubicBezTo>
                    <a:pt x="3560" y="3277"/>
                    <a:pt x="3245" y="3592"/>
                    <a:pt x="2836" y="3592"/>
                  </a:cubicBezTo>
                  <a:cubicBezTo>
                    <a:pt x="2457" y="3592"/>
                    <a:pt x="2142" y="3277"/>
                    <a:pt x="2142" y="2867"/>
                  </a:cubicBezTo>
                  <a:cubicBezTo>
                    <a:pt x="2142" y="2489"/>
                    <a:pt x="2457" y="2174"/>
                    <a:pt x="2836" y="2174"/>
                  </a:cubicBezTo>
                  <a:close/>
                  <a:moveTo>
                    <a:pt x="2836" y="0"/>
                  </a:moveTo>
                  <a:cubicBezTo>
                    <a:pt x="2457" y="0"/>
                    <a:pt x="2111" y="252"/>
                    <a:pt x="1890" y="599"/>
                  </a:cubicBezTo>
                  <a:cubicBezTo>
                    <a:pt x="1791" y="563"/>
                    <a:pt x="1685" y="545"/>
                    <a:pt x="1577" y="545"/>
                  </a:cubicBezTo>
                  <a:cubicBezTo>
                    <a:pt x="1307" y="545"/>
                    <a:pt x="1031" y="657"/>
                    <a:pt x="851" y="882"/>
                  </a:cubicBezTo>
                  <a:cubicBezTo>
                    <a:pt x="630" y="1071"/>
                    <a:pt x="536" y="1355"/>
                    <a:pt x="536" y="1607"/>
                  </a:cubicBezTo>
                  <a:cubicBezTo>
                    <a:pt x="536" y="1733"/>
                    <a:pt x="536" y="1827"/>
                    <a:pt x="567" y="1922"/>
                  </a:cubicBezTo>
                  <a:cubicBezTo>
                    <a:pt x="189" y="2142"/>
                    <a:pt x="0" y="2489"/>
                    <a:pt x="0" y="2867"/>
                  </a:cubicBezTo>
                  <a:cubicBezTo>
                    <a:pt x="0" y="3308"/>
                    <a:pt x="189" y="3655"/>
                    <a:pt x="567" y="3812"/>
                  </a:cubicBezTo>
                  <a:cubicBezTo>
                    <a:pt x="536" y="3938"/>
                    <a:pt x="536" y="4033"/>
                    <a:pt x="536" y="4127"/>
                  </a:cubicBezTo>
                  <a:cubicBezTo>
                    <a:pt x="536" y="4411"/>
                    <a:pt x="630" y="4694"/>
                    <a:pt x="851" y="4883"/>
                  </a:cubicBezTo>
                  <a:cubicBezTo>
                    <a:pt x="1036" y="5092"/>
                    <a:pt x="1325" y="5216"/>
                    <a:pt x="1603" y="5216"/>
                  </a:cubicBezTo>
                  <a:cubicBezTo>
                    <a:pt x="1702" y="5216"/>
                    <a:pt x="1799" y="5200"/>
                    <a:pt x="1890" y="5167"/>
                  </a:cubicBezTo>
                  <a:cubicBezTo>
                    <a:pt x="2111" y="5513"/>
                    <a:pt x="2457" y="5766"/>
                    <a:pt x="2836" y="5766"/>
                  </a:cubicBezTo>
                  <a:cubicBezTo>
                    <a:pt x="3245" y="5766"/>
                    <a:pt x="3592" y="5513"/>
                    <a:pt x="3781" y="5167"/>
                  </a:cubicBezTo>
                  <a:cubicBezTo>
                    <a:pt x="3889" y="5203"/>
                    <a:pt x="3999" y="5221"/>
                    <a:pt x="4109" y="5221"/>
                  </a:cubicBezTo>
                  <a:cubicBezTo>
                    <a:pt x="4382" y="5221"/>
                    <a:pt x="4649" y="5108"/>
                    <a:pt x="4852" y="4883"/>
                  </a:cubicBezTo>
                  <a:cubicBezTo>
                    <a:pt x="5041" y="4694"/>
                    <a:pt x="5167" y="4411"/>
                    <a:pt x="5167" y="4127"/>
                  </a:cubicBezTo>
                  <a:cubicBezTo>
                    <a:pt x="5167" y="4033"/>
                    <a:pt x="5167" y="3938"/>
                    <a:pt x="5135" y="3812"/>
                  </a:cubicBezTo>
                  <a:cubicBezTo>
                    <a:pt x="5482" y="3623"/>
                    <a:pt x="5671" y="3277"/>
                    <a:pt x="5671" y="2867"/>
                  </a:cubicBezTo>
                  <a:cubicBezTo>
                    <a:pt x="5671" y="2489"/>
                    <a:pt x="5450" y="2142"/>
                    <a:pt x="5135" y="1922"/>
                  </a:cubicBezTo>
                  <a:cubicBezTo>
                    <a:pt x="5167" y="1827"/>
                    <a:pt x="5167" y="1733"/>
                    <a:pt x="5167" y="1607"/>
                  </a:cubicBezTo>
                  <a:cubicBezTo>
                    <a:pt x="5167" y="1355"/>
                    <a:pt x="5041" y="1071"/>
                    <a:pt x="4852" y="882"/>
                  </a:cubicBezTo>
                  <a:cubicBezTo>
                    <a:pt x="4643" y="673"/>
                    <a:pt x="4348" y="550"/>
                    <a:pt x="4069" y="550"/>
                  </a:cubicBezTo>
                  <a:cubicBezTo>
                    <a:pt x="3969" y="550"/>
                    <a:pt x="3872" y="566"/>
                    <a:pt x="3781" y="599"/>
                  </a:cubicBezTo>
                  <a:cubicBezTo>
                    <a:pt x="3592" y="252"/>
                    <a:pt x="3245" y="0"/>
                    <a:pt x="28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53"/>
            <p:cNvSpPr/>
            <p:nvPr/>
          </p:nvSpPr>
          <p:spPr>
            <a:xfrm>
              <a:off x="-20930075" y="4191325"/>
              <a:ext cx="269400" cy="178025"/>
            </a:xfrm>
            <a:custGeom>
              <a:rect b="b" l="l" r="r" t="t"/>
              <a:pathLst>
                <a:path extrusionOk="0" h="7121" w="10776">
                  <a:moveTo>
                    <a:pt x="379" y="0"/>
                  </a:moveTo>
                  <a:cubicBezTo>
                    <a:pt x="253" y="0"/>
                    <a:pt x="190" y="32"/>
                    <a:pt x="95" y="95"/>
                  </a:cubicBezTo>
                  <a:cubicBezTo>
                    <a:pt x="32" y="189"/>
                    <a:pt x="1" y="252"/>
                    <a:pt x="1" y="378"/>
                  </a:cubicBezTo>
                  <a:cubicBezTo>
                    <a:pt x="1" y="473"/>
                    <a:pt x="190" y="2710"/>
                    <a:pt x="1103" y="3655"/>
                  </a:cubicBezTo>
                  <a:cubicBezTo>
                    <a:pt x="1513" y="4096"/>
                    <a:pt x="1922" y="4285"/>
                    <a:pt x="2364" y="4285"/>
                  </a:cubicBezTo>
                  <a:cubicBezTo>
                    <a:pt x="2679" y="4285"/>
                    <a:pt x="3025" y="4159"/>
                    <a:pt x="3340" y="3907"/>
                  </a:cubicBezTo>
                  <a:lnTo>
                    <a:pt x="4947" y="5514"/>
                  </a:lnTo>
                  <a:lnTo>
                    <a:pt x="4947" y="6427"/>
                  </a:lnTo>
                  <a:lnTo>
                    <a:pt x="2458" y="6427"/>
                  </a:lnTo>
                  <a:cubicBezTo>
                    <a:pt x="2269" y="6427"/>
                    <a:pt x="2112" y="6585"/>
                    <a:pt x="2112" y="6774"/>
                  </a:cubicBezTo>
                  <a:cubicBezTo>
                    <a:pt x="2112" y="6963"/>
                    <a:pt x="2269" y="7120"/>
                    <a:pt x="2458" y="7120"/>
                  </a:cubicBezTo>
                  <a:lnTo>
                    <a:pt x="8192" y="7120"/>
                  </a:lnTo>
                  <a:cubicBezTo>
                    <a:pt x="8381" y="7120"/>
                    <a:pt x="8539" y="6963"/>
                    <a:pt x="8539" y="6774"/>
                  </a:cubicBezTo>
                  <a:cubicBezTo>
                    <a:pt x="8539" y="6585"/>
                    <a:pt x="8381" y="6427"/>
                    <a:pt x="8192" y="6427"/>
                  </a:cubicBezTo>
                  <a:lnTo>
                    <a:pt x="5672" y="6427"/>
                  </a:lnTo>
                  <a:lnTo>
                    <a:pt x="5672" y="6207"/>
                  </a:lnTo>
                  <a:lnTo>
                    <a:pt x="7278" y="4600"/>
                  </a:lnTo>
                  <a:cubicBezTo>
                    <a:pt x="7751" y="4884"/>
                    <a:pt x="8066" y="5010"/>
                    <a:pt x="8413" y="5010"/>
                  </a:cubicBezTo>
                  <a:cubicBezTo>
                    <a:pt x="8854" y="5010"/>
                    <a:pt x="9232" y="4789"/>
                    <a:pt x="9673" y="4380"/>
                  </a:cubicBezTo>
                  <a:cubicBezTo>
                    <a:pt x="10586" y="3466"/>
                    <a:pt x="10775" y="1229"/>
                    <a:pt x="10775" y="1103"/>
                  </a:cubicBezTo>
                  <a:cubicBezTo>
                    <a:pt x="10775" y="977"/>
                    <a:pt x="10744" y="883"/>
                    <a:pt x="10649" y="820"/>
                  </a:cubicBezTo>
                  <a:cubicBezTo>
                    <a:pt x="10586" y="757"/>
                    <a:pt x="10492" y="693"/>
                    <a:pt x="10397" y="693"/>
                  </a:cubicBezTo>
                  <a:cubicBezTo>
                    <a:pt x="10303" y="693"/>
                    <a:pt x="8066" y="883"/>
                    <a:pt x="7121" y="1796"/>
                  </a:cubicBezTo>
                  <a:cubicBezTo>
                    <a:pt x="6365" y="2552"/>
                    <a:pt x="6302" y="3308"/>
                    <a:pt x="6869" y="4033"/>
                  </a:cubicBezTo>
                  <a:lnTo>
                    <a:pt x="5735" y="5167"/>
                  </a:lnTo>
                  <a:lnTo>
                    <a:pt x="5735" y="1324"/>
                  </a:lnTo>
                  <a:cubicBezTo>
                    <a:pt x="5609" y="1387"/>
                    <a:pt x="5514" y="1387"/>
                    <a:pt x="5388" y="1387"/>
                  </a:cubicBezTo>
                  <a:cubicBezTo>
                    <a:pt x="5262" y="1387"/>
                    <a:pt x="5136" y="1387"/>
                    <a:pt x="5041" y="1324"/>
                  </a:cubicBezTo>
                  <a:lnTo>
                    <a:pt x="5041" y="4443"/>
                  </a:lnTo>
                  <a:lnTo>
                    <a:pt x="3876" y="3340"/>
                  </a:lnTo>
                  <a:cubicBezTo>
                    <a:pt x="4474" y="2584"/>
                    <a:pt x="4411" y="1828"/>
                    <a:pt x="3655" y="1103"/>
                  </a:cubicBezTo>
                  <a:cubicBezTo>
                    <a:pt x="2742" y="189"/>
                    <a:pt x="505" y="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26" name="Google Shape;1026;p53"/>
          <p:cNvGrpSpPr/>
          <p:nvPr/>
        </p:nvGrpSpPr>
        <p:grpSpPr>
          <a:xfrm>
            <a:off x="5028082" y="2003849"/>
            <a:ext cx="320032" cy="320048"/>
            <a:chOff x="-15296200" y="3326900"/>
            <a:chExt cx="304850" cy="302875"/>
          </a:xfrm>
        </p:grpSpPr>
        <p:sp>
          <p:nvSpPr>
            <p:cNvPr id="1027" name="Google Shape;1027;p53"/>
            <p:cNvSpPr/>
            <p:nvPr/>
          </p:nvSpPr>
          <p:spPr>
            <a:xfrm>
              <a:off x="-15182775" y="3326900"/>
              <a:ext cx="77200" cy="157175"/>
            </a:xfrm>
            <a:custGeom>
              <a:rect b="b" l="l" r="r" t="t"/>
              <a:pathLst>
                <a:path extrusionOk="0" h="6287" w="3088">
                  <a:moveTo>
                    <a:pt x="1556" y="1"/>
                  </a:moveTo>
                  <a:cubicBezTo>
                    <a:pt x="1434" y="1"/>
                    <a:pt x="1308" y="48"/>
                    <a:pt x="1229" y="143"/>
                  </a:cubicBezTo>
                  <a:cubicBezTo>
                    <a:pt x="1198" y="237"/>
                    <a:pt x="410" y="1560"/>
                    <a:pt x="0" y="3451"/>
                  </a:cubicBezTo>
                  <a:cubicBezTo>
                    <a:pt x="630" y="4333"/>
                    <a:pt x="1166" y="5278"/>
                    <a:pt x="1544" y="6286"/>
                  </a:cubicBezTo>
                  <a:cubicBezTo>
                    <a:pt x="1954" y="5309"/>
                    <a:pt x="2458" y="4364"/>
                    <a:pt x="3088" y="3451"/>
                  </a:cubicBezTo>
                  <a:cubicBezTo>
                    <a:pt x="2678" y="1529"/>
                    <a:pt x="1891" y="237"/>
                    <a:pt x="1859" y="143"/>
                  </a:cubicBezTo>
                  <a:cubicBezTo>
                    <a:pt x="1796" y="48"/>
                    <a:pt x="1678" y="1"/>
                    <a:pt x="15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53"/>
            <p:cNvSpPr/>
            <p:nvPr/>
          </p:nvSpPr>
          <p:spPr>
            <a:xfrm>
              <a:off x="-15260825" y="3363175"/>
              <a:ext cx="108800" cy="199650"/>
            </a:xfrm>
            <a:custGeom>
              <a:rect b="b" l="l" r="r" t="t"/>
              <a:pathLst>
                <a:path extrusionOk="0" h="7986" w="4352">
                  <a:moveTo>
                    <a:pt x="432" y="1"/>
                  </a:moveTo>
                  <a:cubicBezTo>
                    <a:pt x="212" y="1"/>
                    <a:pt x="0" y="182"/>
                    <a:pt x="66" y="424"/>
                  </a:cubicBezTo>
                  <a:lnTo>
                    <a:pt x="949" y="3638"/>
                  </a:lnTo>
                  <a:cubicBezTo>
                    <a:pt x="1075" y="4047"/>
                    <a:pt x="1201" y="4520"/>
                    <a:pt x="1264" y="4961"/>
                  </a:cubicBezTo>
                  <a:cubicBezTo>
                    <a:pt x="1642" y="5497"/>
                    <a:pt x="2051" y="6001"/>
                    <a:pt x="2587" y="6410"/>
                  </a:cubicBezTo>
                  <a:cubicBezTo>
                    <a:pt x="3406" y="7072"/>
                    <a:pt x="3721" y="7292"/>
                    <a:pt x="4351" y="7986"/>
                  </a:cubicBezTo>
                  <a:lnTo>
                    <a:pt x="4351" y="6064"/>
                  </a:lnTo>
                  <a:cubicBezTo>
                    <a:pt x="4351" y="6001"/>
                    <a:pt x="4351" y="5938"/>
                    <a:pt x="4320" y="5906"/>
                  </a:cubicBezTo>
                  <a:cubicBezTo>
                    <a:pt x="3721" y="4205"/>
                    <a:pt x="2839" y="2693"/>
                    <a:pt x="1705" y="1338"/>
                  </a:cubicBezTo>
                  <a:lnTo>
                    <a:pt x="697" y="109"/>
                  </a:lnTo>
                  <a:cubicBezTo>
                    <a:pt x="621" y="34"/>
                    <a:pt x="526" y="1"/>
                    <a:pt x="4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53"/>
            <p:cNvSpPr/>
            <p:nvPr/>
          </p:nvSpPr>
          <p:spPr>
            <a:xfrm>
              <a:off x="-15135525" y="3362475"/>
              <a:ext cx="109325" cy="200350"/>
            </a:xfrm>
            <a:custGeom>
              <a:rect b="b" l="l" r="r" t="t"/>
              <a:pathLst>
                <a:path extrusionOk="0" h="8014" w="4373">
                  <a:moveTo>
                    <a:pt x="3945" y="1"/>
                  </a:moveTo>
                  <a:cubicBezTo>
                    <a:pt x="3846" y="1"/>
                    <a:pt x="3742" y="41"/>
                    <a:pt x="3655" y="137"/>
                  </a:cubicBezTo>
                  <a:lnTo>
                    <a:pt x="2647" y="1366"/>
                  </a:lnTo>
                  <a:cubicBezTo>
                    <a:pt x="1513" y="2721"/>
                    <a:pt x="599" y="4296"/>
                    <a:pt x="32" y="5934"/>
                  </a:cubicBezTo>
                  <a:cubicBezTo>
                    <a:pt x="32" y="5966"/>
                    <a:pt x="1" y="6060"/>
                    <a:pt x="1" y="6092"/>
                  </a:cubicBezTo>
                  <a:lnTo>
                    <a:pt x="1" y="8014"/>
                  </a:lnTo>
                  <a:cubicBezTo>
                    <a:pt x="631" y="7320"/>
                    <a:pt x="914" y="7163"/>
                    <a:pt x="1765" y="6438"/>
                  </a:cubicBezTo>
                  <a:cubicBezTo>
                    <a:pt x="2301" y="6060"/>
                    <a:pt x="2710" y="5525"/>
                    <a:pt x="3088" y="4989"/>
                  </a:cubicBezTo>
                  <a:cubicBezTo>
                    <a:pt x="3151" y="4517"/>
                    <a:pt x="3246" y="4075"/>
                    <a:pt x="3403" y="3666"/>
                  </a:cubicBezTo>
                  <a:lnTo>
                    <a:pt x="4285" y="452"/>
                  </a:lnTo>
                  <a:cubicBezTo>
                    <a:pt x="4373" y="211"/>
                    <a:pt x="4171" y="1"/>
                    <a:pt x="39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53"/>
            <p:cNvSpPr/>
            <p:nvPr/>
          </p:nvSpPr>
          <p:spPr>
            <a:xfrm>
              <a:off x="-15296200" y="3416600"/>
              <a:ext cx="143375" cy="213175"/>
            </a:xfrm>
            <a:custGeom>
              <a:rect b="b" l="l" r="r" t="t"/>
              <a:pathLst>
                <a:path extrusionOk="0" h="8527" w="5735">
                  <a:moveTo>
                    <a:pt x="346" y="0"/>
                  </a:moveTo>
                  <a:cubicBezTo>
                    <a:pt x="170" y="0"/>
                    <a:pt x="1" y="123"/>
                    <a:pt x="1" y="335"/>
                  </a:cubicBezTo>
                  <a:lnTo>
                    <a:pt x="1" y="3171"/>
                  </a:lnTo>
                  <a:cubicBezTo>
                    <a:pt x="1" y="6132"/>
                    <a:pt x="2458" y="8526"/>
                    <a:pt x="5357" y="8526"/>
                  </a:cubicBezTo>
                  <a:lnTo>
                    <a:pt x="5735" y="8526"/>
                  </a:lnTo>
                  <a:lnTo>
                    <a:pt x="5735" y="7581"/>
                  </a:lnTo>
                  <a:cubicBezTo>
                    <a:pt x="5735" y="7172"/>
                    <a:pt x="5577" y="6731"/>
                    <a:pt x="5262" y="6384"/>
                  </a:cubicBezTo>
                  <a:cubicBezTo>
                    <a:pt x="4695" y="5723"/>
                    <a:pt x="4254" y="5471"/>
                    <a:pt x="3529" y="4840"/>
                  </a:cubicBezTo>
                  <a:cubicBezTo>
                    <a:pt x="2584" y="4084"/>
                    <a:pt x="1828" y="3108"/>
                    <a:pt x="1387" y="2005"/>
                  </a:cubicBezTo>
                  <a:lnTo>
                    <a:pt x="694" y="241"/>
                  </a:lnTo>
                  <a:cubicBezTo>
                    <a:pt x="625" y="75"/>
                    <a:pt x="483" y="0"/>
                    <a:pt x="34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53"/>
            <p:cNvSpPr/>
            <p:nvPr/>
          </p:nvSpPr>
          <p:spPr>
            <a:xfrm>
              <a:off x="-15134725" y="3416100"/>
              <a:ext cx="143375" cy="213675"/>
            </a:xfrm>
            <a:custGeom>
              <a:rect b="b" l="l" r="r" t="t"/>
              <a:pathLst>
                <a:path extrusionOk="0" h="8547" w="5735">
                  <a:moveTo>
                    <a:pt x="5357" y="1"/>
                  </a:moveTo>
                  <a:cubicBezTo>
                    <a:pt x="5224" y="1"/>
                    <a:pt x="5094" y="71"/>
                    <a:pt x="5041" y="229"/>
                  </a:cubicBezTo>
                  <a:lnTo>
                    <a:pt x="4348" y="2025"/>
                  </a:lnTo>
                  <a:cubicBezTo>
                    <a:pt x="3907" y="3128"/>
                    <a:pt x="3151" y="4104"/>
                    <a:pt x="2206" y="4860"/>
                  </a:cubicBezTo>
                  <a:cubicBezTo>
                    <a:pt x="1481" y="5427"/>
                    <a:pt x="1040" y="5743"/>
                    <a:pt x="473" y="6341"/>
                  </a:cubicBezTo>
                  <a:cubicBezTo>
                    <a:pt x="158" y="6688"/>
                    <a:pt x="0" y="7129"/>
                    <a:pt x="0" y="7601"/>
                  </a:cubicBezTo>
                  <a:lnTo>
                    <a:pt x="0" y="8546"/>
                  </a:lnTo>
                  <a:lnTo>
                    <a:pt x="378" y="8546"/>
                  </a:lnTo>
                  <a:cubicBezTo>
                    <a:pt x="3308" y="8546"/>
                    <a:pt x="5734" y="6152"/>
                    <a:pt x="5734" y="3191"/>
                  </a:cubicBezTo>
                  <a:lnTo>
                    <a:pt x="5734" y="355"/>
                  </a:lnTo>
                  <a:cubicBezTo>
                    <a:pt x="5734" y="136"/>
                    <a:pt x="5543" y="1"/>
                    <a:pt x="53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32" name="Google Shape;1032;p53"/>
          <p:cNvSpPr/>
          <p:nvPr/>
        </p:nvSpPr>
        <p:spPr>
          <a:xfrm>
            <a:off x="5028074" y="3345269"/>
            <a:ext cx="320047" cy="320050"/>
          </a:xfrm>
          <a:custGeom>
            <a:rect b="b" l="l" r="r" t="t"/>
            <a:pathLst>
              <a:path extrusionOk="0" h="12130" w="12161">
                <a:moveTo>
                  <a:pt x="3245" y="0"/>
                </a:moveTo>
                <a:cubicBezTo>
                  <a:pt x="3245" y="0"/>
                  <a:pt x="2174" y="820"/>
                  <a:pt x="2174" y="1765"/>
                </a:cubicBezTo>
                <a:cubicBezTo>
                  <a:pt x="2174" y="2363"/>
                  <a:pt x="2552" y="2930"/>
                  <a:pt x="2867" y="3245"/>
                </a:cubicBezTo>
                <a:lnTo>
                  <a:pt x="2867" y="4254"/>
                </a:lnTo>
                <a:cubicBezTo>
                  <a:pt x="2867" y="3466"/>
                  <a:pt x="2237" y="2836"/>
                  <a:pt x="1449" y="2836"/>
                </a:cubicBezTo>
                <a:lnTo>
                  <a:pt x="756" y="2836"/>
                </a:lnTo>
                <a:lnTo>
                  <a:pt x="756" y="3560"/>
                </a:lnTo>
                <a:cubicBezTo>
                  <a:pt x="756" y="4348"/>
                  <a:pt x="1386" y="4978"/>
                  <a:pt x="2174" y="4978"/>
                </a:cubicBezTo>
                <a:lnTo>
                  <a:pt x="2867" y="4978"/>
                </a:lnTo>
                <a:lnTo>
                  <a:pt x="2867" y="6742"/>
                </a:lnTo>
                <a:cubicBezTo>
                  <a:pt x="2867" y="5955"/>
                  <a:pt x="2237" y="5325"/>
                  <a:pt x="1449" y="5325"/>
                </a:cubicBezTo>
                <a:lnTo>
                  <a:pt x="756" y="5325"/>
                </a:lnTo>
                <a:lnTo>
                  <a:pt x="756" y="6018"/>
                </a:lnTo>
                <a:cubicBezTo>
                  <a:pt x="756" y="6805"/>
                  <a:pt x="1386" y="7467"/>
                  <a:pt x="2174" y="7467"/>
                </a:cubicBezTo>
                <a:lnTo>
                  <a:pt x="2867" y="7467"/>
                </a:lnTo>
                <a:lnTo>
                  <a:pt x="2867" y="9263"/>
                </a:lnTo>
                <a:cubicBezTo>
                  <a:pt x="2867" y="8475"/>
                  <a:pt x="2237" y="7845"/>
                  <a:pt x="1449" y="7845"/>
                </a:cubicBezTo>
                <a:lnTo>
                  <a:pt x="756" y="7845"/>
                </a:lnTo>
                <a:lnTo>
                  <a:pt x="756" y="8570"/>
                </a:lnTo>
                <a:cubicBezTo>
                  <a:pt x="756" y="9357"/>
                  <a:pt x="1386" y="9987"/>
                  <a:pt x="2174" y="9987"/>
                </a:cubicBezTo>
                <a:lnTo>
                  <a:pt x="2867" y="9987"/>
                </a:lnTo>
                <a:lnTo>
                  <a:pt x="2867" y="11437"/>
                </a:lnTo>
                <a:lnTo>
                  <a:pt x="347" y="11437"/>
                </a:lnTo>
                <a:cubicBezTo>
                  <a:pt x="158" y="11437"/>
                  <a:pt x="0" y="11594"/>
                  <a:pt x="0" y="11783"/>
                </a:cubicBezTo>
                <a:cubicBezTo>
                  <a:pt x="0" y="11972"/>
                  <a:pt x="158" y="12130"/>
                  <a:pt x="347" y="12130"/>
                </a:cubicBezTo>
                <a:lnTo>
                  <a:pt x="11814" y="12130"/>
                </a:lnTo>
                <a:cubicBezTo>
                  <a:pt x="12004" y="12130"/>
                  <a:pt x="12161" y="11972"/>
                  <a:pt x="12161" y="11783"/>
                </a:cubicBezTo>
                <a:cubicBezTo>
                  <a:pt x="12161" y="11594"/>
                  <a:pt x="12004" y="11437"/>
                  <a:pt x="11814" y="11437"/>
                </a:cubicBezTo>
                <a:lnTo>
                  <a:pt x="9294" y="11437"/>
                </a:lnTo>
                <a:lnTo>
                  <a:pt x="9294" y="9987"/>
                </a:lnTo>
                <a:lnTo>
                  <a:pt x="10019" y="9987"/>
                </a:lnTo>
                <a:cubicBezTo>
                  <a:pt x="10806" y="9987"/>
                  <a:pt x="11436" y="9357"/>
                  <a:pt x="11436" y="8570"/>
                </a:cubicBezTo>
                <a:lnTo>
                  <a:pt x="11436" y="7845"/>
                </a:lnTo>
                <a:lnTo>
                  <a:pt x="10712" y="7845"/>
                </a:lnTo>
                <a:cubicBezTo>
                  <a:pt x="9924" y="7845"/>
                  <a:pt x="9294" y="8475"/>
                  <a:pt x="9294" y="9263"/>
                </a:cubicBezTo>
                <a:lnTo>
                  <a:pt x="9294" y="7467"/>
                </a:lnTo>
                <a:lnTo>
                  <a:pt x="10019" y="7467"/>
                </a:lnTo>
                <a:cubicBezTo>
                  <a:pt x="10806" y="7467"/>
                  <a:pt x="11436" y="6805"/>
                  <a:pt x="11436" y="6018"/>
                </a:cubicBezTo>
                <a:lnTo>
                  <a:pt x="11436" y="5325"/>
                </a:lnTo>
                <a:lnTo>
                  <a:pt x="10712" y="5325"/>
                </a:lnTo>
                <a:cubicBezTo>
                  <a:pt x="9924" y="5325"/>
                  <a:pt x="9294" y="5955"/>
                  <a:pt x="9294" y="6742"/>
                </a:cubicBezTo>
                <a:lnTo>
                  <a:pt x="9294" y="4978"/>
                </a:lnTo>
                <a:lnTo>
                  <a:pt x="10019" y="4978"/>
                </a:lnTo>
                <a:cubicBezTo>
                  <a:pt x="10806" y="4978"/>
                  <a:pt x="11436" y="4348"/>
                  <a:pt x="11436" y="3560"/>
                </a:cubicBezTo>
                <a:lnTo>
                  <a:pt x="11436" y="2836"/>
                </a:lnTo>
                <a:lnTo>
                  <a:pt x="10712" y="2836"/>
                </a:lnTo>
                <a:cubicBezTo>
                  <a:pt x="9924" y="2836"/>
                  <a:pt x="9294" y="3466"/>
                  <a:pt x="9294" y="4254"/>
                </a:cubicBezTo>
                <a:lnTo>
                  <a:pt x="9294" y="3245"/>
                </a:lnTo>
                <a:cubicBezTo>
                  <a:pt x="9609" y="2930"/>
                  <a:pt x="10019" y="2363"/>
                  <a:pt x="10019" y="1765"/>
                </a:cubicBezTo>
                <a:cubicBezTo>
                  <a:pt x="10019" y="788"/>
                  <a:pt x="8948" y="0"/>
                  <a:pt x="8948" y="0"/>
                </a:cubicBezTo>
                <a:cubicBezTo>
                  <a:pt x="8948" y="0"/>
                  <a:pt x="7876" y="820"/>
                  <a:pt x="7876" y="1765"/>
                </a:cubicBezTo>
                <a:cubicBezTo>
                  <a:pt x="7876" y="2363"/>
                  <a:pt x="8286" y="2930"/>
                  <a:pt x="8601" y="3245"/>
                </a:cubicBezTo>
                <a:lnTo>
                  <a:pt x="8601" y="4254"/>
                </a:lnTo>
                <a:cubicBezTo>
                  <a:pt x="8601" y="3466"/>
                  <a:pt x="7971" y="2836"/>
                  <a:pt x="7183" y="2836"/>
                </a:cubicBezTo>
                <a:lnTo>
                  <a:pt x="6459" y="2836"/>
                </a:lnTo>
                <a:lnTo>
                  <a:pt x="6459" y="3560"/>
                </a:lnTo>
                <a:cubicBezTo>
                  <a:pt x="6459" y="4348"/>
                  <a:pt x="7089" y="4978"/>
                  <a:pt x="7876" y="4978"/>
                </a:cubicBezTo>
                <a:lnTo>
                  <a:pt x="8601" y="4978"/>
                </a:lnTo>
                <a:lnTo>
                  <a:pt x="8601" y="6742"/>
                </a:lnTo>
                <a:cubicBezTo>
                  <a:pt x="8601" y="5955"/>
                  <a:pt x="7971" y="5325"/>
                  <a:pt x="7183" y="5325"/>
                </a:cubicBezTo>
                <a:lnTo>
                  <a:pt x="6459" y="5325"/>
                </a:lnTo>
                <a:lnTo>
                  <a:pt x="6459" y="6018"/>
                </a:lnTo>
                <a:cubicBezTo>
                  <a:pt x="6459" y="6805"/>
                  <a:pt x="7089" y="7467"/>
                  <a:pt x="7876" y="7467"/>
                </a:cubicBezTo>
                <a:lnTo>
                  <a:pt x="8601" y="7467"/>
                </a:lnTo>
                <a:lnTo>
                  <a:pt x="8601" y="9263"/>
                </a:lnTo>
                <a:cubicBezTo>
                  <a:pt x="8601" y="8475"/>
                  <a:pt x="7971" y="7845"/>
                  <a:pt x="7183" y="7845"/>
                </a:cubicBezTo>
                <a:lnTo>
                  <a:pt x="6459" y="7845"/>
                </a:lnTo>
                <a:lnTo>
                  <a:pt x="6459" y="8570"/>
                </a:lnTo>
                <a:cubicBezTo>
                  <a:pt x="6459" y="9357"/>
                  <a:pt x="7089" y="9987"/>
                  <a:pt x="7876" y="9987"/>
                </a:cubicBezTo>
                <a:lnTo>
                  <a:pt x="8601" y="9987"/>
                </a:lnTo>
                <a:lnTo>
                  <a:pt x="8601" y="11437"/>
                </a:lnTo>
                <a:lnTo>
                  <a:pt x="3592" y="11437"/>
                </a:lnTo>
                <a:lnTo>
                  <a:pt x="3592" y="9987"/>
                </a:lnTo>
                <a:lnTo>
                  <a:pt x="4285" y="9987"/>
                </a:lnTo>
                <a:cubicBezTo>
                  <a:pt x="5072" y="9987"/>
                  <a:pt x="5703" y="9357"/>
                  <a:pt x="5703" y="8570"/>
                </a:cubicBezTo>
                <a:lnTo>
                  <a:pt x="5703" y="7845"/>
                </a:lnTo>
                <a:lnTo>
                  <a:pt x="5009" y="7845"/>
                </a:lnTo>
                <a:cubicBezTo>
                  <a:pt x="4222" y="7845"/>
                  <a:pt x="3592" y="8475"/>
                  <a:pt x="3592" y="9263"/>
                </a:cubicBezTo>
                <a:lnTo>
                  <a:pt x="3592" y="7467"/>
                </a:lnTo>
                <a:lnTo>
                  <a:pt x="4285" y="7467"/>
                </a:lnTo>
                <a:cubicBezTo>
                  <a:pt x="5072" y="7467"/>
                  <a:pt x="5703" y="6805"/>
                  <a:pt x="5703" y="6018"/>
                </a:cubicBezTo>
                <a:lnTo>
                  <a:pt x="5703" y="5325"/>
                </a:lnTo>
                <a:lnTo>
                  <a:pt x="5009" y="5325"/>
                </a:lnTo>
                <a:cubicBezTo>
                  <a:pt x="4222" y="5325"/>
                  <a:pt x="3592" y="5955"/>
                  <a:pt x="3592" y="6742"/>
                </a:cubicBezTo>
                <a:lnTo>
                  <a:pt x="3592" y="4978"/>
                </a:lnTo>
                <a:lnTo>
                  <a:pt x="4285" y="4978"/>
                </a:lnTo>
                <a:cubicBezTo>
                  <a:pt x="5072" y="4978"/>
                  <a:pt x="5703" y="4348"/>
                  <a:pt x="5703" y="3560"/>
                </a:cubicBezTo>
                <a:lnTo>
                  <a:pt x="5703" y="2836"/>
                </a:lnTo>
                <a:lnTo>
                  <a:pt x="5009" y="2836"/>
                </a:lnTo>
                <a:cubicBezTo>
                  <a:pt x="4222" y="2836"/>
                  <a:pt x="3592" y="3466"/>
                  <a:pt x="3592" y="4254"/>
                </a:cubicBezTo>
                <a:lnTo>
                  <a:pt x="3592" y="3245"/>
                </a:lnTo>
                <a:cubicBezTo>
                  <a:pt x="3907" y="2930"/>
                  <a:pt x="4285" y="2363"/>
                  <a:pt x="4285" y="1765"/>
                </a:cubicBezTo>
                <a:cubicBezTo>
                  <a:pt x="4285" y="788"/>
                  <a:pt x="3245" y="0"/>
                  <a:pt x="32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6" name="Shape 1036"/>
        <p:cNvGrpSpPr/>
        <p:nvPr/>
      </p:nvGrpSpPr>
      <p:grpSpPr>
        <a:xfrm>
          <a:off x="0" y="0"/>
          <a:ext cx="0" cy="0"/>
          <a:chOff x="0" y="0"/>
          <a:chExt cx="0" cy="0"/>
        </a:xfrm>
      </p:grpSpPr>
      <p:sp>
        <p:nvSpPr>
          <p:cNvPr id="1037" name="Google Shape;1037;p54"/>
          <p:cNvSpPr/>
          <p:nvPr/>
        </p:nvSpPr>
        <p:spPr>
          <a:xfrm>
            <a:off x="5814299" y="1560774"/>
            <a:ext cx="558097" cy="512073"/>
          </a:xfrm>
          <a:custGeom>
            <a:rect b="b" l="l" r="r" t="t"/>
            <a:pathLst>
              <a:path extrusionOk="0" h="5110" w="5569">
                <a:moveTo>
                  <a:pt x="3008" y="0"/>
                </a:moveTo>
                <a:cubicBezTo>
                  <a:pt x="2704" y="0"/>
                  <a:pt x="2356" y="130"/>
                  <a:pt x="1902" y="420"/>
                </a:cubicBezTo>
                <a:cubicBezTo>
                  <a:pt x="1073" y="938"/>
                  <a:pt x="162" y="1642"/>
                  <a:pt x="100" y="2595"/>
                </a:cubicBezTo>
                <a:cubicBezTo>
                  <a:pt x="0" y="3786"/>
                  <a:pt x="1650" y="5109"/>
                  <a:pt x="2827" y="5109"/>
                </a:cubicBezTo>
                <a:cubicBezTo>
                  <a:pt x="2879" y="5109"/>
                  <a:pt x="2929" y="5107"/>
                  <a:pt x="2979" y="5101"/>
                </a:cubicBezTo>
                <a:cubicBezTo>
                  <a:pt x="3207" y="5060"/>
                  <a:pt x="3414" y="5019"/>
                  <a:pt x="3600" y="4936"/>
                </a:cubicBezTo>
                <a:cubicBezTo>
                  <a:pt x="5154" y="4314"/>
                  <a:pt x="5568" y="2119"/>
                  <a:pt x="4429" y="917"/>
                </a:cubicBezTo>
                <a:cubicBezTo>
                  <a:pt x="3888" y="351"/>
                  <a:pt x="3507" y="0"/>
                  <a:pt x="300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54"/>
          <p:cNvSpPr/>
          <p:nvPr/>
        </p:nvSpPr>
        <p:spPr>
          <a:xfrm>
            <a:off x="5814299" y="2938985"/>
            <a:ext cx="558097" cy="512073"/>
          </a:xfrm>
          <a:custGeom>
            <a:rect b="b" l="l" r="r" t="t"/>
            <a:pathLst>
              <a:path extrusionOk="0" h="5110" w="5569">
                <a:moveTo>
                  <a:pt x="3008" y="0"/>
                </a:moveTo>
                <a:cubicBezTo>
                  <a:pt x="2704" y="0"/>
                  <a:pt x="2356" y="130"/>
                  <a:pt x="1902" y="420"/>
                </a:cubicBezTo>
                <a:cubicBezTo>
                  <a:pt x="1073" y="938"/>
                  <a:pt x="162" y="1642"/>
                  <a:pt x="100" y="2595"/>
                </a:cubicBezTo>
                <a:cubicBezTo>
                  <a:pt x="0" y="3786"/>
                  <a:pt x="1650" y="5109"/>
                  <a:pt x="2827" y="5109"/>
                </a:cubicBezTo>
                <a:cubicBezTo>
                  <a:pt x="2879" y="5109"/>
                  <a:pt x="2929" y="5107"/>
                  <a:pt x="2979" y="5101"/>
                </a:cubicBezTo>
                <a:cubicBezTo>
                  <a:pt x="3207" y="5060"/>
                  <a:pt x="3414" y="5019"/>
                  <a:pt x="3600" y="4936"/>
                </a:cubicBezTo>
                <a:cubicBezTo>
                  <a:pt x="5154" y="4314"/>
                  <a:pt x="5568" y="2119"/>
                  <a:pt x="4429" y="917"/>
                </a:cubicBezTo>
                <a:cubicBezTo>
                  <a:pt x="3888" y="351"/>
                  <a:pt x="3507" y="0"/>
                  <a:pt x="300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54"/>
          <p:cNvSpPr txBox="1"/>
          <p:nvPr>
            <p:ph type="title"/>
          </p:nvPr>
        </p:nvSpPr>
        <p:spPr>
          <a:xfrm>
            <a:off x="1433550" y="272070"/>
            <a:ext cx="6276900" cy="7590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400">
                <a:solidFill>
                  <a:srgbClr val="000000"/>
                </a:solidFill>
                <a:latin typeface="Arial"/>
                <a:ea typeface="Arial"/>
                <a:cs typeface="Arial"/>
                <a:sym typeface="Arial"/>
              </a:rPr>
              <a:t>Segmentation, Targeting and Positioning: A Modern Marketing Model</a:t>
            </a:r>
            <a:endParaRPr b="1" sz="24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b="1"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1040" name="Google Shape;1040;p54"/>
          <p:cNvGrpSpPr/>
          <p:nvPr/>
        </p:nvGrpSpPr>
        <p:grpSpPr>
          <a:xfrm>
            <a:off x="736424" y="1392825"/>
            <a:ext cx="4649741" cy="3057547"/>
            <a:chOff x="235800" y="830650"/>
            <a:chExt cx="6978450" cy="4588844"/>
          </a:xfrm>
        </p:grpSpPr>
        <p:sp>
          <p:nvSpPr>
            <p:cNvPr id="1041" name="Google Shape;1041;p54"/>
            <p:cNvSpPr/>
            <p:nvPr/>
          </p:nvSpPr>
          <p:spPr>
            <a:xfrm>
              <a:off x="235800" y="1224769"/>
              <a:ext cx="2592225" cy="4194725"/>
            </a:xfrm>
            <a:custGeom>
              <a:rect b="b" l="l" r="r" t="t"/>
              <a:pathLst>
                <a:path extrusionOk="0" h="167789" w="103689">
                  <a:moveTo>
                    <a:pt x="13807" y="0"/>
                  </a:moveTo>
                  <a:cubicBezTo>
                    <a:pt x="11526" y="0"/>
                    <a:pt x="9194" y="921"/>
                    <a:pt x="7431" y="2357"/>
                  </a:cubicBezTo>
                  <a:cubicBezTo>
                    <a:pt x="6418" y="3183"/>
                    <a:pt x="7559" y="5231"/>
                    <a:pt x="8433" y="6203"/>
                  </a:cubicBezTo>
                  <a:cubicBezTo>
                    <a:pt x="9308" y="7175"/>
                    <a:pt x="10393" y="8259"/>
                    <a:pt x="10189" y="9549"/>
                  </a:cubicBezTo>
                  <a:cubicBezTo>
                    <a:pt x="9355" y="9975"/>
                    <a:pt x="8287" y="10084"/>
                    <a:pt x="7292" y="10084"/>
                  </a:cubicBezTo>
                  <a:cubicBezTo>
                    <a:pt x="7024" y="10084"/>
                    <a:pt x="6762" y="10076"/>
                    <a:pt x="6511" y="10065"/>
                  </a:cubicBezTo>
                  <a:cubicBezTo>
                    <a:pt x="6102" y="10046"/>
                    <a:pt x="5686" y="9992"/>
                    <a:pt x="5277" y="9992"/>
                  </a:cubicBezTo>
                  <a:cubicBezTo>
                    <a:pt x="4990" y="9992"/>
                    <a:pt x="4705" y="10019"/>
                    <a:pt x="4430" y="10104"/>
                  </a:cubicBezTo>
                  <a:cubicBezTo>
                    <a:pt x="3763" y="10310"/>
                    <a:pt x="3182" y="11034"/>
                    <a:pt x="3440" y="11683"/>
                  </a:cubicBezTo>
                  <a:cubicBezTo>
                    <a:pt x="2981" y="12481"/>
                    <a:pt x="2431" y="12899"/>
                    <a:pt x="2962" y="13650"/>
                  </a:cubicBezTo>
                  <a:cubicBezTo>
                    <a:pt x="3377" y="14235"/>
                    <a:pt x="4081" y="14716"/>
                    <a:pt x="4076" y="15434"/>
                  </a:cubicBezTo>
                  <a:cubicBezTo>
                    <a:pt x="4071" y="16003"/>
                    <a:pt x="3591" y="16462"/>
                    <a:pt x="3082" y="16719"/>
                  </a:cubicBezTo>
                  <a:cubicBezTo>
                    <a:pt x="2572" y="16973"/>
                    <a:pt x="2000" y="17102"/>
                    <a:pt x="1518" y="17408"/>
                  </a:cubicBezTo>
                  <a:cubicBezTo>
                    <a:pt x="13" y="18366"/>
                    <a:pt x="0" y="20519"/>
                    <a:pt x="159" y="22295"/>
                  </a:cubicBezTo>
                  <a:cubicBezTo>
                    <a:pt x="1133" y="23491"/>
                    <a:pt x="1285" y="25550"/>
                    <a:pt x="817" y="27017"/>
                  </a:cubicBezTo>
                  <a:cubicBezTo>
                    <a:pt x="639" y="27577"/>
                    <a:pt x="351" y="28172"/>
                    <a:pt x="552" y="28724"/>
                  </a:cubicBezTo>
                  <a:cubicBezTo>
                    <a:pt x="782" y="29356"/>
                    <a:pt x="1526" y="29605"/>
                    <a:pt x="2177" y="29773"/>
                  </a:cubicBezTo>
                  <a:cubicBezTo>
                    <a:pt x="2891" y="29958"/>
                    <a:pt x="3669" y="30130"/>
                    <a:pt x="4408" y="30130"/>
                  </a:cubicBezTo>
                  <a:cubicBezTo>
                    <a:pt x="5109" y="30130"/>
                    <a:pt x="5775" y="29975"/>
                    <a:pt x="6314" y="29528"/>
                  </a:cubicBezTo>
                  <a:cubicBezTo>
                    <a:pt x="7583" y="28478"/>
                    <a:pt x="9157" y="28121"/>
                    <a:pt x="10834" y="28121"/>
                  </a:cubicBezTo>
                  <a:cubicBezTo>
                    <a:pt x="13016" y="28121"/>
                    <a:pt x="15374" y="28725"/>
                    <a:pt x="17464" y="29196"/>
                  </a:cubicBezTo>
                  <a:cubicBezTo>
                    <a:pt x="18740" y="29482"/>
                    <a:pt x="20083" y="29952"/>
                    <a:pt x="20830" y="31028"/>
                  </a:cubicBezTo>
                  <a:cubicBezTo>
                    <a:pt x="21824" y="32461"/>
                    <a:pt x="21400" y="34451"/>
                    <a:pt x="20580" y="35993"/>
                  </a:cubicBezTo>
                  <a:cubicBezTo>
                    <a:pt x="19762" y="37533"/>
                    <a:pt x="18587" y="38903"/>
                    <a:pt x="18068" y="40567"/>
                  </a:cubicBezTo>
                  <a:cubicBezTo>
                    <a:pt x="17582" y="42129"/>
                    <a:pt x="17717" y="43806"/>
                    <a:pt x="17859" y="45436"/>
                  </a:cubicBezTo>
                  <a:cubicBezTo>
                    <a:pt x="18032" y="47441"/>
                    <a:pt x="18242" y="49554"/>
                    <a:pt x="19405" y="51198"/>
                  </a:cubicBezTo>
                  <a:cubicBezTo>
                    <a:pt x="20624" y="52922"/>
                    <a:pt x="21392" y="55494"/>
                    <a:pt x="21294" y="57601"/>
                  </a:cubicBezTo>
                  <a:cubicBezTo>
                    <a:pt x="21216" y="59294"/>
                    <a:pt x="20619" y="60958"/>
                    <a:pt x="20775" y="62645"/>
                  </a:cubicBezTo>
                  <a:cubicBezTo>
                    <a:pt x="21057" y="65704"/>
                    <a:pt x="23699" y="67999"/>
                    <a:pt x="26397" y="69471"/>
                  </a:cubicBezTo>
                  <a:cubicBezTo>
                    <a:pt x="29219" y="71013"/>
                    <a:pt x="31651" y="73637"/>
                    <a:pt x="32623" y="76701"/>
                  </a:cubicBezTo>
                  <a:cubicBezTo>
                    <a:pt x="33112" y="78241"/>
                    <a:pt x="33257" y="79868"/>
                    <a:pt x="33688" y="81425"/>
                  </a:cubicBezTo>
                  <a:cubicBezTo>
                    <a:pt x="34432" y="84119"/>
                    <a:pt x="36051" y="86565"/>
                    <a:pt x="38239" y="88307"/>
                  </a:cubicBezTo>
                  <a:cubicBezTo>
                    <a:pt x="39834" y="89575"/>
                    <a:pt x="42451" y="90023"/>
                    <a:pt x="44455" y="90388"/>
                  </a:cubicBezTo>
                  <a:cubicBezTo>
                    <a:pt x="45495" y="90578"/>
                    <a:pt x="46617" y="90728"/>
                    <a:pt x="47400" y="91437"/>
                  </a:cubicBezTo>
                  <a:cubicBezTo>
                    <a:pt x="47762" y="91764"/>
                    <a:pt x="48023" y="92187"/>
                    <a:pt x="48369" y="92530"/>
                  </a:cubicBezTo>
                  <a:cubicBezTo>
                    <a:pt x="50044" y="94188"/>
                    <a:pt x="53127" y="93507"/>
                    <a:pt x="54821" y="95145"/>
                  </a:cubicBezTo>
                  <a:cubicBezTo>
                    <a:pt x="55259" y="95566"/>
                    <a:pt x="55558" y="96107"/>
                    <a:pt x="55941" y="96579"/>
                  </a:cubicBezTo>
                  <a:cubicBezTo>
                    <a:pt x="56887" y="97736"/>
                    <a:pt x="58370" y="98428"/>
                    <a:pt x="59861" y="98428"/>
                  </a:cubicBezTo>
                  <a:cubicBezTo>
                    <a:pt x="60003" y="98428"/>
                    <a:pt x="60145" y="98421"/>
                    <a:pt x="60286" y="98409"/>
                  </a:cubicBezTo>
                  <a:lnTo>
                    <a:pt x="60286" y="98409"/>
                  </a:lnTo>
                  <a:cubicBezTo>
                    <a:pt x="59905" y="99653"/>
                    <a:pt x="61397" y="101114"/>
                    <a:pt x="60936" y="102330"/>
                  </a:cubicBezTo>
                  <a:cubicBezTo>
                    <a:pt x="60565" y="103312"/>
                    <a:pt x="59445" y="103741"/>
                    <a:pt x="58674" y="104452"/>
                  </a:cubicBezTo>
                  <a:cubicBezTo>
                    <a:pt x="57337" y="105685"/>
                    <a:pt x="57129" y="107795"/>
                    <a:pt x="57705" y="109521"/>
                  </a:cubicBezTo>
                  <a:cubicBezTo>
                    <a:pt x="58282" y="111246"/>
                    <a:pt x="59498" y="112671"/>
                    <a:pt x="60717" y="114022"/>
                  </a:cubicBezTo>
                  <a:cubicBezTo>
                    <a:pt x="62978" y="116530"/>
                    <a:pt x="65696" y="117746"/>
                    <a:pt x="68148" y="120066"/>
                  </a:cubicBezTo>
                  <a:cubicBezTo>
                    <a:pt x="70420" y="122216"/>
                    <a:pt x="70937" y="125696"/>
                    <a:pt x="70438" y="128784"/>
                  </a:cubicBezTo>
                  <a:cubicBezTo>
                    <a:pt x="69938" y="131872"/>
                    <a:pt x="68585" y="134744"/>
                    <a:pt x="67620" y="137718"/>
                  </a:cubicBezTo>
                  <a:cubicBezTo>
                    <a:pt x="65814" y="143276"/>
                    <a:pt x="65376" y="149382"/>
                    <a:pt x="67102" y="154963"/>
                  </a:cubicBezTo>
                  <a:cubicBezTo>
                    <a:pt x="68828" y="160546"/>
                    <a:pt x="72869" y="165522"/>
                    <a:pt x="78283" y="167717"/>
                  </a:cubicBezTo>
                  <a:cubicBezTo>
                    <a:pt x="78404" y="167766"/>
                    <a:pt x="78530" y="167788"/>
                    <a:pt x="78658" y="167788"/>
                  </a:cubicBezTo>
                  <a:cubicBezTo>
                    <a:pt x="79167" y="167788"/>
                    <a:pt x="79705" y="167444"/>
                    <a:pt x="80056" y="167066"/>
                  </a:cubicBezTo>
                  <a:cubicBezTo>
                    <a:pt x="80495" y="166591"/>
                    <a:pt x="80589" y="165833"/>
                    <a:pt x="80281" y="165265"/>
                  </a:cubicBezTo>
                  <a:cubicBezTo>
                    <a:pt x="79304" y="163467"/>
                    <a:pt x="77566" y="161932"/>
                    <a:pt x="76298" y="160326"/>
                  </a:cubicBezTo>
                  <a:cubicBezTo>
                    <a:pt x="75898" y="159821"/>
                    <a:pt x="75478" y="159248"/>
                    <a:pt x="75530" y="158607"/>
                  </a:cubicBezTo>
                  <a:cubicBezTo>
                    <a:pt x="75589" y="157886"/>
                    <a:pt x="76208" y="157367"/>
                    <a:pt x="76666" y="156807"/>
                  </a:cubicBezTo>
                  <a:cubicBezTo>
                    <a:pt x="77361" y="155947"/>
                    <a:pt x="77729" y="154867"/>
                    <a:pt x="77704" y="153762"/>
                  </a:cubicBezTo>
                  <a:cubicBezTo>
                    <a:pt x="77674" y="152733"/>
                    <a:pt x="77075" y="151726"/>
                    <a:pt x="77111" y="150697"/>
                  </a:cubicBezTo>
                  <a:cubicBezTo>
                    <a:pt x="77146" y="149667"/>
                    <a:pt x="77701" y="148583"/>
                    <a:pt x="78676" y="148251"/>
                  </a:cubicBezTo>
                  <a:cubicBezTo>
                    <a:pt x="79120" y="148100"/>
                    <a:pt x="79614" y="148115"/>
                    <a:pt x="80042" y="147926"/>
                  </a:cubicBezTo>
                  <a:cubicBezTo>
                    <a:pt x="81453" y="147303"/>
                    <a:pt x="81228" y="145153"/>
                    <a:pt x="82249" y="143996"/>
                  </a:cubicBezTo>
                  <a:cubicBezTo>
                    <a:pt x="82722" y="143460"/>
                    <a:pt x="83419" y="143193"/>
                    <a:pt x="84064" y="142883"/>
                  </a:cubicBezTo>
                  <a:cubicBezTo>
                    <a:pt x="86792" y="141571"/>
                    <a:pt x="89035" y="138972"/>
                    <a:pt x="89283" y="135957"/>
                  </a:cubicBezTo>
                  <a:cubicBezTo>
                    <a:pt x="89483" y="133544"/>
                    <a:pt x="88605" y="130615"/>
                    <a:pt x="90438" y="129034"/>
                  </a:cubicBezTo>
                  <a:cubicBezTo>
                    <a:pt x="91238" y="128344"/>
                    <a:pt x="92244" y="128199"/>
                    <a:pt x="93314" y="128199"/>
                  </a:cubicBezTo>
                  <a:cubicBezTo>
                    <a:pt x="94087" y="128199"/>
                    <a:pt x="94894" y="128275"/>
                    <a:pt x="95682" y="128275"/>
                  </a:cubicBezTo>
                  <a:cubicBezTo>
                    <a:pt x="96098" y="128275"/>
                    <a:pt x="96509" y="128254"/>
                    <a:pt x="96908" y="128189"/>
                  </a:cubicBezTo>
                  <a:cubicBezTo>
                    <a:pt x="97800" y="128044"/>
                    <a:pt x="98396" y="127214"/>
                    <a:pt x="98814" y="126412"/>
                  </a:cubicBezTo>
                  <a:cubicBezTo>
                    <a:pt x="99231" y="125609"/>
                    <a:pt x="99280" y="124658"/>
                    <a:pt x="99129" y="123766"/>
                  </a:cubicBezTo>
                  <a:cubicBezTo>
                    <a:pt x="98945" y="122668"/>
                    <a:pt x="98473" y="121597"/>
                    <a:pt x="98577" y="120489"/>
                  </a:cubicBezTo>
                  <a:cubicBezTo>
                    <a:pt x="98723" y="118930"/>
                    <a:pt x="99942" y="117730"/>
                    <a:pt x="100886" y="116480"/>
                  </a:cubicBezTo>
                  <a:cubicBezTo>
                    <a:pt x="102003" y="114998"/>
                    <a:pt x="102797" y="113297"/>
                    <a:pt x="103214" y="111488"/>
                  </a:cubicBezTo>
                  <a:cubicBezTo>
                    <a:pt x="103689" y="109429"/>
                    <a:pt x="102371" y="106997"/>
                    <a:pt x="100524" y="105970"/>
                  </a:cubicBezTo>
                  <a:cubicBezTo>
                    <a:pt x="98677" y="104943"/>
                    <a:pt x="96462" y="104915"/>
                    <a:pt x="94350" y="104853"/>
                  </a:cubicBezTo>
                  <a:cubicBezTo>
                    <a:pt x="92237" y="104794"/>
                    <a:pt x="89999" y="104633"/>
                    <a:pt x="88273" y="103414"/>
                  </a:cubicBezTo>
                  <a:cubicBezTo>
                    <a:pt x="86692" y="102296"/>
                    <a:pt x="85799" y="100469"/>
                    <a:pt x="84550" y="98991"/>
                  </a:cubicBezTo>
                  <a:cubicBezTo>
                    <a:pt x="82441" y="96497"/>
                    <a:pt x="79375" y="95057"/>
                    <a:pt x="76410" y="93690"/>
                  </a:cubicBezTo>
                  <a:cubicBezTo>
                    <a:pt x="75559" y="93298"/>
                    <a:pt x="74630" y="92901"/>
                    <a:pt x="73720" y="92901"/>
                  </a:cubicBezTo>
                  <a:cubicBezTo>
                    <a:pt x="73431" y="92901"/>
                    <a:pt x="73144" y="92941"/>
                    <a:pt x="72862" y="93034"/>
                  </a:cubicBezTo>
                  <a:cubicBezTo>
                    <a:pt x="72400" y="93185"/>
                    <a:pt x="71985" y="93473"/>
                    <a:pt x="71508" y="93564"/>
                  </a:cubicBezTo>
                  <a:cubicBezTo>
                    <a:pt x="71390" y="93586"/>
                    <a:pt x="71274" y="93597"/>
                    <a:pt x="71159" y="93597"/>
                  </a:cubicBezTo>
                  <a:cubicBezTo>
                    <a:pt x="70006" y="93597"/>
                    <a:pt x="69033" y="92520"/>
                    <a:pt x="67966" y="91944"/>
                  </a:cubicBezTo>
                  <a:cubicBezTo>
                    <a:pt x="67424" y="91651"/>
                    <a:pt x="66830" y="91518"/>
                    <a:pt x="66231" y="91518"/>
                  </a:cubicBezTo>
                  <a:cubicBezTo>
                    <a:pt x="64138" y="91518"/>
                    <a:pt x="61986" y="93147"/>
                    <a:pt x="61817" y="95293"/>
                  </a:cubicBezTo>
                  <a:cubicBezTo>
                    <a:pt x="61476" y="95410"/>
                    <a:pt x="61056" y="95468"/>
                    <a:pt x="60611" y="95468"/>
                  </a:cubicBezTo>
                  <a:cubicBezTo>
                    <a:pt x="59413" y="95468"/>
                    <a:pt x="58031" y="95047"/>
                    <a:pt x="57510" y="94228"/>
                  </a:cubicBezTo>
                  <a:cubicBezTo>
                    <a:pt x="56995" y="93419"/>
                    <a:pt x="56789" y="92287"/>
                    <a:pt x="55904" y="91918"/>
                  </a:cubicBezTo>
                  <a:cubicBezTo>
                    <a:pt x="55432" y="91722"/>
                    <a:pt x="54840" y="91796"/>
                    <a:pt x="54455" y="91458"/>
                  </a:cubicBezTo>
                  <a:cubicBezTo>
                    <a:pt x="53818" y="90898"/>
                    <a:pt x="54313" y="89881"/>
                    <a:pt x="54428" y="89040"/>
                  </a:cubicBezTo>
                  <a:cubicBezTo>
                    <a:pt x="54609" y="87696"/>
                    <a:pt x="53607" y="86419"/>
                    <a:pt x="52383" y="85834"/>
                  </a:cubicBezTo>
                  <a:cubicBezTo>
                    <a:pt x="51161" y="85249"/>
                    <a:pt x="49761" y="85202"/>
                    <a:pt x="48407" y="85159"/>
                  </a:cubicBezTo>
                  <a:cubicBezTo>
                    <a:pt x="47051" y="85115"/>
                    <a:pt x="45649" y="85054"/>
                    <a:pt x="44436" y="84447"/>
                  </a:cubicBezTo>
                  <a:cubicBezTo>
                    <a:pt x="42077" y="83264"/>
                    <a:pt x="41111" y="80063"/>
                    <a:pt x="42146" y="77635"/>
                  </a:cubicBezTo>
                  <a:cubicBezTo>
                    <a:pt x="43156" y="75267"/>
                    <a:pt x="45760" y="73783"/>
                    <a:pt x="48337" y="73783"/>
                  </a:cubicBezTo>
                  <a:cubicBezTo>
                    <a:pt x="48401" y="73783"/>
                    <a:pt x="48464" y="73784"/>
                    <a:pt x="48528" y="73786"/>
                  </a:cubicBezTo>
                  <a:cubicBezTo>
                    <a:pt x="51112" y="73862"/>
                    <a:pt x="53842" y="75749"/>
                    <a:pt x="53870" y="78335"/>
                  </a:cubicBezTo>
                  <a:cubicBezTo>
                    <a:pt x="53875" y="78746"/>
                    <a:pt x="54287" y="78928"/>
                    <a:pt x="54735" y="78928"/>
                  </a:cubicBezTo>
                  <a:cubicBezTo>
                    <a:pt x="55004" y="78928"/>
                    <a:pt x="55285" y="78863"/>
                    <a:pt x="55498" y="78741"/>
                  </a:cubicBezTo>
                  <a:cubicBezTo>
                    <a:pt x="56067" y="78416"/>
                    <a:pt x="56365" y="77760"/>
                    <a:pt x="56505" y="77119"/>
                  </a:cubicBezTo>
                  <a:cubicBezTo>
                    <a:pt x="56645" y="76478"/>
                    <a:pt x="56664" y="75812"/>
                    <a:pt x="56860" y="75186"/>
                  </a:cubicBezTo>
                  <a:cubicBezTo>
                    <a:pt x="57310" y="73749"/>
                    <a:pt x="58757" y="72690"/>
                    <a:pt x="60261" y="72690"/>
                  </a:cubicBezTo>
                  <a:cubicBezTo>
                    <a:pt x="60273" y="72690"/>
                    <a:pt x="60285" y="72690"/>
                    <a:pt x="60297" y="72690"/>
                  </a:cubicBezTo>
                  <a:cubicBezTo>
                    <a:pt x="60306" y="72690"/>
                    <a:pt x="60314" y="72690"/>
                    <a:pt x="60323" y="72690"/>
                  </a:cubicBezTo>
                  <a:cubicBezTo>
                    <a:pt x="61893" y="72690"/>
                    <a:pt x="62998" y="71122"/>
                    <a:pt x="64116" y="70013"/>
                  </a:cubicBezTo>
                  <a:cubicBezTo>
                    <a:pt x="65241" y="68896"/>
                    <a:pt x="65913" y="67214"/>
                    <a:pt x="65469" y="65693"/>
                  </a:cubicBezTo>
                  <a:cubicBezTo>
                    <a:pt x="65229" y="64873"/>
                    <a:pt x="64683" y="64046"/>
                    <a:pt x="64956" y="63238"/>
                  </a:cubicBezTo>
                  <a:cubicBezTo>
                    <a:pt x="65170" y="62604"/>
                    <a:pt x="65822" y="62237"/>
                    <a:pt x="66438" y="61978"/>
                  </a:cubicBezTo>
                  <a:cubicBezTo>
                    <a:pt x="67992" y="61328"/>
                    <a:pt x="69657" y="60995"/>
                    <a:pt x="71338" y="60995"/>
                  </a:cubicBezTo>
                  <a:cubicBezTo>
                    <a:pt x="71514" y="60995"/>
                    <a:pt x="71689" y="60998"/>
                    <a:pt x="71865" y="61005"/>
                  </a:cubicBezTo>
                  <a:cubicBezTo>
                    <a:pt x="71916" y="61008"/>
                    <a:pt x="71966" y="61009"/>
                    <a:pt x="72016" y="61009"/>
                  </a:cubicBezTo>
                  <a:cubicBezTo>
                    <a:pt x="73530" y="61009"/>
                    <a:pt x="74333" y="60016"/>
                    <a:pt x="75129" y="58671"/>
                  </a:cubicBezTo>
                  <a:cubicBezTo>
                    <a:pt x="75724" y="57667"/>
                    <a:pt x="75988" y="56400"/>
                    <a:pt x="76935" y="55719"/>
                  </a:cubicBezTo>
                  <a:cubicBezTo>
                    <a:pt x="77461" y="55341"/>
                    <a:pt x="78061" y="55227"/>
                    <a:pt x="78697" y="55227"/>
                  </a:cubicBezTo>
                  <a:cubicBezTo>
                    <a:pt x="79669" y="55227"/>
                    <a:pt x="80723" y="55493"/>
                    <a:pt x="81724" y="55493"/>
                  </a:cubicBezTo>
                  <a:cubicBezTo>
                    <a:pt x="81835" y="55493"/>
                    <a:pt x="81945" y="55490"/>
                    <a:pt x="82055" y="55483"/>
                  </a:cubicBezTo>
                  <a:cubicBezTo>
                    <a:pt x="84597" y="55311"/>
                    <a:pt x="86582" y="52458"/>
                    <a:pt x="85860" y="50015"/>
                  </a:cubicBezTo>
                  <a:cubicBezTo>
                    <a:pt x="85517" y="48852"/>
                    <a:pt x="84704" y="47901"/>
                    <a:pt x="84043" y="46884"/>
                  </a:cubicBezTo>
                  <a:cubicBezTo>
                    <a:pt x="83131" y="45481"/>
                    <a:pt x="82492" y="43918"/>
                    <a:pt x="82159" y="42277"/>
                  </a:cubicBezTo>
                  <a:cubicBezTo>
                    <a:pt x="81854" y="40773"/>
                    <a:pt x="81767" y="39118"/>
                    <a:pt x="80776" y="37947"/>
                  </a:cubicBezTo>
                  <a:cubicBezTo>
                    <a:pt x="79227" y="38020"/>
                    <a:pt x="77350" y="37975"/>
                    <a:pt x="75971" y="38686"/>
                  </a:cubicBezTo>
                  <a:cubicBezTo>
                    <a:pt x="75699" y="37108"/>
                    <a:pt x="75398" y="35461"/>
                    <a:pt x="74423" y="34192"/>
                  </a:cubicBezTo>
                  <a:cubicBezTo>
                    <a:pt x="73732" y="33291"/>
                    <a:pt x="72587" y="32657"/>
                    <a:pt x="71488" y="32657"/>
                  </a:cubicBezTo>
                  <a:cubicBezTo>
                    <a:pt x="71039" y="32657"/>
                    <a:pt x="70597" y="32763"/>
                    <a:pt x="70198" y="32999"/>
                  </a:cubicBezTo>
                  <a:cubicBezTo>
                    <a:pt x="68851" y="33794"/>
                    <a:pt x="68559" y="35642"/>
                    <a:pt x="68807" y="37187"/>
                  </a:cubicBezTo>
                  <a:cubicBezTo>
                    <a:pt x="69057" y="38731"/>
                    <a:pt x="69698" y="40227"/>
                    <a:pt x="69655" y="41791"/>
                  </a:cubicBezTo>
                  <a:cubicBezTo>
                    <a:pt x="69615" y="43336"/>
                    <a:pt x="68552" y="45042"/>
                    <a:pt x="67017" y="45042"/>
                  </a:cubicBezTo>
                  <a:cubicBezTo>
                    <a:pt x="66998" y="45042"/>
                    <a:pt x="66979" y="45041"/>
                    <a:pt x="66960" y="45041"/>
                  </a:cubicBezTo>
                  <a:cubicBezTo>
                    <a:pt x="66146" y="45019"/>
                    <a:pt x="65416" y="44522"/>
                    <a:pt x="64843" y="43941"/>
                  </a:cubicBezTo>
                  <a:cubicBezTo>
                    <a:pt x="64022" y="43112"/>
                    <a:pt x="63372" y="42052"/>
                    <a:pt x="62317" y="41553"/>
                  </a:cubicBezTo>
                  <a:cubicBezTo>
                    <a:pt x="61507" y="41171"/>
                    <a:pt x="60577" y="41179"/>
                    <a:pt x="59704" y="40982"/>
                  </a:cubicBezTo>
                  <a:cubicBezTo>
                    <a:pt x="56728" y="40316"/>
                    <a:pt x="54688" y="36902"/>
                    <a:pt x="55510" y="33965"/>
                  </a:cubicBezTo>
                  <a:cubicBezTo>
                    <a:pt x="56182" y="31564"/>
                    <a:pt x="58657" y="29882"/>
                    <a:pt x="61117" y="29882"/>
                  </a:cubicBezTo>
                  <a:cubicBezTo>
                    <a:pt x="61664" y="29882"/>
                    <a:pt x="62211" y="29966"/>
                    <a:pt x="62737" y="30143"/>
                  </a:cubicBezTo>
                  <a:cubicBezTo>
                    <a:pt x="66237" y="28861"/>
                    <a:pt x="67660" y="24447"/>
                    <a:pt x="66265" y="20991"/>
                  </a:cubicBezTo>
                  <a:cubicBezTo>
                    <a:pt x="64868" y="17535"/>
                    <a:pt x="61115" y="15389"/>
                    <a:pt x="57392" y="15226"/>
                  </a:cubicBezTo>
                  <a:cubicBezTo>
                    <a:pt x="56302" y="15179"/>
                    <a:pt x="55191" y="15275"/>
                    <a:pt x="54134" y="15007"/>
                  </a:cubicBezTo>
                  <a:cubicBezTo>
                    <a:pt x="51145" y="14251"/>
                    <a:pt x="49582" y="10965"/>
                    <a:pt x="46980" y="9310"/>
                  </a:cubicBezTo>
                  <a:cubicBezTo>
                    <a:pt x="46287" y="8869"/>
                    <a:pt x="45224" y="8778"/>
                    <a:pt x="44079" y="8778"/>
                  </a:cubicBezTo>
                  <a:cubicBezTo>
                    <a:pt x="43277" y="8778"/>
                    <a:pt x="42435" y="8823"/>
                    <a:pt x="41651" y="8823"/>
                  </a:cubicBezTo>
                  <a:cubicBezTo>
                    <a:pt x="40795" y="8823"/>
                    <a:pt x="40007" y="8769"/>
                    <a:pt x="39418" y="8547"/>
                  </a:cubicBezTo>
                  <a:cubicBezTo>
                    <a:pt x="38499" y="8200"/>
                    <a:pt x="37525" y="8023"/>
                    <a:pt x="36546" y="8023"/>
                  </a:cubicBezTo>
                  <a:cubicBezTo>
                    <a:pt x="36275" y="8023"/>
                    <a:pt x="36003" y="8037"/>
                    <a:pt x="35731" y="8064"/>
                  </a:cubicBezTo>
                  <a:cubicBezTo>
                    <a:pt x="34635" y="9104"/>
                    <a:pt x="32585" y="9398"/>
                    <a:pt x="31077" y="9499"/>
                  </a:cubicBezTo>
                  <a:cubicBezTo>
                    <a:pt x="29526" y="7990"/>
                    <a:pt x="27655" y="6585"/>
                    <a:pt x="25725" y="5605"/>
                  </a:cubicBezTo>
                  <a:cubicBezTo>
                    <a:pt x="24435" y="4951"/>
                    <a:pt x="22930" y="4260"/>
                    <a:pt x="22532" y="2870"/>
                  </a:cubicBezTo>
                  <a:cubicBezTo>
                    <a:pt x="22012" y="1053"/>
                    <a:pt x="19376" y="125"/>
                    <a:pt x="17200" y="125"/>
                  </a:cubicBezTo>
                  <a:cubicBezTo>
                    <a:pt x="16716" y="125"/>
                    <a:pt x="16254" y="171"/>
                    <a:pt x="15844" y="263"/>
                  </a:cubicBezTo>
                  <a:cubicBezTo>
                    <a:pt x="15181" y="84"/>
                    <a:pt x="14496" y="0"/>
                    <a:pt x="1380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54"/>
            <p:cNvSpPr/>
            <p:nvPr/>
          </p:nvSpPr>
          <p:spPr>
            <a:xfrm>
              <a:off x="2370225" y="830650"/>
              <a:ext cx="1016975" cy="1158500"/>
            </a:xfrm>
            <a:custGeom>
              <a:rect b="b" l="l" r="r" t="t"/>
              <a:pathLst>
                <a:path extrusionOk="0" h="46340" w="40679">
                  <a:moveTo>
                    <a:pt x="15780" y="0"/>
                  </a:moveTo>
                  <a:cubicBezTo>
                    <a:pt x="14989" y="0"/>
                    <a:pt x="14213" y="109"/>
                    <a:pt x="13470" y="421"/>
                  </a:cubicBezTo>
                  <a:cubicBezTo>
                    <a:pt x="9879" y="1928"/>
                    <a:pt x="10933" y="5468"/>
                    <a:pt x="8580" y="7572"/>
                  </a:cubicBezTo>
                  <a:cubicBezTo>
                    <a:pt x="6546" y="9390"/>
                    <a:pt x="2788" y="7963"/>
                    <a:pt x="1150" y="10460"/>
                  </a:cubicBezTo>
                  <a:cubicBezTo>
                    <a:pt x="0" y="12215"/>
                    <a:pt x="1289" y="14606"/>
                    <a:pt x="2962" y="15871"/>
                  </a:cubicBezTo>
                  <a:cubicBezTo>
                    <a:pt x="4636" y="17135"/>
                    <a:pt x="6731" y="17894"/>
                    <a:pt x="8056" y="19522"/>
                  </a:cubicBezTo>
                  <a:cubicBezTo>
                    <a:pt x="10183" y="22136"/>
                    <a:pt x="9577" y="26004"/>
                    <a:pt x="8413" y="29169"/>
                  </a:cubicBezTo>
                  <a:cubicBezTo>
                    <a:pt x="7247" y="32332"/>
                    <a:pt x="5603" y="35532"/>
                    <a:pt x="6005" y="38881"/>
                  </a:cubicBezTo>
                  <a:cubicBezTo>
                    <a:pt x="6193" y="40459"/>
                    <a:pt x="6837" y="41956"/>
                    <a:pt x="7675" y="43307"/>
                  </a:cubicBezTo>
                  <a:cubicBezTo>
                    <a:pt x="8488" y="44615"/>
                    <a:pt x="9597" y="45873"/>
                    <a:pt x="11095" y="46235"/>
                  </a:cubicBezTo>
                  <a:cubicBezTo>
                    <a:pt x="11391" y="46306"/>
                    <a:pt x="11688" y="46339"/>
                    <a:pt x="11983" y="46339"/>
                  </a:cubicBezTo>
                  <a:cubicBezTo>
                    <a:pt x="13586" y="46339"/>
                    <a:pt x="15150" y="45367"/>
                    <a:pt x="16368" y="44250"/>
                  </a:cubicBezTo>
                  <a:cubicBezTo>
                    <a:pt x="17812" y="42927"/>
                    <a:pt x="19065" y="41325"/>
                    <a:pt x="20822" y="40465"/>
                  </a:cubicBezTo>
                  <a:cubicBezTo>
                    <a:pt x="23353" y="39224"/>
                    <a:pt x="26610" y="39686"/>
                    <a:pt x="28815" y="37929"/>
                  </a:cubicBezTo>
                  <a:cubicBezTo>
                    <a:pt x="31544" y="35754"/>
                    <a:pt x="31140" y="31606"/>
                    <a:pt x="31890" y="28199"/>
                  </a:cubicBezTo>
                  <a:cubicBezTo>
                    <a:pt x="33150" y="22476"/>
                    <a:pt x="38102" y="18249"/>
                    <a:pt x="40038" y="12718"/>
                  </a:cubicBezTo>
                  <a:cubicBezTo>
                    <a:pt x="40418" y="11636"/>
                    <a:pt x="40679" y="10499"/>
                    <a:pt x="40652" y="9352"/>
                  </a:cubicBezTo>
                  <a:cubicBezTo>
                    <a:pt x="40569" y="5649"/>
                    <a:pt x="37449" y="2571"/>
                    <a:pt x="33956" y="1339"/>
                  </a:cubicBezTo>
                  <a:cubicBezTo>
                    <a:pt x="31938" y="627"/>
                    <a:pt x="29911" y="457"/>
                    <a:pt x="27871" y="457"/>
                  </a:cubicBezTo>
                  <a:cubicBezTo>
                    <a:pt x="26007" y="457"/>
                    <a:pt x="24132" y="599"/>
                    <a:pt x="22245" y="599"/>
                  </a:cubicBezTo>
                  <a:cubicBezTo>
                    <a:pt x="21785" y="599"/>
                    <a:pt x="21325" y="591"/>
                    <a:pt x="20863" y="570"/>
                  </a:cubicBezTo>
                  <a:cubicBezTo>
                    <a:pt x="19225" y="496"/>
                    <a:pt x="17470" y="0"/>
                    <a:pt x="1578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54"/>
            <p:cNvSpPr/>
            <p:nvPr/>
          </p:nvSpPr>
          <p:spPr>
            <a:xfrm>
              <a:off x="3143325" y="1089650"/>
              <a:ext cx="4064350" cy="3503975"/>
            </a:xfrm>
            <a:custGeom>
              <a:rect b="b" l="l" r="r" t="t"/>
              <a:pathLst>
                <a:path extrusionOk="0" h="140159" w="162574">
                  <a:moveTo>
                    <a:pt x="149391" y="0"/>
                  </a:moveTo>
                  <a:cubicBezTo>
                    <a:pt x="148360" y="0"/>
                    <a:pt x="147330" y="156"/>
                    <a:pt x="146349" y="477"/>
                  </a:cubicBezTo>
                  <a:cubicBezTo>
                    <a:pt x="145329" y="812"/>
                    <a:pt x="144363" y="1309"/>
                    <a:pt x="143326" y="1583"/>
                  </a:cubicBezTo>
                  <a:cubicBezTo>
                    <a:pt x="142494" y="1801"/>
                    <a:pt x="141638" y="1870"/>
                    <a:pt x="140776" y="1870"/>
                  </a:cubicBezTo>
                  <a:cubicBezTo>
                    <a:pt x="140050" y="1870"/>
                    <a:pt x="139319" y="1821"/>
                    <a:pt x="138596" y="1772"/>
                  </a:cubicBezTo>
                  <a:lnTo>
                    <a:pt x="130106" y="1191"/>
                  </a:lnTo>
                  <a:cubicBezTo>
                    <a:pt x="129237" y="1132"/>
                    <a:pt x="128350" y="1076"/>
                    <a:pt x="127469" y="1076"/>
                  </a:cubicBezTo>
                  <a:cubicBezTo>
                    <a:pt x="125783" y="1076"/>
                    <a:pt x="124119" y="1281"/>
                    <a:pt x="122644" y="2056"/>
                  </a:cubicBezTo>
                  <a:cubicBezTo>
                    <a:pt x="119360" y="3782"/>
                    <a:pt x="117499" y="8084"/>
                    <a:pt x="113816" y="8529"/>
                  </a:cubicBezTo>
                  <a:cubicBezTo>
                    <a:pt x="113611" y="8554"/>
                    <a:pt x="113408" y="8566"/>
                    <a:pt x="113207" y="8566"/>
                  </a:cubicBezTo>
                  <a:cubicBezTo>
                    <a:pt x="110853" y="8566"/>
                    <a:pt x="108715" y="6973"/>
                    <a:pt x="106473" y="6087"/>
                  </a:cubicBezTo>
                  <a:cubicBezTo>
                    <a:pt x="105100" y="5543"/>
                    <a:pt x="103627" y="5279"/>
                    <a:pt x="102152" y="5279"/>
                  </a:cubicBezTo>
                  <a:cubicBezTo>
                    <a:pt x="99404" y="5279"/>
                    <a:pt x="96647" y="6196"/>
                    <a:pt x="94512" y="7933"/>
                  </a:cubicBezTo>
                  <a:cubicBezTo>
                    <a:pt x="93279" y="7304"/>
                    <a:pt x="93660" y="5468"/>
                    <a:pt x="93225" y="4153"/>
                  </a:cubicBezTo>
                  <a:cubicBezTo>
                    <a:pt x="92771" y="2782"/>
                    <a:pt x="91297" y="1954"/>
                    <a:pt x="89858" y="1828"/>
                  </a:cubicBezTo>
                  <a:cubicBezTo>
                    <a:pt x="89687" y="1813"/>
                    <a:pt x="89517" y="1806"/>
                    <a:pt x="89348" y="1806"/>
                  </a:cubicBezTo>
                  <a:cubicBezTo>
                    <a:pt x="88082" y="1806"/>
                    <a:pt x="86834" y="2194"/>
                    <a:pt x="85623" y="2590"/>
                  </a:cubicBezTo>
                  <a:cubicBezTo>
                    <a:pt x="82664" y="3556"/>
                    <a:pt x="79224" y="5204"/>
                    <a:pt x="78950" y="8303"/>
                  </a:cubicBezTo>
                  <a:cubicBezTo>
                    <a:pt x="78873" y="9176"/>
                    <a:pt x="79068" y="10104"/>
                    <a:pt x="78702" y="10900"/>
                  </a:cubicBezTo>
                  <a:cubicBezTo>
                    <a:pt x="78178" y="12033"/>
                    <a:pt x="76762" y="12408"/>
                    <a:pt x="75881" y="13291"/>
                  </a:cubicBezTo>
                  <a:cubicBezTo>
                    <a:pt x="74831" y="14345"/>
                    <a:pt x="74664" y="15971"/>
                    <a:pt x="74621" y="17458"/>
                  </a:cubicBezTo>
                  <a:cubicBezTo>
                    <a:pt x="74577" y="18944"/>
                    <a:pt x="74563" y="20541"/>
                    <a:pt x="73703" y="21754"/>
                  </a:cubicBezTo>
                  <a:cubicBezTo>
                    <a:pt x="73148" y="22537"/>
                    <a:pt x="71069" y="23068"/>
                    <a:pt x="69376" y="23068"/>
                  </a:cubicBezTo>
                  <a:cubicBezTo>
                    <a:pt x="68445" y="23068"/>
                    <a:pt x="67630" y="22907"/>
                    <a:pt x="67252" y="22539"/>
                  </a:cubicBezTo>
                  <a:cubicBezTo>
                    <a:pt x="66636" y="21940"/>
                    <a:pt x="65905" y="21693"/>
                    <a:pt x="65124" y="21693"/>
                  </a:cubicBezTo>
                  <a:cubicBezTo>
                    <a:pt x="63293" y="21693"/>
                    <a:pt x="61194" y="23048"/>
                    <a:pt x="59696" y="24392"/>
                  </a:cubicBezTo>
                  <a:lnTo>
                    <a:pt x="53326" y="30110"/>
                  </a:lnTo>
                  <a:cubicBezTo>
                    <a:pt x="51731" y="31541"/>
                    <a:pt x="50013" y="33034"/>
                    <a:pt x="47899" y="33389"/>
                  </a:cubicBezTo>
                  <a:cubicBezTo>
                    <a:pt x="47672" y="33427"/>
                    <a:pt x="47440" y="33446"/>
                    <a:pt x="47206" y="33446"/>
                  </a:cubicBezTo>
                  <a:cubicBezTo>
                    <a:pt x="45267" y="33446"/>
                    <a:pt x="43232" y="32171"/>
                    <a:pt x="43155" y="30259"/>
                  </a:cubicBezTo>
                  <a:cubicBezTo>
                    <a:pt x="43563" y="29875"/>
                    <a:pt x="44085" y="29761"/>
                    <a:pt x="44655" y="29761"/>
                  </a:cubicBezTo>
                  <a:cubicBezTo>
                    <a:pt x="45498" y="29761"/>
                    <a:pt x="46445" y="30012"/>
                    <a:pt x="47276" y="30012"/>
                  </a:cubicBezTo>
                  <a:cubicBezTo>
                    <a:pt x="47872" y="30012"/>
                    <a:pt x="48409" y="29883"/>
                    <a:pt x="48805" y="29438"/>
                  </a:cubicBezTo>
                  <a:cubicBezTo>
                    <a:pt x="49977" y="28121"/>
                    <a:pt x="48243" y="26238"/>
                    <a:pt x="46718" y="25356"/>
                  </a:cubicBezTo>
                  <a:cubicBezTo>
                    <a:pt x="43929" y="23744"/>
                    <a:pt x="41047" y="22101"/>
                    <a:pt x="37854" y="21667"/>
                  </a:cubicBezTo>
                  <a:cubicBezTo>
                    <a:pt x="37395" y="21605"/>
                    <a:pt x="36928" y="21573"/>
                    <a:pt x="36459" y="21573"/>
                  </a:cubicBezTo>
                  <a:cubicBezTo>
                    <a:pt x="33662" y="21573"/>
                    <a:pt x="30804" y="22696"/>
                    <a:pt x="29384" y="25062"/>
                  </a:cubicBezTo>
                  <a:cubicBezTo>
                    <a:pt x="27966" y="27426"/>
                    <a:pt x="28225" y="30512"/>
                    <a:pt x="26820" y="32884"/>
                  </a:cubicBezTo>
                  <a:cubicBezTo>
                    <a:pt x="25941" y="34369"/>
                    <a:pt x="24491" y="35431"/>
                    <a:pt x="23493" y="36839"/>
                  </a:cubicBezTo>
                  <a:cubicBezTo>
                    <a:pt x="22495" y="38247"/>
                    <a:pt x="22067" y="40372"/>
                    <a:pt x="23291" y="41591"/>
                  </a:cubicBezTo>
                  <a:cubicBezTo>
                    <a:pt x="24277" y="42574"/>
                    <a:pt x="25957" y="42576"/>
                    <a:pt x="26934" y="43568"/>
                  </a:cubicBezTo>
                  <a:cubicBezTo>
                    <a:pt x="27686" y="44334"/>
                    <a:pt x="27942" y="45612"/>
                    <a:pt x="28928" y="46032"/>
                  </a:cubicBezTo>
                  <a:cubicBezTo>
                    <a:pt x="29116" y="46112"/>
                    <a:pt x="29308" y="46149"/>
                    <a:pt x="29499" y="46149"/>
                  </a:cubicBezTo>
                  <a:cubicBezTo>
                    <a:pt x="30453" y="46149"/>
                    <a:pt x="31375" y="45228"/>
                    <a:pt x="31599" y="44232"/>
                  </a:cubicBezTo>
                  <a:cubicBezTo>
                    <a:pt x="31870" y="43035"/>
                    <a:pt x="31491" y="41803"/>
                    <a:pt x="31294" y="40594"/>
                  </a:cubicBezTo>
                  <a:cubicBezTo>
                    <a:pt x="30707" y="36976"/>
                    <a:pt x="32524" y="32527"/>
                    <a:pt x="36153" y="32010"/>
                  </a:cubicBezTo>
                  <a:cubicBezTo>
                    <a:pt x="36979" y="32041"/>
                    <a:pt x="37253" y="33221"/>
                    <a:pt x="36881" y="33960"/>
                  </a:cubicBezTo>
                  <a:cubicBezTo>
                    <a:pt x="36512" y="34700"/>
                    <a:pt x="35790" y="35213"/>
                    <a:pt x="35400" y="35941"/>
                  </a:cubicBezTo>
                  <a:cubicBezTo>
                    <a:pt x="34663" y="37314"/>
                    <a:pt x="35518" y="39272"/>
                    <a:pt x="37026" y="39667"/>
                  </a:cubicBezTo>
                  <a:cubicBezTo>
                    <a:pt x="38598" y="40078"/>
                    <a:pt x="41223" y="39748"/>
                    <a:pt x="41017" y="41358"/>
                  </a:cubicBezTo>
                  <a:cubicBezTo>
                    <a:pt x="40797" y="43068"/>
                    <a:pt x="37630" y="41948"/>
                    <a:pt x="36606" y="43336"/>
                  </a:cubicBezTo>
                  <a:cubicBezTo>
                    <a:pt x="36002" y="44155"/>
                    <a:pt x="36537" y="45296"/>
                    <a:pt x="36521" y="46313"/>
                  </a:cubicBezTo>
                  <a:cubicBezTo>
                    <a:pt x="36494" y="48303"/>
                    <a:pt x="34299" y="49599"/>
                    <a:pt x="32313" y="49739"/>
                  </a:cubicBezTo>
                  <a:cubicBezTo>
                    <a:pt x="32097" y="49755"/>
                    <a:pt x="31880" y="49762"/>
                    <a:pt x="31663" y="49762"/>
                  </a:cubicBezTo>
                  <a:cubicBezTo>
                    <a:pt x="30164" y="49762"/>
                    <a:pt x="28664" y="49439"/>
                    <a:pt x="27166" y="49439"/>
                  </a:cubicBezTo>
                  <a:cubicBezTo>
                    <a:pt x="26898" y="49439"/>
                    <a:pt x="26629" y="49449"/>
                    <a:pt x="26361" y="49474"/>
                  </a:cubicBezTo>
                  <a:cubicBezTo>
                    <a:pt x="24379" y="49654"/>
                    <a:pt x="22222" y="51058"/>
                    <a:pt x="22312" y="53044"/>
                  </a:cubicBezTo>
                  <a:cubicBezTo>
                    <a:pt x="19567" y="54331"/>
                    <a:pt x="16715" y="55374"/>
                    <a:pt x="13788" y="56164"/>
                  </a:cubicBezTo>
                  <a:cubicBezTo>
                    <a:pt x="13912" y="58317"/>
                    <a:pt x="17975" y="58517"/>
                    <a:pt x="17960" y="60675"/>
                  </a:cubicBezTo>
                  <a:cubicBezTo>
                    <a:pt x="17949" y="61887"/>
                    <a:pt x="16542" y="62556"/>
                    <a:pt x="15302" y="62556"/>
                  </a:cubicBezTo>
                  <a:cubicBezTo>
                    <a:pt x="15219" y="62556"/>
                    <a:pt x="15137" y="62553"/>
                    <a:pt x="15056" y="62547"/>
                  </a:cubicBezTo>
                  <a:cubicBezTo>
                    <a:pt x="14072" y="62475"/>
                    <a:pt x="13082" y="62160"/>
                    <a:pt x="12113" y="62160"/>
                  </a:cubicBezTo>
                  <a:cubicBezTo>
                    <a:pt x="11810" y="62160"/>
                    <a:pt x="11508" y="62191"/>
                    <a:pt x="11210" y="62270"/>
                  </a:cubicBezTo>
                  <a:cubicBezTo>
                    <a:pt x="9047" y="62839"/>
                    <a:pt x="8290" y="65880"/>
                    <a:pt x="9487" y="67769"/>
                  </a:cubicBezTo>
                  <a:cubicBezTo>
                    <a:pt x="10572" y="69481"/>
                    <a:pt x="12694" y="70258"/>
                    <a:pt x="14741" y="70258"/>
                  </a:cubicBezTo>
                  <a:cubicBezTo>
                    <a:pt x="14954" y="70258"/>
                    <a:pt x="15165" y="70249"/>
                    <a:pt x="15375" y="70233"/>
                  </a:cubicBezTo>
                  <a:cubicBezTo>
                    <a:pt x="16269" y="70162"/>
                    <a:pt x="17225" y="69924"/>
                    <a:pt x="17785" y="69223"/>
                  </a:cubicBezTo>
                  <a:cubicBezTo>
                    <a:pt x="18318" y="68554"/>
                    <a:pt x="18362" y="67634"/>
                    <a:pt x="18586" y="66808"/>
                  </a:cubicBezTo>
                  <a:cubicBezTo>
                    <a:pt x="19089" y="64960"/>
                    <a:pt x="20667" y="63445"/>
                    <a:pt x="22534" y="63019"/>
                  </a:cubicBezTo>
                  <a:cubicBezTo>
                    <a:pt x="23588" y="62778"/>
                    <a:pt x="24878" y="62758"/>
                    <a:pt x="25444" y="61839"/>
                  </a:cubicBezTo>
                  <a:cubicBezTo>
                    <a:pt x="27854" y="63143"/>
                    <a:pt x="29550" y="65685"/>
                    <a:pt x="29826" y="68413"/>
                  </a:cubicBezTo>
                  <a:cubicBezTo>
                    <a:pt x="30020" y="68663"/>
                    <a:pt x="30274" y="68770"/>
                    <a:pt x="30543" y="68770"/>
                  </a:cubicBezTo>
                  <a:cubicBezTo>
                    <a:pt x="31347" y="68770"/>
                    <a:pt x="32287" y="67809"/>
                    <a:pt x="32159" y="66868"/>
                  </a:cubicBezTo>
                  <a:cubicBezTo>
                    <a:pt x="31991" y="65614"/>
                    <a:pt x="30882" y="64743"/>
                    <a:pt x="30003" y="63834"/>
                  </a:cubicBezTo>
                  <a:cubicBezTo>
                    <a:pt x="29122" y="62923"/>
                    <a:pt x="28387" y="61510"/>
                    <a:pt x="29078" y="60448"/>
                  </a:cubicBezTo>
                  <a:lnTo>
                    <a:pt x="29078" y="60448"/>
                  </a:lnTo>
                  <a:cubicBezTo>
                    <a:pt x="33197" y="61658"/>
                    <a:pt x="36527" y="65238"/>
                    <a:pt x="37435" y="69435"/>
                  </a:cubicBezTo>
                  <a:cubicBezTo>
                    <a:pt x="38871" y="69149"/>
                    <a:pt x="39664" y="67205"/>
                    <a:pt x="38838" y="65997"/>
                  </a:cubicBezTo>
                  <a:cubicBezTo>
                    <a:pt x="39003" y="65628"/>
                    <a:pt x="39328" y="65472"/>
                    <a:pt x="39697" y="65472"/>
                  </a:cubicBezTo>
                  <a:cubicBezTo>
                    <a:pt x="40331" y="65472"/>
                    <a:pt x="41094" y="65932"/>
                    <a:pt x="41391" y="66558"/>
                  </a:cubicBezTo>
                  <a:cubicBezTo>
                    <a:pt x="41862" y="67549"/>
                    <a:pt x="41819" y="68770"/>
                    <a:pt x="42492" y="69636"/>
                  </a:cubicBezTo>
                  <a:cubicBezTo>
                    <a:pt x="43175" y="70517"/>
                    <a:pt x="44261" y="70711"/>
                    <a:pt x="45451" y="70711"/>
                  </a:cubicBezTo>
                  <a:cubicBezTo>
                    <a:pt x="46388" y="70711"/>
                    <a:pt x="47390" y="70590"/>
                    <a:pt x="48312" y="70590"/>
                  </a:cubicBezTo>
                  <a:cubicBezTo>
                    <a:pt x="49551" y="70590"/>
                    <a:pt x="50643" y="70808"/>
                    <a:pt x="51235" y="71828"/>
                  </a:cubicBezTo>
                  <a:cubicBezTo>
                    <a:pt x="52336" y="73723"/>
                    <a:pt x="49909" y="75927"/>
                    <a:pt x="47711" y="75927"/>
                  </a:cubicBezTo>
                  <a:cubicBezTo>
                    <a:pt x="47678" y="75927"/>
                    <a:pt x="47645" y="75926"/>
                    <a:pt x="47613" y="75925"/>
                  </a:cubicBezTo>
                  <a:cubicBezTo>
                    <a:pt x="45391" y="75856"/>
                    <a:pt x="43361" y="74585"/>
                    <a:pt x="41147" y="74365"/>
                  </a:cubicBezTo>
                  <a:cubicBezTo>
                    <a:pt x="40897" y="74340"/>
                    <a:pt x="40647" y="74329"/>
                    <a:pt x="40397" y="74329"/>
                  </a:cubicBezTo>
                  <a:cubicBezTo>
                    <a:pt x="38218" y="74329"/>
                    <a:pt x="36082" y="75200"/>
                    <a:pt x="33896" y="75455"/>
                  </a:cubicBezTo>
                  <a:cubicBezTo>
                    <a:pt x="33619" y="75487"/>
                    <a:pt x="33335" y="75503"/>
                    <a:pt x="33048" y="75503"/>
                  </a:cubicBezTo>
                  <a:cubicBezTo>
                    <a:pt x="30807" y="75503"/>
                    <a:pt x="28395" y="74514"/>
                    <a:pt x="27939" y="72388"/>
                  </a:cubicBezTo>
                  <a:cubicBezTo>
                    <a:pt x="27802" y="71741"/>
                    <a:pt x="27855" y="71030"/>
                    <a:pt x="27514" y="70464"/>
                  </a:cubicBezTo>
                  <a:cubicBezTo>
                    <a:pt x="27109" y="69793"/>
                    <a:pt x="26279" y="69553"/>
                    <a:pt x="25473" y="69553"/>
                  </a:cubicBezTo>
                  <a:cubicBezTo>
                    <a:pt x="25313" y="69553"/>
                    <a:pt x="25154" y="69562"/>
                    <a:pt x="24999" y="69580"/>
                  </a:cubicBezTo>
                  <a:cubicBezTo>
                    <a:pt x="21817" y="69942"/>
                    <a:pt x="18598" y="72595"/>
                    <a:pt x="15740" y="72595"/>
                  </a:cubicBezTo>
                  <a:cubicBezTo>
                    <a:pt x="14956" y="72595"/>
                    <a:pt x="14199" y="72395"/>
                    <a:pt x="13478" y="71894"/>
                  </a:cubicBezTo>
                  <a:cubicBezTo>
                    <a:pt x="11337" y="76062"/>
                    <a:pt x="6101" y="77629"/>
                    <a:pt x="3179" y="81294"/>
                  </a:cubicBezTo>
                  <a:cubicBezTo>
                    <a:pt x="0" y="85282"/>
                    <a:pt x="268" y="91440"/>
                    <a:pt x="3354" y="95500"/>
                  </a:cubicBezTo>
                  <a:cubicBezTo>
                    <a:pt x="6050" y="99045"/>
                    <a:pt x="10552" y="100957"/>
                    <a:pt x="15019" y="100957"/>
                  </a:cubicBezTo>
                  <a:cubicBezTo>
                    <a:pt x="15667" y="100957"/>
                    <a:pt x="16314" y="100917"/>
                    <a:pt x="16954" y="100836"/>
                  </a:cubicBezTo>
                  <a:cubicBezTo>
                    <a:pt x="17630" y="100750"/>
                    <a:pt x="18327" y="100626"/>
                    <a:pt x="19005" y="100626"/>
                  </a:cubicBezTo>
                  <a:cubicBezTo>
                    <a:pt x="19489" y="100626"/>
                    <a:pt x="19963" y="100690"/>
                    <a:pt x="20413" y="100875"/>
                  </a:cubicBezTo>
                  <a:cubicBezTo>
                    <a:pt x="21482" y="101317"/>
                    <a:pt x="22166" y="102352"/>
                    <a:pt x="23058" y="103088"/>
                  </a:cubicBezTo>
                  <a:cubicBezTo>
                    <a:pt x="23580" y="103519"/>
                    <a:pt x="24303" y="103823"/>
                    <a:pt x="24961" y="103823"/>
                  </a:cubicBezTo>
                  <a:cubicBezTo>
                    <a:pt x="25427" y="103823"/>
                    <a:pt x="25861" y="103670"/>
                    <a:pt x="26168" y="103301"/>
                  </a:cubicBezTo>
                  <a:lnTo>
                    <a:pt x="26168" y="103301"/>
                  </a:lnTo>
                  <a:cubicBezTo>
                    <a:pt x="25321" y="105399"/>
                    <a:pt x="25557" y="107902"/>
                    <a:pt x="26779" y="109805"/>
                  </a:cubicBezTo>
                  <a:cubicBezTo>
                    <a:pt x="28099" y="111859"/>
                    <a:pt x="30559" y="113484"/>
                    <a:pt x="30509" y="115926"/>
                  </a:cubicBezTo>
                  <a:cubicBezTo>
                    <a:pt x="30482" y="117190"/>
                    <a:pt x="29748" y="118318"/>
                    <a:pt x="29403" y="119536"/>
                  </a:cubicBezTo>
                  <a:cubicBezTo>
                    <a:pt x="27829" y="125109"/>
                    <a:pt x="34415" y="129657"/>
                    <a:pt x="35455" y="135354"/>
                  </a:cubicBezTo>
                  <a:cubicBezTo>
                    <a:pt x="35736" y="136888"/>
                    <a:pt x="35735" y="138735"/>
                    <a:pt x="37029" y="139601"/>
                  </a:cubicBezTo>
                  <a:cubicBezTo>
                    <a:pt x="37625" y="139999"/>
                    <a:pt x="38374" y="140081"/>
                    <a:pt x="39090" y="140127"/>
                  </a:cubicBezTo>
                  <a:cubicBezTo>
                    <a:pt x="39409" y="140148"/>
                    <a:pt x="39736" y="140158"/>
                    <a:pt x="40067" y="140158"/>
                  </a:cubicBezTo>
                  <a:cubicBezTo>
                    <a:pt x="43538" y="140158"/>
                    <a:pt x="47454" y="138962"/>
                    <a:pt x="48151" y="135675"/>
                  </a:cubicBezTo>
                  <a:cubicBezTo>
                    <a:pt x="48366" y="134657"/>
                    <a:pt x="48212" y="133602"/>
                    <a:pt x="48243" y="132560"/>
                  </a:cubicBezTo>
                  <a:cubicBezTo>
                    <a:pt x="48336" y="129451"/>
                    <a:pt x="50239" y="126459"/>
                    <a:pt x="53017" y="125056"/>
                  </a:cubicBezTo>
                  <a:cubicBezTo>
                    <a:pt x="53771" y="124675"/>
                    <a:pt x="54600" y="124390"/>
                    <a:pt x="55202" y="123799"/>
                  </a:cubicBezTo>
                  <a:cubicBezTo>
                    <a:pt x="56528" y="122495"/>
                    <a:pt x="56234" y="120283"/>
                    <a:pt x="55553" y="118553"/>
                  </a:cubicBezTo>
                  <a:cubicBezTo>
                    <a:pt x="54872" y="116821"/>
                    <a:pt x="53881" y="115076"/>
                    <a:pt x="54120" y="113231"/>
                  </a:cubicBezTo>
                  <a:cubicBezTo>
                    <a:pt x="54502" y="110269"/>
                    <a:pt x="57681" y="108706"/>
                    <a:pt x="60090" y="106941"/>
                  </a:cubicBezTo>
                  <a:cubicBezTo>
                    <a:pt x="63716" y="104284"/>
                    <a:pt x="66206" y="100125"/>
                    <a:pt x="66835" y="95675"/>
                  </a:cubicBezTo>
                  <a:lnTo>
                    <a:pt x="66835" y="95675"/>
                  </a:lnTo>
                  <a:cubicBezTo>
                    <a:pt x="65061" y="96232"/>
                    <a:pt x="63075" y="96745"/>
                    <a:pt x="61220" y="96745"/>
                  </a:cubicBezTo>
                  <a:cubicBezTo>
                    <a:pt x="59581" y="96745"/>
                    <a:pt x="58045" y="96344"/>
                    <a:pt x="56849" y="95215"/>
                  </a:cubicBezTo>
                  <a:cubicBezTo>
                    <a:pt x="55965" y="94380"/>
                    <a:pt x="55421" y="93259"/>
                    <a:pt x="54897" y="92162"/>
                  </a:cubicBezTo>
                  <a:lnTo>
                    <a:pt x="50173" y="82291"/>
                  </a:lnTo>
                  <a:cubicBezTo>
                    <a:pt x="49966" y="81857"/>
                    <a:pt x="49755" y="81362"/>
                    <a:pt x="49925" y="80912"/>
                  </a:cubicBezTo>
                  <a:cubicBezTo>
                    <a:pt x="50074" y="80517"/>
                    <a:pt x="50366" y="80356"/>
                    <a:pt x="50717" y="80356"/>
                  </a:cubicBezTo>
                  <a:cubicBezTo>
                    <a:pt x="51453" y="80356"/>
                    <a:pt x="52449" y="81064"/>
                    <a:pt x="52928" y="81807"/>
                  </a:cubicBezTo>
                  <a:cubicBezTo>
                    <a:pt x="55452" y="85724"/>
                    <a:pt x="57718" y="89804"/>
                    <a:pt x="59707" y="94020"/>
                  </a:cubicBezTo>
                  <a:cubicBezTo>
                    <a:pt x="63791" y="93273"/>
                    <a:pt x="67648" y="91596"/>
                    <a:pt x="70980" y="89118"/>
                  </a:cubicBezTo>
                  <a:cubicBezTo>
                    <a:pt x="72037" y="88329"/>
                    <a:pt x="73088" y="87386"/>
                    <a:pt x="73445" y="86117"/>
                  </a:cubicBezTo>
                  <a:cubicBezTo>
                    <a:pt x="73802" y="84846"/>
                    <a:pt x="73146" y="83218"/>
                    <a:pt x="71846" y="82993"/>
                  </a:cubicBezTo>
                  <a:cubicBezTo>
                    <a:pt x="71723" y="82971"/>
                    <a:pt x="71600" y="82963"/>
                    <a:pt x="71476" y="82963"/>
                  </a:cubicBezTo>
                  <a:cubicBezTo>
                    <a:pt x="71093" y="82963"/>
                    <a:pt x="70708" y="83045"/>
                    <a:pt x="70324" y="83086"/>
                  </a:cubicBezTo>
                  <a:cubicBezTo>
                    <a:pt x="70133" y="83106"/>
                    <a:pt x="69943" y="83115"/>
                    <a:pt x="69755" y="83115"/>
                  </a:cubicBezTo>
                  <a:cubicBezTo>
                    <a:pt x="66927" y="83115"/>
                    <a:pt x="64468" y="80925"/>
                    <a:pt x="62588" y="78727"/>
                  </a:cubicBezTo>
                  <a:cubicBezTo>
                    <a:pt x="63132" y="78118"/>
                    <a:pt x="63852" y="77890"/>
                    <a:pt x="64640" y="77890"/>
                  </a:cubicBezTo>
                  <a:cubicBezTo>
                    <a:pt x="65842" y="77890"/>
                    <a:pt x="67201" y="78421"/>
                    <a:pt x="68334" y="78941"/>
                  </a:cubicBezTo>
                  <a:cubicBezTo>
                    <a:pt x="71699" y="80486"/>
                    <a:pt x="75249" y="81588"/>
                    <a:pt x="78895" y="82221"/>
                  </a:cubicBezTo>
                  <a:cubicBezTo>
                    <a:pt x="79803" y="82378"/>
                    <a:pt x="80736" y="82513"/>
                    <a:pt x="81554" y="82936"/>
                  </a:cubicBezTo>
                  <a:cubicBezTo>
                    <a:pt x="82126" y="83232"/>
                    <a:pt x="82622" y="83658"/>
                    <a:pt x="83095" y="84096"/>
                  </a:cubicBezTo>
                  <a:cubicBezTo>
                    <a:pt x="87298" y="87967"/>
                    <a:pt x="90407" y="93013"/>
                    <a:pt x="91975" y="98509"/>
                  </a:cubicBezTo>
                  <a:cubicBezTo>
                    <a:pt x="92104" y="98538"/>
                    <a:pt x="92231" y="98552"/>
                    <a:pt x="92354" y="98552"/>
                  </a:cubicBezTo>
                  <a:cubicBezTo>
                    <a:pt x="93754" y="98552"/>
                    <a:pt x="94717" y="96760"/>
                    <a:pt x="94833" y="95252"/>
                  </a:cubicBezTo>
                  <a:cubicBezTo>
                    <a:pt x="94960" y="93612"/>
                    <a:pt x="94769" y="91722"/>
                    <a:pt x="95948" y="90578"/>
                  </a:cubicBezTo>
                  <a:cubicBezTo>
                    <a:pt x="96875" y="89678"/>
                    <a:pt x="98399" y="89556"/>
                    <a:pt x="99214" y="88552"/>
                  </a:cubicBezTo>
                  <a:cubicBezTo>
                    <a:pt x="100238" y="87289"/>
                    <a:pt x="99703" y="85157"/>
                    <a:pt x="100900" y="84056"/>
                  </a:cubicBezTo>
                  <a:cubicBezTo>
                    <a:pt x="101284" y="83704"/>
                    <a:pt x="101728" y="83552"/>
                    <a:pt x="102190" y="83552"/>
                  </a:cubicBezTo>
                  <a:cubicBezTo>
                    <a:pt x="103537" y="83552"/>
                    <a:pt x="105034" y="84844"/>
                    <a:pt x="105630" y="86240"/>
                  </a:cubicBezTo>
                  <a:cubicBezTo>
                    <a:pt x="106431" y="88116"/>
                    <a:pt x="106723" y="90422"/>
                    <a:pt x="108410" y="91569"/>
                  </a:cubicBezTo>
                  <a:lnTo>
                    <a:pt x="111137" y="91176"/>
                  </a:lnTo>
                  <a:cubicBezTo>
                    <a:pt x="111152" y="95778"/>
                    <a:pt x="112750" y="100362"/>
                    <a:pt x="115602" y="103975"/>
                  </a:cubicBezTo>
                  <a:cubicBezTo>
                    <a:pt x="117157" y="103161"/>
                    <a:pt x="116453" y="100795"/>
                    <a:pt x="115480" y="99330"/>
                  </a:cubicBezTo>
                  <a:cubicBezTo>
                    <a:pt x="114508" y="97866"/>
                    <a:pt x="113554" y="95681"/>
                    <a:pt x="114936" y="94596"/>
                  </a:cubicBezTo>
                  <a:lnTo>
                    <a:pt x="114936" y="94596"/>
                  </a:lnTo>
                  <a:cubicBezTo>
                    <a:pt x="116854" y="94614"/>
                    <a:pt x="117747" y="97259"/>
                    <a:pt x="119611" y="97712"/>
                  </a:cubicBezTo>
                  <a:cubicBezTo>
                    <a:pt x="119777" y="97752"/>
                    <a:pt x="119940" y="97771"/>
                    <a:pt x="120101" y="97771"/>
                  </a:cubicBezTo>
                  <a:cubicBezTo>
                    <a:pt x="121744" y="97771"/>
                    <a:pt x="123089" y="95790"/>
                    <a:pt x="122784" y="94080"/>
                  </a:cubicBezTo>
                  <a:cubicBezTo>
                    <a:pt x="122451" y="92201"/>
                    <a:pt x="120835" y="90820"/>
                    <a:pt x="119169" y="89895"/>
                  </a:cubicBezTo>
                  <a:cubicBezTo>
                    <a:pt x="117675" y="88258"/>
                    <a:pt x="119833" y="85644"/>
                    <a:pt x="122018" y="85274"/>
                  </a:cubicBezTo>
                  <a:cubicBezTo>
                    <a:pt x="122730" y="85153"/>
                    <a:pt x="123464" y="85138"/>
                    <a:pt x="124199" y="85138"/>
                  </a:cubicBezTo>
                  <a:cubicBezTo>
                    <a:pt x="124443" y="85138"/>
                    <a:pt x="124686" y="85140"/>
                    <a:pt x="124930" y="85140"/>
                  </a:cubicBezTo>
                  <a:cubicBezTo>
                    <a:pt x="126201" y="85140"/>
                    <a:pt x="127452" y="85095"/>
                    <a:pt x="128573" y="84531"/>
                  </a:cubicBezTo>
                  <a:cubicBezTo>
                    <a:pt x="130946" y="83339"/>
                    <a:pt x="131739" y="80207"/>
                    <a:pt x="131200" y="77607"/>
                  </a:cubicBezTo>
                  <a:cubicBezTo>
                    <a:pt x="130659" y="75007"/>
                    <a:pt x="129117" y="72748"/>
                    <a:pt x="127857" y="70410"/>
                  </a:cubicBezTo>
                  <a:cubicBezTo>
                    <a:pt x="126781" y="68413"/>
                    <a:pt x="126249" y="65298"/>
                    <a:pt x="128341" y="64420"/>
                  </a:cubicBezTo>
                  <a:cubicBezTo>
                    <a:pt x="128900" y="64186"/>
                    <a:pt x="129528" y="64195"/>
                    <a:pt x="130135" y="64170"/>
                  </a:cubicBezTo>
                  <a:cubicBezTo>
                    <a:pt x="138047" y="63837"/>
                    <a:pt x="144592" y="55459"/>
                    <a:pt x="143005" y="47701"/>
                  </a:cubicBezTo>
                  <a:cubicBezTo>
                    <a:pt x="142706" y="46238"/>
                    <a:pt x="142140" y="44786"/>
                    <a:pt x="141097" y="43719"/>
                  </a:cubicBezTo>
                  <a:cubicBezTo>
                    <a:pt x="139216" y="41800"/>
                    <a:pt x="136024" y="41349"/>
                    <a:pt x="134619" y="39057"/>
                  </a:cubicBezTo>
                  <a:cubicBezTo>
                    <a:pt x="132900" y="36255"/>
                    <a:pt x="135025" y="32537"/>
                    <a:pt x="137778" y="30737"/>
                  </a:cubicBezTo>
                  <a:cubicBezTo>
                    <a:pt x="140529" y="28938"/>
                    <a:pt x="143891" y="28156"/>
                    <a:pt x="146461" y="26105"/>
                  </a:cubicBezTo>
                  <a:cubicBezTo>
                    <a:pt x="147145" y="26087"/>
                    <a:pt x="147512" y="25417"/>
                    <a:pt x="147638" y="24743"/>
                  </a:cubicBezTo>
                  <a:cubicBezTo>
                    <a:pt x="147716" y="24319"/>
                    <a:pt x="147611" y="23887"/>
                    <a:pt x="147608" y="23456"/>
                  </a:cubicBezTo>
                  <a:cubicBezTo>
                    <a:pt x="147598" y="22276"/>
                    <a:pt x="148442" y="21139"/>
                    <a:pt x="149574" y="20805"/>
                  </a:cubicBezTo>
                  <a:cubicBezTo>
                    <a:pt x="149811" y="20736"/>
                    <a:pt x="150056" y="20702"/>
                    <a:pt x="150302" y="20702"/>
                  </a:cubicBezTo>
                  <a:cubicBezTo>
                    <a:pt x="151231" y="20702"/>
                    <a:pt x="152165" y="21179"/>
                    <a:pt x="152664" y="21968"/>
                  </a:cubicBezTo>
                  <a:cubicBezTo>
                    <a:pt x="153442" y="23198"/>
                    <a:pt x="153129" y="24821"/>
                    <a:pt x="152563" y="26163"/>
                  </a:cubicBezTo>
                  <a:cubicBezTo>
                    <a:pt x="151998" y="27505"/>
                    <a:pt x="151199" y="28790"/>
                    <a:pt x="151051" y="30239"/>
                  </a:cubicBezTo>
                  <a:cubicBezTo>
                    <a:pt x="150905" y="31687"/>
                    <a:pt x="151726" y="33391"/>
                    <a:pt x="153173" y="33553"/>
                  </a:cubicBezTo>
                  <a:cubicBezTo>
                    <a:pt x="153252" y="33562"/>
                    <a:pt x="153330" y="33566"/>
                    <a:pt x="153406" y="33566"/>
                  </a:cubicBezTo>
                  <a:cubicBezTo>
                    <a:pt x="155043" y="33566"/>
                    <a:pt x="156090" y="31574"/>
                    <a:pt x="156201" y="29877"/>
                  </a:cubicBezTo>
                  <a:cubicBezTo>
                    <a:pt x="156318" y="28099"/>
                    <a:pt x="155972" y="26160"/>
                    <a:pt x="156925" y="24659"/>
                  </a:cubicBezTo>
                  <a:cubicBezTo>
                    <a:pt x="158377" y="22374"/>
                    <a:pt x="162385" y="21839"/>
                    <a:pt x="162490" y="19133"/>
                  </a:cubicBezTo>
                  <a:cubicBezTo>
                    <a:pt x="162574" y="16945"/>
                    <a:pt x="159821" y="15661"/>
                    <a:pt x="159327" y="13530"/>
                  </a:cubicBezTo>
                  <a:cubicBezTo>
                    <a:pt x="159129" y="12668"/>
                    <a:pt x="159325" y="11773"/>
                    <a:pt x="159405" y="10894"/>
                  </a:cubicBezTo>
                  <a:cubicBezTo>
                    <a:pt x="159709" y="7612"/>
                    <a:pt x="158263" y="4218"/>
                    <a:pt x="155688" y="2163"/>
                  </a:cubicBezTo>
                  <a:cubicBezTo>
                    <a:pt x="153919" y="751"/>
                    <a:pt x="151652" y="0"/>
                    <a:pt x="14939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54"/>
            <p:cNvSpPr/>
            <p:nvPr/>
          </p:nvSpPr>
          <p:spPr>
            <a:xfrm>
              <a:off x="6146600" y="3671525"/>
              <a:ext cx="342925" cy="189500"/>
            </a:xfrm>
            <a:custGeom>
              <a:rect b="b" l="l" r="r" t="t"/>
              <a:pathLst>
                <a:path extrusionOk="0" h="7580" w="13717">
                  <a:moveTo>
                    <a:pt x="9951" y="0"/>
                  </a:moveTo>
                  <a:cubicBezTo>
                    <a:pt x="6355" y="0"/>
                    <a:pt x="1" y="1281"/>
                    <a:pt x="2486" y="4894"/>
                  </a:cubicBezTo>
                  <a:cubicBezTo>
                    <a:pt x="3169" y="5885"/>
                    <a:pt x="4297" y="6467"/>
                    <a:pt x="5404" y="6938"/>
                  </a:cubicBezTo>
                  <a:cubicBezTo>
                    <a:pt x="6217" y="7282"/>
                    <a:pt x="7136" y="7580"/>
                    <a:pt x="8003" y="7580"/>
                  </a:cubicBezTo>
                  <a:cubicBezTo>
                    <a:pt x="8565" y="7580"/>
                    <a:pt x="9106" y="7454"/>
                    <a:pt x="9581" y="7134"/>
                  </a:cubicBezTo>
                  <a:cubicBezTo>
                    <a:pt x="10406" y="6577"/>
                    <a:pt x="13156" y="2774"/>
                    <a:pt x="13348" y="1948"/>
                  </a:cubicBezTo>
                  <a:cubicBezTo>
                    <a:pt x="13716" y="358"/>
                    <a:pt x="13186" y="447"/>
                    <a:pt x="11597" y="126"/>
                  </a:cubicBezTo>
                  <a:cubicBezTo>
                    <a:pt x="11194" y="44"/>
                    <a:pt x="10620" y="0"/>
                    <a:pt x="995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54"/>
            <p:cNvSpPr/>
            <p:nvPr/>
          </p:nvSpPr>
          <p:spPr>
            <a:xfrm>
              <a:off x="5901600" y="3652500"/>
              <a:ext cx="558700" cy="402875"/>
            </a:xfrm>
            <a:custGeom>
              <a:rect b="b" l="l" r="r" t="t"/>
              <a:pathLst>
                <a:path extrusionOk="0" h="16115" w="22348">
                  <a:moveTo>
                    <a:pt x="946" y="1"/>
                  </a:moveTo>
                  <a:cubicBezTo>
                    <a:pt x="616" y="1"/>
                    <a:pt x="299" y="66"/>
                    <a:pt x="1" y="208"/>
                  </a:cubicBezTo>
                  <a:cubicBezTo>
                    <a:pt x="742" y="1762"/>
                    <a:pt x="2032" y="3475"/>
                    <a:pt x="2935" y="5119"/>
                  </a:cubicBezTo>
                  <a:cubicBezTo>
                    <a:pt x="6575" y="11745"/>
                    <a:pt x="13987" y="16115"/>
                    <a:pt x="21544" y="16115"/>
                  </a:cubicBezTo>
                  <a:cubicBezTo>
                    <a:pt x="21635" y="16115"/>
                    <a:pt x="21726" y="16114"/>
                    <a:pt x="21817" y="16113"/>
                  </a:cubicBezTo>
                  <a:cubicBezTo>
                    <a:pt x="22347" y="15571"/>
                    <a:pt x="21564" y="14744"/>
                    <a:pt x="20866" y="14448"/>
                  </a:cubicBezTo>
                  <a:cubicBezTo>
                    <a:pt x="18934" y="13634"/>
                    <a:pt x="16857" y="13226"/>
                    <a:pt x="14879" y="12532"/>
                  </a:cubicBezTo>
                  <a:cubicBezTo>
                    <a:pt x="12900" y="11839"/>
                    <a:pt x="10943" y="10790"/>
                    <a:pt x="9769" y="9051"/>
                  </a:cubicBezTo>
                  <a:cubicBezTo>
                    <a:pt x="9280" y="8326"/>
                    <a:pt x="8945" y="7508"/>
                    <a:pt x="8542" y="6731"/>
                  </a:cubicBezTo>
                  <a:cubicBezTo>
                    <a:pt x="7503" y="4729"/>
                    <a:pt x="3759" y="1"/>
                    <a:pt x="94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54"/>
            <p:cNvSpPr/>
            <p:nvPr/>
          </p:nvSpPr>
          <p:spPr>
            <a:xfrm>
              <a:off x="6249675" y="4061675"/>
              <a:ext cx="964575" cy="811125"/>
            </a:xfrm>
            <a:custGeom>
              <a:rect b="b" l="l" r="r" t="t"/>
              <a:pathLst>
                <a:path extrusionOk="0" h="32445" w="38583">
                  <a:moveTo>
                    <a:pt x="17573" y="0"/>
                  </a:moveTo>
                  <a:cubicBezTo>
                    <a:pt x="14431" y="0"/>
                    <a:pt x="10968" y="2180"/>
                    <a:pt x="9011" y="4369"/>
                  </a:cubicBezTo>
                  <a:cubicBezTo>
                    <a:pt x="8028" y="5468"/>
                    <a:pt x="7111" y="6810"/>
                    <a:pt x="5676" y="7153"/>
                  </a:cubicBezTo>
                  <a:cubicBezTo>
                    <a:pt x="4830" y="7356"/>
                    <a:pt x="3925" y="7164"/>
                    <a:pt x="3076" y="7361"/>
                  </a:cubicBezTo>
                  <a:cubicBezTo>
                    <a:pt x="581" y="7938"/>
                    <a:pt x="1" y="11293"/>
                    <a:pt x="569" y="13791"/>
                  </a:cubicBezTo>
                  <a:cubicBezTo>
                    <a:pt x="1136" y="16289"/>
                    <a:pt x="2307" y="18910"/>
                    <a:pt x="1374" y="21296"/>
                  </a:cubicBezTo>
                  <a:cubicBezTo>
                    <a:pt x="1185" y="21776"/>
                    <a:pt x="913" y="22246"/>
                    <a:pt x="921" y="22762"/>
                  </a:cubicBezTo>
                  <a:cubicBezTo>
                    <a:pt x="932" y="23380"/>
                    <a:pt x="1355" y="23921"/>
                    <a:pt x="1849" y="24293"/>
                  </a:cubicBezTo>
                  <a:cubicBezTo>
                    <a:pt x="2646" y="24890"/>
                    <a:pt x="3559" y="25128"/>
                    <a:pt x="4517" y="25128"/>
                  </a:cubicBezTo>
                  <a:cubicBezTo>
                    <a:pt x="6301" y="25128"/>
                    <a:pt x="8239" y="24301"/>
                    <a:pt x="9868" y="23418"/>
                  </a:cubicBezTo>
                  <a:cubicBezTo>
                    <a:pt x="11665" y="22444"/>
                    <a:pt x="13735" y="21414"/>
                    <a:pt x="15685" y="21414"/>
                  </a:cubicBezTo>
                  <a:cubicBezTo>
                    <a:pt x="16453" y="21414"/>
                    <a:pt x="17203" y="21574"/>
                    <a:pt x="17910" y="21960"/>
                  </a:cubicBezTo>
                  <a:cubicBezTo>
                    <a:pt x="20585" y="23420"/>
                    <a:pt x="20837" y="27119"/>
                    <a:pt x="22486" y="29685"/>
                  </a:cubicBezTo>
                  <a:cubicBezTo>
                    <a:pt x="23522" y="31296"/>
                    <a:pt x="25450" y="32445"/>
                    <a:pt x="27291" y="32445"/>
                  </a:cubicBezTo>
                  <a:cubicBezTo>
                    <a:pt x="28027" y="32445"/>
                    <a:pt x="28749" y="32261"/>
                    <a:pt x="29394" y="31851"/>
                  </a:cubicBezTo>
                  <a:cubicBezTo>
                    <a:pt x="30163" y="31362"/>
                    <a:pt x="30731" y="30624"/>
                    <a:pt x="31285" y="29900"/>
                  </a:cubicBezTo>
                  <a:lnTo>
                    <a:pt x="34684" y="25460"/>
                  </a:lnTo>
                  <a:cubicBezTo>
                    <a:pt x="36183" y="23501"/>
                    <a:pt x="37736" y="21414"/>
                    <a:pt x="38025" y="18965"/>
                  </a:cubicBezTo>
                  <a:cubicBezTo>
                    <a:pt x="38582" y="14235"/>
                    <a:pt x="34390" y="10436"/>
                    <a:pt x="30609" y="7540"/>
                  </a:cubicBezTo>
                  <a:cubicBezTo>
                    <a:pt x="30407" y="6031"/>
                    <a:pt x="30190" y="4479"/>
                    <a:pt x="29421" y="3165"/>
                  </a:cubicBezTo>
                  <a:cubicBezTo>
                    <a:pt x="28683" y="1906"/>
                    <a:pt x="27576" y="1186"/>
                    <a:pt x="26718" y="1186"/>
                  </a:cubicBezTo>
                  <a:cubicBezTo>
                    <a:pt x="25783" y="1186"/>
                    <a:pt x="25141" y="2039"/>
                    <a:pt x="25589" y="3982"/>
                  </a:cubicBezTo>
                  <a:cubicBezTo>
                    <a:pt x="25561" y="3983"/>
                    <a:pt x="25533" y="3983"/>
                    <a:pt x="25505" y="3983"/>
                  </a:cubicBezTo>
                  <a:cubicBezTo>
                    <a:pt x="23077" y="3983"/>
                    <a:pt x="21095" y="399"/>
                    <a:pt x="18382" y="51"/>
                  </a:cubicBezTo>
                  <a:cubicBezTo>
                    <a:pt x="18115" y="17"/>
                    <a:pt x="17846" y="0"/>
                    <a:pt x="17573"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47" name="Google Shape;1047;p54"/>
          <p:cNvSpPr/>
          <p:nvPr/>
        </p:nvSpPr>
        <p:spPr>
          <a:xfrm>
            <a:off x="3298484" y="2257334"/>
            <a:ext cx="231572" cy="300604"/>
          </a:xfrm>
          <a:custGeom>
            <a:rect b="b" l="l" r="r" t="t"/>
            <a:pathLst>
              <a:path extrusionOk="0" h="3648" w="281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54"/>
          <p:cNvSpPr/>
          <p:nvPr/>
        </p:nvSpPr>
        <p:spPr>
          <a:xfrm>
            <a:off x="1065077" y="2073656"/>
            <a:ext cx="231572" cy="300604"/>
          </a:xfrm>
          <a:custGeom>
            <a:rect b="b" l="l" r="r" t="t"/>
            <a:pathLst>
              <a:path extrusionOk="0" h="3648" w="281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54"/>
          <p:cNvSpPr/>
          <p:nvPr/>
        </p:nvSpPr>
        <p:spPr>
          <a:xfrm>
            <a:off x="1212026" y="2374267"/>
            <a:ext cx="231572" cy="300604"/>
          </a:xfrm>
          <a:custGeom>
            <a:rect b="b" l="l" r="r" t="t"/>
            <a:pathLst>
              <a:path extrusionOk="0" h="3648" w="281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54"/>
          <p:cNvSpPr/>
          <p:nvPr/>
        </p:nvSpPr>
        <p:spPr>
          <a:xfrm>
            <a:off x="4870689" y="3587410"/>
            <a:ext cx="231572" cy="300604"/>
          </a:xfrm>
          <a:custGeom>
            <a:rect b="b" l="l" r="r" t="t"/>
            <a:pathLst>
              <a:path extrusionOk="0" h="3648" w="281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54"/>
          <p:cNvSpPr/>
          <p:nvPr/>
        </p:nvSpPr>
        <p:spPr>
          <a:xfrm>
            <a:off x="4462774" y="2674878"/>
            <a:ext cx="231572" cy="300604"/>
          </a:xfrm>
          <a:custGeom>
            <a:rect b="b" l="l" r="r" t="t"/>
            <a:pathLst>
              <a:path extrusionOk="0" h="3648" w="281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54"/>
          <p:cNvSpPr/>
          <p:nvPr/>
        </p:nvSpPr>
        <p:spPr>
          <a:xfrm>
            <a:off x="5977566" y="1666514"/>
            <a:ext cx="231572" cy="300604"/>
          </a:xfrm>
          <a:custGeom>
            <a:rect b="b" l="l" r="r" t="t"/>
            <a:pathLst>
              <a:path extrusionOk="0" h="3648" w="281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54"/>
          <p:cNvSpPr/>
          <p:nvPr/>
        </p:nvSpPr>
        <p:spPr>
          <a:xfrm>
            <a:off x="5977566" y="3044730"/>
            <a:ext cx="231572" cy="300604"/>
          </a:xfrm>
          <a:custGeom>
            <a:rect b="b" l="l" r="r" t="t"/>
            <a:pathLst>
              <a:path extrusionOk="0" h="3648" w="281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7" name="Shape 1057"/>
        <p:cNvGrpSpPr/>
        <p:nvPr/>
      </p:nvGrpSpPr>
      <p:grpSpPr>
        <a:xfrm>
          <a:off x="0" y="0"/>
          <a:ext cx="0" cy="0"/>
          <a:chOff x="0" y="0"/>
          <a:chExt cx="0" cy="0"/>
        </a:xfrm>
      </p:grpSpPr>
      <p:sp>
        <p:nvSpPr>
          <p:cNvPr id="1058" name="Google Shape;1058;p55"/>
          <p:cNvSpPr txBox="1"/>
          <p:nvPr>
            <p:ph idx="3" type="subTitle"/>
          </p:nvPr>
        </p:nvSpPr>
        <p:spPr>
          <a:xfrm>
            <a:off x="4327109" y="3936179"/>
            <a:ext cx="3346800" cy="393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latin typeface="Nunito"/>
                <a:ea typeface="Nunito"/>
                <a:cs typeface="Nunito"/>
                <a:sym typeface="Nunito"/>
              </a:rPr>
              <a:t>03</a:t>
            </a:r>
            <a:endParaRPr sz="2200">
              <a:latin typeface="Nunito"/>
              <a:ea typeface="Nunito"/>
              <a:cs typeface="Nunito"/>
              <a:sym typeface="Nunito"/>
            </a:endParaRPr>
          </a:p>
        </p:txBody>
      </p:sp>
      <p:sp>
        <p:nvSpPr>
          <p:cNvPr id="1059" name="Google Shape;1059;p55"/>
          <p:cNvSpPr txBox="1"/>
          <p:nvPr>
            <p:ph type="title"/>
          </p:nvPr>
        </p:nvSpPr>
        <p:spPr>
          <a:xfrm>
            <a:off x="174703" y="691900"/>
            <a:ext cx="4558500" cy="56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4400"/>
              <a:t>Market segmenting </a:t>
            </a:r>
            <a:endParaRPr sz="4400">
              <a:solidFill>
                <a:schemeClr val="accent3"/>
              </a:solidFill>
              <a:latin typeface="Caveat"/>
              <a:ea typeface="Caveat"/>
              <a:cs typeface="Caveat"/>
              <a:sym typeface="Caveat"/>
            </a:endParaRPr>
          </a:p>
        </p:txBody>
      </p:sp>
      <p:sp>
        <p:nvSpPr>
          <p:cNvPr id="1060" name="Google Shape;1060;p55"/>
          <p:cNvSpPr txBox="1"/>
          <p:nvPr>
            <p:ph idx="2" type="title"/>
          </p:nvPr>
        </p:nvSpPr>
        <p:spPr>
          <a:xfrm>
            <a:off x="4327109" y="3454408"/>
            <a:ext cx="3346800" cy="56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4400"/>
              <a:t>Positioning</a:t>
            </a:r>
            <a:endParaRPr sz="4400">
              <a:solidFill>
                <a:schemeClr val="accent3"/>
              </a:solidFill>
              <a:latin typeface="Caveat"/>
              <a:ea typeface="Caveat"/>
              <a:cs typeface="Caveat"/>
              <a:sym typeface="Caveat"/>
            </a:endParaRPr>
          </a:p>
        </p:txBody>
      </p:sp>
      <p:sp>
        <p:nvSpPr>
          <p:cNvPr id="1061" name="Google Shape;1061;p55"/>
          <p:cNvSpPr txBox="1"/>
          <p:nvPr>
            <p:ph idx="5" type="title"/>
          </p:nvPr>
        </p:nvSpPr>
        <p:spPr>
          <a:xfrm>
            <a:off x="1962453" y="1996660"/>
            <a:ext cx="3346800" cy="56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4400"/>
              <a:t>Targeting</a:t>
            </a:r>
            <a:endParaRPr sz="4400">
              <a:solidFill>
                <a:schemeClr val="accent3"/>
              </a:solidFill>
              <a:latin typeface="Caveat"/>
              <a:ea typeface="Caveat"/>
              <a:cs typeface="Caveat"/>
              <a:sym typeface="Caveat"/>
            </a:endParaRPr>
          </a:p>
        </p:txBody>
      </p:sp>
      <p:sp>
        <p:nvSpPr>
          <p:cNvPr id="1062" name="Google Shape;1062;p55"/>
          <p:cNvSpPr txBox="1"/>
          <p:nvPr>
            <p:ph idx="1" type="subTitle"/>
          </p:nvPr>
        </p:nvSpPr>
        <p:spPr>
          <a:xfrm>
            <a:off x="174691" y="1175119"/>
            <a:ext cx="3346800" cy="393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01</a:t>
            </a:r>
            <a:endParaRPr sz="2200"/>
          </a:p>
        </p:txBody>
      </p:sp>
      <p:sp>
        <p:nvSpPr>
          <p:cNvPr id="1063" name="Google Shape;1063;p55"/>
          <p:cNvSpPr txBox="1"/>
          <p:nvPr>
            <p:ph idx="4" type="subTitle"/>
          </p:nvPr>
        </p:nvSpPr>
        <p:spPr>
          <a:xfrm>
            <a:off x="1962453" y="2478093"/>
            <a:ext cx="3346800" cy="630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latin typeface="Nunito"/>
                <a:ea typeface="Nunito"/>
                <a:cs typeface="Nunito"/>
                <a:sym typeface="Nunito"/>
              </a:rPr>
              <a:t>02</a:t>
            </a:r>
            <a:endParaRPr sz="2200">
              <a:latin typeface="Nunito"/>
              <a:ea typeface="Nunito"/>
              <a:cs typeface="Nunito"/>
              <a:sym typeface="Nunito"/>
            </a:endParaRPr>
          </a:p>
        </p:txBody>
      </p:sp>
      <p:grpSp>
        <p:nvGrpSpPr>
          <p:cNvPr id="1064" name="Google Shape;1064;p55"/>
          <p:cNvGrpSpPr/>
          <p:nvPr/>
        </p:nvGrpSpPr>
        <p:grpSpPr>
          <a:xfrm>
            <a:off x="1673071" y="298465"/>
            <a:ext cx="351024" cy="350079"/>
            <a:chOff x="3859600" y="3591950"/>
            <a:chExt cx="296975" cy="296175"/>
          </a:xfrm>
        </p:grpSpPr>
        <p:sp>
          <p:nvSpPr>
            <p:cNvPr id="1065" name="Google Shape;1065;p55"/>
            <p:cNvSpPr/>
            <p:nvPr/>
          </p:nvSpPr>
          <p:spPr>
            <a:xfrm>
              <a:off x="4034450" y="3766000"/>
              <a:ext cx="122125" cy="122125"/>
            </a:xfrm>
            <a:custGeom>
              <a:rect b="b" l="l" r="r" t="t"/>
              <a:pathLst>
                <a:path extrusionOk="0" h="4885" w="4885">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55"/>
            <p:cNvSpPr/>
            <p:nvPr/>
          </p:nvSpPr>
          <p:spPr>
            <a:xfrm>
              <a:off x="3860400" y="3679375"/>
              <a:ext cx="260725" cy="173300"/>
            </a:xfrm>
            <a:custGeom>
              <a:rect b="b" l="l" r="r" t="t"/>
              <a:pathLst>
                <a:path extrusionOk="0" h="6932" w="10429">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55"/>
            <p:cNvSpPr/>
            <p:nvPr/>
          </p:nvSpPr>
          <p:spPr>
            <a:xfrm>
              <a:off x="3859600" y="3591950"/>
              <a:ext cx="261525" cy="70900"/>
            </a:xfrm>
            <a:custGeom>
              <a:rect b="b" l="l" r="r" t="t"/>
              <a:pathLst>
                <a:path extrusionOk="0" h="2836" w="10461">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8" name="Google Shape;1068;p55"/>
          <p:cNvGrpSpPr/>
          <p:nvPr/>
        </p:nvGrpSpPr>
        <p:grpSpPr>
          <a:xfrm>
            <a:off x="3487977" y="1604317"/>
            <a:ext cx="308177" cy="348572"/>
            <a:chOff x="2786075" y="3591800"/>
            <a:chExt cx="260725" cy="294900"/>
          </a:xfrm>
        </p:grpSpPr>
        <p:sp>
          <p:nvSpPr>
            <p:cNvPr id="1069" name="Google Shape;1069;p55"/>
            <p:cNvSpPr/>
            <p:nvPr/>
          </p:nvSpPr>
          <p:spPr>
            <a:xfrm>
              <a:off x="2898700" y="3677000"/>
              <a:ext cx="35475" cy="35475"/>
            </a:xfrm>
            <a:custGeom>
              <a:rect b="b" l="l" r="r" t="t"/>
              <a:pathLst>
                <a:path extrusionOk="0" h="1419" w="1419">
                  <a:moveTo>
                    <a:pt x="694" y="1"/>
                  </a:moveTo>
                  <a:cubicBezTo>
                    <a:pt x="316" y="1"/>
                    <a:pt x="1" y="316"/>
                    <a:pt x="1" y="725"/>
                  </a:cubicBezTo>
                  <a:cubicBezTo>
                    <a:pt x="1" y="1103"/>
                    <a:pt x="316" y="1418"/>
                    <a:pt x="694" y="1418"/>
                  </a:cubicBezTo>
                  <a:cubicBezTo>
                    <a:pt x="1103" y="1418"/>
                    <a:pt x="1418" y="1103"/>
                    <a:pt x="1418" y="725"/>
                  </a:cubicBezTo>
                  <a:cubicBezTo>
                    <a:pt x="1418" y="316"/>
                    <a:pt x="1103" y="1"/>
                    <a:pt x="6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55"/>
            <p:cNvSpPr/>
            <p:nvPr/>
          </p:nvSpPr>
          <p:spPr>
            <a:xfrm>
              <a:off x="2883750" y="3729775"/>
              <a:ext cx="66975" cy="33900"/>
            </a:xfrm>
            <a:custGeom>
              <a:rect b="b" l="l" r="r" t="t"/>
              <a:pathLst>
                <a:path extrusionOk="0" h="1356" w="2679">
                  <a:moveTo>
                    <a:pt x="1323" y="1"/>
                  </a:moveTo>
                  <a:cubicBezTo>
                    <a:pt x="693" y="1"/>
                    <a:pt x="189" y="379"/>
                    <a:pt x="0" y="977"/>
                  </a:cubicBezTo>
                  <a:cubicBezTo>
                    <a:pt x="378" y="1198"/>
                    <a:pt x="819" y="1355"/>
                    <a:pt x="1323" y="1355"/>
                  </a:cubicBezTo>
                  <a:cubicBezTo>
                    <a:pt x="1796" y="1355"/>
                    <a:pt x="2269" y="1198"/>
                    <a:pt x="2678" y="977"/>
                  </a:cubicBezTo>
                  <a:cubicBezTo>
                    <a:pt x="2489" y="410"/>
                    <a:pt x="1922" y="1"/>
                    <a:pt x="132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55"/>
            <p:cNvSpPr/>
            <p:nvPr/>
          </p:nvSpPr>
          <p:spPr>
            <a:xfrm>
              <a:off x="2855375" y="3643150"/>
              <a:ext cx="122125" cy="98475"/>
            </a:xfrm>
            <a:custGeom>
              <a:rect b="b" l="l" r="r" t="t"/>
              <a:pathLst>
                <a:path extrusionOk="0" h="3939" w="4885">
                  <a:moveTo>
                    <a:pt x="2458" y="0"/>
                  </a:moveTo>
                  <a:cubicBezTo>
                    <a:pt x="1198" y="0"/>
                    <a:pt x="222" y="977"/>
                    <a:pt x="64" y="2079"/>
                  </a:cubicBezTo>
                  <a:cubicBezTo>
                    <a:pt x="1" y="2741"/>
                    <a:pt x="159" y="3371"/>
                    <a:pt x="600" y="3938"/>
                  </a:cubicBezTo>
                  <a:cubicBezTo>
                    <a:pt x="820" y="3529"/>
                    <a:pt x="1135" y="3214"/>
                    <a:pt x="1482" y="3025"/>
                  </a:cubicBezTo>
                  <a:cubicBezTo>
                    <a:pt x="1230" y="2772"/>
                    <a:pt x="1072" y="2426"/>
                    <a:pt x="1072" y="2079"/>
                  </a:cubicBezTo>
                  <a:cubicBezTo>
                    <a:pt x="1072" y="1323"/>
                    <a:pt x="1734" y="693"/>
                    <a:pt x="2458" y="693"/>
                  </a:cubicBezTo>
                  <a:cubicBezTo>
                    <a:pt x="3214" y="693"/>
                    <a:pt x="3845" y="1323"/>
                    <a:pt x="3845" y="2079"/>
                  </a:cubicBezTo>
                  <a:cubicBezTo>
                    <a:pt x="3845" y="2426"/>
                    <a:pt x="3687" y="2772"/>
                    <a:pt x="3435" y="3025"/>
                  </a:cubicBezTo>
                  <a:cubicBezTo>
                    <a:pt x="3845" y="3214"/>
                    <a:pt x="4128" y="3529"/>
                    <a:pt x="4317" y="3938"/>
                  </a:cubicBezTo>
                  <a:cubicBezTo>
                    <a:pt x="4695" y="3466"/>
                    <a:pt x="4853" y="2930"/>
                    <a:pt x="4853" y="2394"/>
                  </a:cubicBezTo>
                  <a:cubicBezTo>
                    <a:pt x="4884" y="1103"/>
                    <a:pt x="3813" y="0"/>
                    <a:pt x="24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2" name="Google Shape;1072;p55"/>
            <p:cNvSpPr/>
            <p:nvPr/>
          </p:nvSpPr>
          <p:spPr>
            <a:xfrm>
              <a:off x="2801050" y="3591800"/>
              <a:ext cx="229225" cy="258500"/>
            </a:xfrm>
            <a:custGeom>
              <a:rect b="b" l="l" r="r" t="t"/>
              <a:pathLst>
                <a:path extrusionOk="0" h="10340" w="9169">
                  <a:moveTo>
                    <a:pt x="4679" y="1327"/>
                  </a:moveTo>
                  <a:cubicBezTo>
                    <a:pt x="6369" y="1327"/>
                    <a:pt x="7750" y="2741"/>
                    <a:pt x="7750" y="4448"/>
                  </a:cubicBezTo>
                  <a:cubicBezTo>
                    <a:pt x="7750" y="6244"/>
                    <a:pt x="6301" y="7599"/>
                    <a:pt x="4631" y="7599"/>
                  </a:cubicBezTo>
                  <a:cubicBezTo>
                    <a:pt x="2836" y="7599"/>
                    <a:pt x="1292" y="5961"/>
                    <a:pt x="1575" y="4039"/>
                  </a:cubicBezTo>
                  <a:cubicBezTo>
                    <a:pt x="1764" y="2716"/>
                    <a:pt x="2867" y="1550"/>
                    <a:pt x="4222" y="1361"/>
                  </a:cubicBezTo>
                  <a:cubicBezTo>
                    <a:pt x="4376" y="1338"/>
                    <a:pt x="4529" y="1327"/>
                    <a:pt x="4679" y="1327"/>
                  </a:cubicBezTo>
                  <a:close/>
                  <a:moveTo>
                    <a:pt x="4597" y="0"/>
                  </a:moveTo>
                  <a:cubicBezTo>
                    <a:pt x="4401" y="0"/>
                    <a:pt x="4202" y="13"/>
                    <a:pt x="4001" y="38"/>
                  </a:cubicBezTo>
                  <a:cubicBezTo>
                    <a:pt x="1985" y="290"/>
                    <a:pt x="378" y="1928"/>
                    <a:pt x="158" y="3913"/>
                  </a:cubicBezTo>
                  <a:cubicBezTo>
                    <a:pt x="0" y="5110"/>
                    <a:pt x="315" y="6244"/>
                    <a:pt x="1008" y="7189"/>
                  </a:cubicBezTo>
                  <a:cubicBezTo>
                    <a:pt x="1197" y="7473"/>
                    <a:pt x="1449" y="7756"/>
                    <a:pt x="1670" y="7945"/>
                  </a:cubicBezTo>
                  <a:lnTo>
                    <a:pt x="4411" y="10277"/>
                  </a:lnTo>
                  <a:cubicBezTo>
                    <a:pt x="4474" y="10308"/>
                    <a:pt x="4568" y="10340"/>
                    <a:pt x="4631" y="10340"/>
                  </a:cubicBezTo>
                  <a:cubicBezTo>
                    <a:pt x="4726" y="10340"/>
                    <a:pt x="4789" y="10308"/>
                    <a:pt x="4883" y="10277"/>
                  </a:cubicBezTo>
                  <a:lnTo>
                    <a:pt x="7593" y="7945"/>
                  </a:lnTo>
                  <a:cubicBezTo>
                    <a:pt x="7845" y="7756"/>
                    <a:pt x="8065" y="7473"/>
                    <a:pt x="8254" y="7189"/>
                  </a:cubicBezTo>
                  <a:cubicBezTo>
                    <a:pt x="8853" y="6402"/>
                    <a:pt x="9168" y="5457"/>
                    <a:pt x="9168" y="4480"/>
                  </a:cubicBezTo>
                  <a:cubicBezTo>
                    <a:pt x="9139" y="1996"/>
                    <a:pt x="7104" y="0"/>
                    <a:pt x="45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55"/>
            <p:cNvSpPr/>
            <p:nvPr/>
          </p:nvSpPr>
          <p:spPr>
            <a:xfrm>
              <a:off x="2786075" y="3800675"/>
              <a:ext cx="260725" cy="86025"/>
            </a:xfrm>
            <a:custGeom>
              <a:rect b="b" l="l" r="r" t="t"/>
              <a:pathLst>
                <a:path extrusionOk="0" h="3441" w="10429">
                  <a:moveTo>
                    <a:pt x="1702" y="0"/>
                  </a:moveTo>
                  <a:cubicBezTo>
                    <a:pt x="1576" y="0"/>
                    <a:pt x="1513" y="63"/>
                    <a:pt x="1418" y="189"/>
                  </a:cubicBezTo>
                  <a:lnTo>
                    <a:pt x="32" y="2930"/>
                  </a:lnTo>
                  <a:cubicBezTo>
                    <a:pt x="1" y="3056"/>
                    <a:pt x="1" y="3213"/>
                    <a:pt x="32" y="3308"/>
                  </a:cubicBezTo>
                  <a:cubicBezTo>
                    <a:pt x="95" y="3371"/>
                    <a:pt x="190" y="3434"/>
                    <a:pt x="316" y="3434"/>
                  </a:cubicBezTo>
                  <a:lnTo>
                    <a:pt x="10019" y="3434"/>
                  </a:lnTo>
                  <a:cubicBezTo>
                    <a:pt x="10045" y="3438"/>
                    <a:pt x="10070" y="3440"/>
                    <a:pt x="10093" y="3440"/>
                  </a:cubicBezTo>
                  <a:cubicBezTo>
                    <a:pt x="10241" y="3440"/>
                    <a:pt x="10338" y="3362"/>
                    <a:pt x="10366" y="3308"/>
                  </a:cubicBezTo>
                  <a:cubicBezTo>
                    <a:pt x="10429" y="3182"/>
                    <a:pt x="10429" y="3056"/>
                    <a:pt x="10366" y="2930"/>
                  </a:cubicBezTo>
                  <a:lnTo>
                    <a:pt x="8979" y="189"/>
                  </a:lnTo>
                  <a:cubicBezTo>
                    <a:pt x="8948" y="63"/>
                    <a:pt x="8822" y="32"/>
                    <a:pt x="8696" y="0"/>
                  </a:cubicBezTo>
                  <a:lnTo>
                    <a:pt x="8601" y="95"/>
                  </a:lnTo>
                  <a:lnTo>
                    <a:pt x="5860" y="2426"/>
                  </a:lnTo>
                  <a:cubicBezTo>
                    <a:pt x="5671" y="2583"/>
                    <a:pt x="5451" y="2678"/>
                    <a:pt x="5199" y="2678"/>
                  </a:cubicBezTo>
                  <a:cubicBezTo>
                    <a:pt x="4978" y="2678"/>
                    <a:pt x="4726" y="2583"/>
                    <a:pt x="4537" y="2426"/>
                  </a:cubicBezTo>
                  <a:lnTo>
                    <a:pt x="1828" y="95"/>
                  </a:lnTo>
                  <a:lnTo>
                    <a:pt x="170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4" name="Google Shape;1074;p55"/>
          <p:cNvGrpSpPr/>
          <p:nvPr/>
        </p:nvGrpSpPr>
        <p:grpSpPr>
          <a:xfrm>
            <a:off x="5822677" y="3061655"/>
            <a:ext cx="355664" cy="349133"/>
            <a:chOff x="5716825" y="3235950"/>
            <a:chExt cx="300900" cy="295375"/>
          </a:xfrm>
        </p:grpSpPr>
        <p:sp>
          <p:nvSpPr>
            <p:cNvPr id="1075" name="Google Shape;1075;p55"/>
            <p:cNvSpPr/>
            <p:nvPr/>
          </p:nvSpPr>
          <p:spPr>
            <a:xfrm>
              <a:off x="5716825" y="3309975"/>
              <a:ext cx="137075" cy="146525"/>
            </a:xfrm>
            <a:custGeom>
              <a:rect b="b" l="l" r="r" t="t"/>
              <a:pathLst>
                <a:path extrusionOk="0" h="5861" w="5483">
                  <a:moveTo>
                    <a:pt x="2584" y="1"/>
                  </a:moveTo>
                  <a:lnTo>
                    <a:pt x="410" y="2206"/>
                  </a:lnTo>
                  <a:cubicBezTo>
                    <a:pt x="1" y="2615"/>
                    <a:pt x="1" y="3277"/>
                    <a:pt x="410" y="3655"/>
                  </a:cubicBezTo>
                  <a:lnTo>
                    <a:pt x="2584" y="5860"/>
                  </a:lnTo>
                  <a:lnTo>
                    <a:pt x="3781" y="4632"/>
                  </a:lnTo>
                  <a:cubicBezTo>
                    <a:pt x="3844" y="4584"/>
                    <a:pt x="3939" y="4561"/>
                    <a:pt x="4029" y="4561"/>
                  </a:cubicBezTo>
                  <a:cubicBezTo>
                    <a:pt x="4120" y="4561"/>
                    <a:pt x="4206" y="4584"/>
                    <a:pt x="4254" y="4632"/>
                  </a:cubicBezTo>
                  <a:lnTo>
                    <a:pt x="4726" y="5104"/>
                  </a:lnTo>
                  <a:cubicBezTo>
                    <a:pt x="4789" y="5167"/>
                    <a:pt x="4884" y="5199"/>
                    <a:pt x="4974" y="5199"/>
                  </a:cubicBezTo>
                  <a:cubicBezTo>
                    <a:pt x="5065" y="5199"/>
                    <a:pt x="5152" y="5167"/>
                    <a:pt x="5199" y="5104"/>
                  </a:cubicBezTo>
                  <a:cubicBezTo>
                    <a:pt x="5325" y="5010"/>
                    <a:pt x="5325" y="4758"/>
                    <a:pt x="5199" y="4632"/>
                  </a:cubicBezTo>
                  <a:lnTo>
                    <a:pt x="4726" y="4159"/>
                  </a:lnTo>
                  <a:cubicBezTo>
                    <a:pt x="4632" y="4065"/>
                    <a:pt x="4632" y="3813"/>
                    <a:pt x="4726" y="3687"/>
                  </a:cubicBezTo>
                  <a:lnTo>
                    <a:pt x="5482" y="2962"/>
                  </a:lnTo>
                  <a:lnTo>
                    <a:pt x="5010" y="2489"/>
                  </a:lnTo>
                  <a:lnTo>
                    <a:pt x="4789" y="2710"/>
                  </a:lnTo>
                  <a:cubicBezTo>
                    <a:pt x="4584" y="2915"/>
                    <a:pt x="4317" y="3017"/>
                    <a:pt x="4049" y="3017"/>
                  </a:cubicBezTo>
                  <a:cubicBezTo>
                    <a:pt x="3781" y="3017"/>
                    <a:pt x="3513" y="2915"/>
                    <a:pt x="3309" y="2710"/>
                  </a:cubicBezTo>
                  <a:cubicBezTo>
                    <a:pt x="2930" y="2332"/>
                    <a:pt x="2930" y="1670"/>
                    <a:pt x="3309" y="1261"/>
                  </a:cubicBezTo>
                  <a:lnTo>
                    <a:pt x="3561" y="1040"/>
                  </a:lnTo>
                  <a:lnTo>
                    <a:pt x="258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55"/>
            <p:cNvSpPr/>
            <p:nvPr/>
          </p:nvSpPr>
          <p:spPr>
            <a:xfrm>
              <a:off x="5794025" y="3235950"/>
              <a:ext cx="145725" cy="133900"/>
            </a:xfrm>
            <a:custGeom>
              <a:rect b="b" l="l" r="r" t="t"/>
              <a:pathLst>
                <a:path extrusionOk="0" h="5356" w="5829">
                  <a:moveTo>
                    <a:pt x="2926" y="0"/>
                  </a:moveTo>
                  <a:cubicBezTo>
                    <a:pt x="2662" y="0"/>
                    <a:pt x="2394" y="95"/>
                    <a:pt x="2205" y="284"/>
                  </a:cubicBezTo>
                  <a:lnTo>
                    <a:pt x="0" y="2457"/>
                  </a:lnTo>
                  <a:lnTo>
                    <a:pt x="1229" y="3686"/>
                  </a:lnTo>
                  <a:cubicBezTo>
                    <a:pt x="1323" y="3781"/>
                    <a:pt x="1323" y="4033"/>
                    <a:pt x="1229" y="4127"/>
                  </a:cubicBezTo>
                  <a:lnTo>
                    <a:pt x="725" y="4600"/>
                  </a:lnTo>
                  <a:cubicBezTo>
                    <a:pt x="630" y="4726"/>
                    <a:pt x="630" y="4978"/>
                    <a:pt x="725" y="5072"/>
                  </a:cubicBezTo>
                  <a:cubicBezTo>
                    <a:pt x="788" y="5135"/>
                    <a:pt x="882" y="5167"/>
                    <a:pt x="977" y="5167"/>
                  </a:cubicBezTo>
                  <a:cubicBezTo>
                    <a:pt x="1071" y="5167"/>
                    <a:pt x="1166" y="5135"/>
                    <a:pt x="1229" y="5072"/>
                  </a:cubicBezTo>
                  <a:lnTo>
                    <a:pt x="1701" y="4600"/>
                  </a:lnTo>
                  <a:cubicBezTo>
                    <a:pt x="1749" y="4553"/>
                    <a:pt x="1835" y="4529"/>
                    <a:pt x="1926" y="4529"/>
                  </a:cubicBezTo>
                  <a:cubicBezTo>
                    <a:pt x="2016" y="4529"/>
                    <a:pt x="2111" y="4553"/>
                    <a:pt x="2174" y="4600"/>
                  </a:cubicBezTo>
                  <a:lnTo>
                    <a:pt x="2898" y="5356"/>
                  </a:lnTo>
                  <a:lnTo>
                    <a:pt x="3371" y="4883"/>
                  </a:lnTo>
                  <a:lnTo>
                    <a:pt x="3151" y="4663"/>
                  </a:lnTo>
                  <a:cubicBezTo>
                    <a:pt x="2741" y="4253"/>
                    <a:pt x="2741" y="3592"/>
                    <a:pt x="3151" y="3214"/>
                  </a:cubicBezTo>
                  <a:cubicBezTo>
                    <a:pt x="3340" y="3009"/>
                    <a:pt x="3607" y="2906"/>
                    <a:pt x="3875" y="2906"/>
                  </a:cubicBezTo>
                  <a:cubicBezTo>
                    <a:pt x="4143" y="2906"/>
                    <a:pt x="4411" y="3009"/>
                    <a:pt x="4600" y="3214"/>
                  </a:cubicBezTo>
                  <a:lnTo>
                    <a:pt x="4852" y="3434"/>
                  </a:lnTo>
                  <a:lnTo>
                    <a:pt x="5828" y="2457"/>
                  </a:lnTo>
                  <a:lnTo>
                    <a:pt x="3623" y="284"/>
                  </a:lnTo>
                  <a:cubicBezTo>
                    <a:pt x="3450" y="95"/>
                    <a:pt x="3190" y="0"/>
                    <a:pt x="29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55"/>
            <p:cNvSpPr/>
            <p:nvPr/>
          </p:nvSpPr>
          <p:spPr>
            <a:xfrm>
              <a:off x="5880650" y="3309975"/>
              <a:ext cx="137075" cy="145725"/>
            </a:xfrm>
            <a:custGeom>
              <a:rect b="b" l="l" r="r" t="t"/>
              <a:pathLst>
                <a:path extrusionOk="0" h="5829" w="5483">
                  <a:moveTo>
                    <a:pt x="2899" y="1"/>
                  </a:moveTo>
                  <a:lnTo>
                    <a:pt x="1702" y="1229"/>
                  </a:lnTo>
                  <a:cubicBezTo>
                    <a:pt x="1639" y="1292"/>
                    <a:pt x="1544" y="1324"/>
                    <a:pt x="1450" y="1324"/>
                  </a:cubicBezTo>
                  <a:cubicBezTo>
                    <a:pt x="1355" y="1324"/>
                    <a:pt x="1261" y="1292"/>
                    <a:pt x="1198" y="1229"/>
                  </a:cubicBezTo>
                  <a:lnTo>
                    <a:pt x="725" y="757"/>
                  </a:lnTo>
                  <a:cubicBezTo>
                    <a:pt x="678" y="694"/>
                    <a:pt x="591" y="662"/>
                    <a:pt x="501" y="662"/>
                  </a:cubicBezTo>
                  <a:cubicBezTo>
                    <a:pt x="410" y="662"/>
                    <a:pt x="316" y="694"/>
                    <a:pt x="253" y="757"/>
                  </a:cubicBezTo>
                  <a:cubicBezTo>
                    <a:pt x="158" y="883"/>
                    <a:pt x="158" y="1103"/>
                    <a:pt x="253" y="1229"/>
                  </a:cubicBezTo>
                  <a:lnTo>
                    <a:pt x="725" y="1702"/>
                  </a:lnTo>
                  <a:cubicBezTo>
                    <a:pt x="851" y="1828"/>
                    <a:pt x="851" y="2048"/>
                    <a:pt x="725" y="2174"/>
                  </a:cubicBezTo>
                  <a:lnTo>
                    <a:pt x="1" y="2899"/>
                  </a:lnTo>
                  <a:lnTo>
                    <a:pt x="473" y="3372"/>
                  </a:lnTo>
                  <a:lnTo>
                    <a:pt x="694" y="3151"/>
                  </a:lnTo>
                  <a:cubicBezTo>
                    <a:pt x="898" y="2946"/>
                    <a:pt x="1166" y="2844"/>
                    <a:pt x="1434" y="2844"/>
                  </a:cubicBezTo>
                  <a:cubicBezTo>
                    <a:pt x="1702" y="2844"/>
                    <a:pt x="1970" y="2946"/>
                    <a:pt x="2174" y="3151"/>
                  </a:cubicBezTo>
                  <a:cubicBezTo>
                    <a:pt x="2552" y="3529"/>
                    <a:pt x="2552" y="4222"/>
                    <a:pt x="2174" y="4600"/>
                  </a:cubicBezTo>
                  <a:lnTo>
                    <a:pt x="1922" y="4852"/>
                  </a:lnTo>
                  <a:lnTo>
                    <a:pt x="2899" y="5829"/>
                  </a:lnTo>
                  <a:lnTo>
                    <a:pt x="5073" y="3655"/>
                  </a:lnTo>
                  <a:cubicBezTo>
                    <a:pt x="5482" y="3277"/>
                    <a:pt x="5482" y="2615"/>
                    <a:pt x="5073" y="2206"/>
                  </a:cubicBezTo>
                  <a:lnTo>
                    <a:pt x="289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55"/>
            <p:cNvSpPr/>
            <p:nvPr/>
          </p:nvSpPr>
          <p:spPr>
            <a:xfrm>
              <a:off x="5794025" y="3396625"/>
              <a:ext cx="147300" cy="134700"/>
            </a:xfrm>
            <a:custGeom>
              <a:rect b="b" l="l" r="r" t="t"/>
              <a:pathLst>
                <a:path extrusionOk="0" h="5388" w="5892">
                  <a:moveTo>
                    <a:pt x="2993" y="0"/>
                  </a:moveTo>
                  <a:lnTo>
                    <a:pt x="2520" y="473"/>
                  </a:lnTo>
                  <a:lnTo>
                    <a:pt x="2741" y="725"/>
                  </a:lnTo>
                  <a:cubicBezTo>
                    <a:pt x="3151" y="1103"/>
                    <a:pt x="3151" y="1764"/>
                    <a:pt x="2741" y="2174"/>
                  </a:cubicBezTo>
                  <a:cubicBezTo>
                    <a:pt x="2505" y="2363"/>
                    <a:pt x="2221" y="2457"/>
                    <a:pt x="1949" y="2457"/>
                  </a:cubicBezTo>
                  <a:cubicBezTo>
                    <a:pt x="1678" y="2457"/>
                    <a:pt x="1418" y="2363"/>
                    <a:pt x="1229" y="2174"/>
                  </a:cubicBezTo>
                  <a:lnTo>
                    <a:pt x="977" y="1922"/>
                  </a:lnTo>
                  <a:lnTo>
                    <a:pt x="0" y="2930"/>
                  </a:lnTo>
                  <a:lnTo>
                    <a:pt x="2205" y="5072"/>
                  </a:lnTo>
                  <a:cubicBezTo>
                    <a:pt x="2394" y="5293"/>
                    <a:pt x="2678" y="5387"/>
                    <a:pt x="2930" y="5387"/>
                  </a:cubicBezTo>
                  <a:cubicBezTo>
                    <a:pt x="3214" y="5387"/>
                    <a:pt x="3497" y="5293"/>
                    <a:pt x="3686" y="5072"/>
                  </a:cubicBezTo>
                  <a:lnTo>
                    <a:pt x="5891" y="2930"/>
                  </a:lnTo>
                  <a:lnTo>
                    <a:pt x="4663" y="1701"/>
                  </a:lnTo>
                  <a:cubicBezTo>
                    <a:pt x="4568" y="1575"/>
                    <a:pt x="4568" y="1355"/>
                    <a:pt x="4663" y="1229"/>
                  </a:cubicBezTo>
                  <a:lnTo>
                    <a:pt x="5167" y="756"/>
                  </a:lnTo>
                  <a:cubicBezTo>
                    <a:pt x="5261" y="630"/>
                    <a:pt x="5261" y="410"/>
                    <a:pt x="5167" y="284"/>
                  </a:cubicBezTo>
                  <a:cubicBezTo>
                    <a:pt x="5104" y="221"/>
                    <a:pt x="5009" y="189"/>
                    <a:pt x="4915" y="189"/>
                  </a:cubicBezTo>
                  <a:cubicBezTo>
                    <a:pt x="4820" y="189"/>
                    <a:pt x="4726" y="221"/>
                    <a:pt x="4663" y="284"/>
                  </a:cubicBezTo>
                  <a:lnTo>
                    <a:pt x="4190" y="756"/>
                  </a:lnTo>
                  <a:cubicBezTo>
                    <a:pt x="4143" y="819"/>
                    <a:pt x="4056" y="851"/>
                    <a:pt x="3966" y="851"/>
                  </a:cubicBezTo>
                  <a:cubicBezTo>
                    <a:pt x="3875" y="851"/>
                    <a:pt x="3781" y="819"/>
                    <a:pt x="3718" y="756"/>
                  </a:cubicBezTo>
                  <a:lnTo>
                    <a:pt x="299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1082" name="Shape 1082"/>
        <p:cNvGrpSpPr/>
        <p:nvPr/>
      </p:nvGrpSpPr>
      <p:grpSpPr>
        <a:xfrm>
          <a:off x="0" y="0"/>
          <a:ext cx="0" cy="0"/>
          <a:chOff x="0" y="0"/>
          <a:chExt cx="0" cy="0"/>
        </a:xfrm>
      </p:grpSpPr>
      <p:sp>
        <p:nvSpPr>
          <p:cNvPr id="1083" name="Google Shape;1083;p56"/>
          <p:cNvSpPr txBox="1"/>
          <p:nvPr/>
        </p:nvSpPr>
        <p:spPr>
          <a:xfrm>
            <a:off x="574650" y="1031075"/>
            <a:ext cx="5115300" cy="3696000"/>
          </a:xfrm>
          <a:prstGeom prst="rect">
            <a:avLst/>
          </a:prstGeom>
          <a:noFill/>
          <a:ln>
            <a:noFill/>
          </a:ln>
        </p:spPr>
        <p:txBody>
          <a:bodyPr anchorCtr="0" anchor="t" bIns="91425" lIns="91425" spcFirstLastPara="1" rIns="91425" wrap="square" tIns="91425">
            <a:noAutofit/>
          </a:bodyPr>
          <a:lstStyle/>
          <a:p>
            <a:pPr indent="-342900" lvl="0" marL="457200" rtl="0" algn="just">
              <a:lnSpc>
                <a:spcPct val="115000"/>
              </a:lnSpc>
              <a:spcBef>
                <a:spcPts val="1200"/>
              </a:spcBef>
              <a:spcAft>
                <a:spcPts val="0"/>
              </a:spcAft>
              <a:buSzPts val="1800"/>
              <a:buAutoNum type="arabicParenBoth"/>
            </a:pPr>
            <a:r>
              <a:rPr b="1" i="1" lang="en" sz="1800"/>
              <a:t>Market Segmenting.</a:t>
            </a:r>
            <a:r>
              <a:rPr lang="en" sz="1800"/>
              <a:t> Becoming acquainted with the profile of target markets in order to group them according to the homogeneity of their needs and wants enables one to present various options on what segment will the company be able to sustain the accomplishment of their objectives as to growth rate and profit margin. </a:t>
            </a:r>
            <a:endParaRPr sz="1800"/>
          </a:p>
          <a:p>
            <a:pPr indent="0" lvl="0" marL="0" rtl="0" algn="ctr">
              <a:spcBef>
                <a:spcPts val="1200"/>
              </a:spcBef>
              <a:spcAft>
                <a:spcPts val="0"/>
              </a:spcAft>
              <a:buNone/>
            </a:pPr>
            <a:r>
              <a:t/>
            </a:r>
            <a:endParaRPr>
              <a:solidFill>
                <a:schemeClr val="dk1"/>
              </a:solidFill>
              <a:latin typeface="Nunito"/>
              <a:ea typeface="Nunito"/>
              <a:cs typeface="Nunito"/>
              <a:sym typeface="Nunito"/>
            </a:endParaRPr>
          </a:p>
        </p:txBody>
      </p:sp>
      <p:sp>
        <p:nvSpPr>
          <p:cNvPr id="1084" name="Google Shape;1084;p56"/>
          <p:cNvSpPr/>
          <p:nvPr/>
        </p:nvSpPr>
        <p:spPr>
          <a:xfrm>
            <a:off x="6215947" y="1795600"/>
            <a:ext cx="345600" cy="656100"/>
          </a:xfrm>
          <a:prstGeom prst="roundRect">
            <a:avLst>
              <a:gd fmla="val 16667"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56"/>
          <p:cNvSpPr/>
          <p:nvPr/>
        </p:nvSpPr>
        <p:spPr>
          <a:xfrm>
            <a:off x="6808622" y="1795600"/>
            <a:ext cx="345600" cy="2017800"/>
          </a:xfrm>
          <a:prstGeom prst="roundRect">
            <a:avLst>
              <a:gd fmla="val 166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56"/>
          <p:cNvSpPr/>
          <p:nvPr/>
        </p:nvSpPr>
        <p:spPr>
          <a:xfrm>
            <a:off x="7401297" y="1795600"/>
            <a:ext cx="345600" cy="1305300"/>
          </a:xfrm>
          <a:prstGeom prst="roundRect">
            <a:avLst>
              <a:gd fmla="val 16667" name="adj"/>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4"/>
              </a:solidFill>
            </a:endParaRPr>
          </a:p>
        </p:txBody>
      </p:sp>
      <p:grpSp>
        <p:nvGrpSpPr>
          <p:cNvPr id="1087" name="Google Shape;1087;p56"/>
          <p:cNvGrpSpPr/>
          <p:nvPr/>
        </p:nvGrpSpPr>
        <p:grpSpPr>
          <a:xfrm>
            <a:off x="6851178" y="1381338"/>
            <a:ext cx="260470" cy="259041"/>
            <a:chOff x="-6329100" y="3632100"/>
            <a:chExt cx="293025" cy="291450"/>
          </a:xfrm>
        </p:grpSpPr>
        <p:sp>
          <p:nvSpPr>
            <p:cNvPr id="1088" name="Google Shape;1088;p56"/>
            <p:cNvSpPr/>
            <p:nvPr/>
          </p:nvSpPr>
          <p:spPr>
            <a:xfrm>
              <a:off x="-6210700" y="3751600"/>
              <a:ext cx="174625" cy="171950"/>
            </a:xfrm>
            <a:custGeom>
              <a:rect b="b" l="l" r="r" t="t"/>
              <a:pathLst>
                <a:path extrusionOk="0" h="6878" w="6985">
                  <a:moveTo>
                    <a:pt x="492" y="0"/>
                  </a:moveTo>
                  <a:cubicBezTo>
                    <a:pt x="219" y="0"/>
                    <a:pt x="0" y="235"/>
                    <a:pt x="85" y="545"/>
                  </a:cubicBezTo>
                  <a:lnTo>
                    <a:pt x="1503" y="5712"/>
                  </a:lnTo>
                  <a:cubicBezTo>
                    <a:pt x="1559" y="5882"/>
                    <a:pt x="1707" y="5984"/>
                    <a:pt x="1856" y="5984"/>
                  </a:cubicBezTo>
                  <a:cubicBezTo>
                    <a:pt x="1956" y="5984"/>
                    <a:pt x="2057" y="5939"/>
                    <a:pt x="2133" y="5838"/>
                  </a:cubicBezTo>
                  <a:lnTo>
                    <a:pt x="2889" y="4735"/>
                  </a:lnTo>
                  <a:lnTo>
                    <a:pt x="3739" y="5712"/>
                  </a:lnTo>
                  <a:lnTo>
                    <a:pt x="4622" y="6594"/>
                  </a:lnTo>
                  <a:cubicBezTo>
                    <a:pt x="4811" y="6783"/>
                    <a:pt x="5086" y="6878"/>
                    <a:pt x="5362" y="6878"/>
                  </a:cubicBezTo>
                  <a:cubicBezTo>
                    <a:pt x="5638" y="6878"/>
                    <a:pt x="5913" y="6783"/>
                    <a:pt x="6102" y="6594"/>
                  </a:cubicBezTo>
                  <a:lnTo>
                    <a:pt x="6575" y="6122"/>
                  </a:lnTo>
                  <a:cubicBezTo>
                    <a:pt x="6984" y="5712"/>
                    <a:pt x="6984" y="5113"/>
                    <a:pt x="6575" y="4672"/>
                  </a:cubicBezTo>
                  <a:lnTo>
                    <a:pt x="4811" y="2814"/>
                  </a:lnTo>
                  <a:lnTo>
                    <a:pt x="5913" y="2058"/>
                  </a:lnTo>
                  <a:cubicBezTo>
                    <a:pt x="6134" y="1900"/>
                    <a:pt x="6102" y="1522"/>
                    <a:pt x="5787" y="1427"/>
                  </a:cubicBezTo>
                  <a:lnTo>
                    <a:pt x="589" y="10"/>
                  </a:lnTo>
                  <a:cubicBezTo>
                    <a:pt x="556" y="3"/>
                    <a:pt x="524" y="0"/>
                    <a:pt x="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089" name="Google Shape;1089;p56"/>
            <p:cNvSpPr/>
            <p:nvPr/>
          </p:nvSpPr>
          <p:spPr>
            <a:xfrm>
              <a:off x="-6272400" y="3691975"/>
              <a:ext cx="136300" cy="135500"/>
            </a:xfrm>
            <a:custGeom>
              <a:rect b="b" l="l" r="r" t="t"/>
              <a:pathLst>
                <a:path extrusionOk="0" h="5420" w="5452">
                  <a:moveTo>
                    <a:pt x="2742" y="0"/>
                  </a:moveTo>
                  <a:cubicBezTo>
                    <a:pt x="1261" y="0"/>
                    <a:pt x="1" y="1229"/>
                    <a:pt x="1" y="2710"/>
                  </a:cubicBezTo>
                  <a:cubicBezTo>
                    <a:pt x="1" y="4127"/>
                    <a:pt x="1041" y="5293"/>
                    <a:pt x="2427" y="5419"/>
                  </a:cubicBezTo>
                  <a:lnTo>
                    <a:pt x="2112" y="4317"/>
                  </a:lnTo>
                  <a:cubicBezTo>
                    <a:pt x="1482" y="4096"/>
                    <a:pt x="1009" y="3466"/>
                    <a:pt x="1009" y="2741"/>
                  </a:cubicBezTo>
                  <a:cubicBezTo>
                    <a:pt x="1041" y="1765"/>
                    <a:pt x="1828" y="1009"/>
                    <a:pt x="2773" y="1009"/>
                  </a:cubicBezTo>
                  <a:cubicBezTo>
                    <a:pt x="3530" y="1009"/>
                    <a:pt x="4128" y="1481"/>
                    <a:pt x="4349" y="2143"/>
                  </a:cubicBezTo>
                  <a:lnTo>
                    <a:pt x="5451" y="2458"/>
                  </a:lnTo>
                  <a:cubicBezTo>
                    <a:pt x="5294" y="1072"/>
                    <a:pt x="4160" y="0"/>
                    <a:pt x="27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090" name="Google Shape;1090;p56"/>
            <p:cNvSpPr/>
            <p:nvPr/>
          </p:nvSpPr>
          <p:spPr>
            <a:xfrm>
              <a:off x="-6329100" y="3632100"/>
              <a:ext cx="257575" cy="256025"/>
            </a:xfrm>
            <a:custGeom>
              <a:rect b="b" l="l" r="r" t="t"/>
              <a:pathLst>
                <a:path extrusionOk="0" h="10241" w="10303">
                  <a:moveTo>
                    <a:pt x="5136" y="1"/>
                  </a:moveTo>
                  <a:cubicBezTo>
                    <a:pt x="2301" y="1"/>
                    <a:pt x="1" y="2269"/>
                    <a:pt x="1" y="5105"/>
                  </a:cubicBezTo>
                  <a:cubicBezTo>
                    <a:pt x="1" y="7972"/>
                    <a:pt x="2332" y="10240"/>
                    <a:pt x="5136" y="10240"/>
                  </a:cubicBezTo>
                  <a:cubicBezTo>
                    <a:pt x="5262" y="10240"/>
                    <a:pt x="5356" y="10240"/>
                    <a:pt x="5451" y="10177"/>
                  </a:cubicBezTo>
                  <a:lnTo>
                    <a:pt x="4978" y="8444"/>
                  </a:lnTo>
                  <a:cubicBezTo>
                    <a:pt x="4959" y="8445"/>
                    <a:pt x="4940" y="8445"/>
                    <a:pt x="4921" y="8445"/>
                  </a:cubicBezTo>
                  <a:cubicBezTo>
                    <a:pt x="3089" y="8445"/>
                    <a:pt x="1639" y="6945"/>
                    <a:pt x="1639" y="5105"/>
                  </a:cubicBezTo>
                  <a:cubicBezTo>
                    <a:pt x="1639" y="3214"/>
                    <a:pt x="3151" y="1702"/>
                    <a:pt x="5073" y="1702"/>
                  </a:cubicBezTo>
                  <a:cubicBezTo>
                    <a:pt x="6900" y="1702"/>
                    <a:pt x="8412" y="3151"/>
                    <a:pt x="8475" y="4979"/>
                  </a:cubicBezTo>
                  <a:lnTo>
                    <a:pt x="10208" y="5451"/>
                  </a:lnTo>
                  <a:cubicBezTo>
                    <a:pt x="10303" y="4002"/>
                    <a:pt x="9799" y="2553"/>
                    <a:pt x="8759" y="1482"/>
                  </a:cubicBezTo>
                  <a:cubicBezTo>
                    <a:pt x="7782" y="505"/>
                    <a:pt x="6522" y="1"/>
                    <a:pt x="513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grpSp>
        <p:nvGrpSpPr>
          <p:cNvPr id="1091" name="Google Shape;1091;p56"/>
          <p:cNvGrpSpPr/>
          <p:nvPr/>
        </p:nvGrpSpPr>
        <p:grpSpPr>
          <a:xfrm>
            <a:off x="7443500" y="1381338"/>
            <a:ext cx="261181" cy="259041"/>
            <a:chOff x="-2310650" y="3958175"/>
            <a:chExt cx="293825" cy="291450"/>
          </a:xfrm>
        </p:grpSpPr>
        <p:sp>
          <p:nvSpPr>
            <p:cNvPr id="1092" name="Google Shape;1092;p56"/>
            <p:cNvSpPr/>
            <p:nvPr/>
          </p:nvSpPr>
          <p:spPr>
            <a:xfrm>
              <a:off x="-2310650" y="3958175"/>
              <a:ext cx="185925" cy="118950"/>
            </a:xfrm>
            <a:custGeom>
              <a:rect b="b" l="l" r="r" t="t"/>
              <a:pathLst>
                <a:path extrusionOk="0" h="4758" w="7437">
                  <a:moveTo>
                    <a:pt x="1009" y="1"/>
                  </a:moveTo>
                  <a:cubicBezTo>
                    <a:pt x="474" y="1"/>
                    <a:pt x="1" y="474"/>
                    <a:pt x="1" y="1009"/>
                  </a:cubicBezTo>
                  <a:lnTo>
                    <a:pt x="1" y="2395"/>
                  </a:lnTo>
                  <a:cubicBezTo>
                    <a:pt x="1" y="2931"/>
                    <a:pt x="474" y="3372"/>
                    <a:pt x="1009" y="3372"/>
                  </a:cubicBezTo>
                  <a:lnTo>
                    <a:pt x="1356" y="3372"/>
                  </a:lnTo>
                  <a:lnTo>
                    <a:pt x="1356" y="4412"/>
                  </a:lnTo>
                  <a:cubicBezTo>
                    <a:pt x="1356" y="4618"/>
                    <a:pt x="1518" y="4757"/>
                    <a:pt x="1692" y="4757"/>
                  </a:cubicBezTo>
                  <a:cubicBezTo>
                    <a:pt x="1784" y="4757"/>
                    <a:pt x="1878" y="4719"/>
                    <a:pt x="1954" y="4632"/>
                  </a:cubicBezTo>
                  <a:lnTo>
                    <a:pt x="3214" y="3372"/>
                  </a:lnTo>
                  <a:lnTo>
                    <a:pt x="3403" y="3372"/>
                  </a:lnTo>
                  <a:lnTo>
                    <a:pt x="3403" y="2364"/>
                  </a:lnTo>
                  <a:cubicBezTo>
                    <a:pt x="3403" y="1419"/>
                    <a:pt x="4160" y="663"/>
                    <a:pt x="5105" y="663"/>
                  </a:cubicBezTo>
                  <a:lnTo>
                    <a:pt x="7436" y="663"/>
                  </a:lnTo>
                  <a:cubicBezTo>
                    <a:pt x="7279" y="253"/>
                    <a:pt x="6932" y="1"/>
                    <a:pt x="64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093" name="Google Shape;1093;p56"/>
            <p:cNvSpPr/>
            <p:nvPr/>
          </p:nvSpPr>
          <p:spPr>
            <a:xfrm>
              <a:off x="-2309075" y="3992050"/>
              <a:ext cx="292250" cy="257575"/>
            </a:xfrm>
            <a:custGeom>
              <a:rect b="b" l="l" r="r" t="t"/>
              <a:pathLst>
                <a:path extrusionOk="0" h="10303" w="11690">
                  <a:moveTo>
                    <a:pt x="5042" y="1"/>
                  </a:moveTo>
                  <a:cubicBezTo>
                    <a:pt x="4506" y="1"/>
                    <a:pt x="4034" y="473"/>
                    <a:pt x="4034" y="1040"/>
                  </a:cubicBezTo>
                  <a:lnTo>
                    <a:pt x="4034" y="2395"/>
                  </a:lnTo>
                  <a:cubicBezTo>
                    <a:pt x="4034" y="2962"/>
                    <a:pt x="4506" y="3435"/>
                    <a:pt x="5042" y="3435"/>
                  </a:cubicBezTo>
                  <a:lnTo>
                    <a:pt x="6964" y="3435"/>
                  </a:lnTo>
                  <a:lnTo>
                    <a:pt x="7814" y="4254"/>
                  </a:lnTo>
                  <a:cubicBezTo>
                    <a:pt x="7216" y="4537"/>
                    <a:pt x="6775" y="5136"/>
                    <a:pt x="6775" y="5829"/>
                  </a:cubicBezTo>
                  <a:cubicBezTo>
                    <a:pt x="6775" y="6270"/>
                    <a:pt x="6932" y="6680"/>
                    <a:pt x="7216" y="6932"/>
                  </a:cubicBezTo>
                  <a:cubicBezTo>
                    <a:pt x="6585" y="7089"/>
                    <a:pt x="6081" y="7499"/>
                    <a:pt x="5766" y="8034"/>
                  </a:cubicBezTo>
                  <a:cubicBezTo>
                    <a:pt x="5451" y="7499"/>
                    <a:pt x="4916" y="7089"/>
                    <a:pt x="4286" y="6932"/>
                  </a:cubicBezTo>
                  <a:cubicBezTo>
                    <a:pt x="4569" y="6617"/>
                    <a:pt x="4727" y="6270"/>
                    <a:pt x="4727" y="5829"/>
                  </a:cubicBezTo>
                  <a:cubicBezTo>
                    <a:pt x="4727" y="4884"/>
                    <a:pt x="3971" y="4159"/>
                    <a:pt x="3025" y="4159"/>
                  </a:cubicBezTo>
                  <a:cubicBezTo>
                    <a:pt x="2080" y="4159"/>
                    <a:pt x="1356" y="4884"/>
                    <a:pt x="1356" y="5829"/>
                  </a:cubicBezTo>
                  <a:cubicBezTo>
                    <a:pt x="1356" y="6270"/>
                    <a:pt x="1513" y="6680"/>
                    <a:pt x="1765" y="6932"/>
                  </a:cubicBezTo>
                  <a:cubicBezTo>
                    <a:pt x="757" y="7215"/>
                    <a:pt x="1" y="8129"/>
                    <a:pt x="1" y="9263"/>
                  </a:cubicBezTo>
                  <a:lnTo>
                    <a:pt x="1" y="9925"/>
                  </a:lnTo>
                  <a:cubicBezTo>
                    <a:pt x="1" y="10145"/>
                    <a:pt x="158" y="10303"/>
                    <a:pt x="348" y="10303"/>
                  </a:cubicBezTo>
                  <a:lnTo>
                    <a:pt x="11343" y="10303"/>
                  </a:lnTo>
                  <a:cubicBezTo>
                    <a:pt x="11532" y="10303"/>
                    <a:pt x="11689" y="10145"/>
                    <a:pt x="11689" y="9925"/>
                  </a:cubicBezTo>
                  <a:lnTo>
                    <a:pt x="11689" y="9263"/>
                  </a:lnTo>
                  <a:cubicBezTo>
                    <a:pt x="11689" y="8160"/>
                    <a:pt x="10965" y="7215"/>
                    <a:pt x="9925" y="6932"/>
                  </a:cubicBezTo>
                  <a:cubicBezTo>
                    <a:pt x="10209" y="6617"/>
                    <a:pt x="10366" y="6270"/>
                    <a:pt x="10366" y="5829"/>
                  </a:cubicBezTo>
                  <a:cubicBezTo>
                    <a:pt x="10366" y="5010"/>
                    <a:pt x="9767" y="4317"/>
                    <a:pt x="8980" y="4159"/>
                  </a:cubicBezTo>
                  <a:lnTo>
                    <a:pt x="8980" y="3435"/>
                  </a:lnTo>
                  <a:lnTo>
                    <a:pt x="10555" y="3435"/>
                  </a:lnTo>
                  <a:cubicBezTo>
                    <a:pt x="11122" y="3435"/>
                    <a:pt x="11595" y="2962"/>
                    <a:pt x="11595" y="2395"/>
                  </a:cubicBezTo>
                  <a:lnTo>
                    <a:pt x="11595" y="1040"/>
                  </a:lnTo>
                  <a:cubicBezTo>
                    <a:pt x="11595" y="473"/>
                    <a:pt x="11122" y="1"/>
                    <a:pt x="105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grpSp>
        <p:nvGrpSpPr>
          <p:cNvPr id="1094" name="Google Shape;1094;p56"/>
          <p:cNvGrpSpPr/>
          <p:nvPr/>
        </p:nvGrpSpPr>
        <p:grpSpPr>
          <a:xfrm>
            <a:off x="6256768" y="1380805"/>
            <a:ext cx="263959" cy="260085"/>
            <a:chOff x="-5254775" y="3631325"/>
            <a:chExt cx="296950" cy="292625"/>
          </a:xfrm>
        </p:grpSpPr>
        <p:sp>
          <p:nvSpPr>
            <p:cNvPr id="1095" name="Google Shape;1095;p56"/>
            <p:cNvSpPr/>
            <p:nvPr/>
          </p:nvSpPr>
          <p:spPr>
            <a:xfrm>
              <a:off x="-5246900" y="3766400"/>
              <a:ext cx="58300" cy="55150"/>
            </a:xfrm>
            <a:custGeom>
              <a:rect b="b" l="l" r="r" t="t"/>
              <a:pathLst>
                <a:path extrusionOk="0" h="2206" w="2332">
                  <a:moveTo>
                    <a:pt x="1769" y="1"/>
                  </a:moveTo>
                  <a:cubicBezTo>
                    <a:pt x="1639" y="1"/>
                    <a:pt x="1513" y="48"/>
                    <a:pt x="1418" y="142"/>
                  </a:cubicBezTo>
                  <a:lnTo>
                    <a:pt x="189" y="1371"/>
                  </a:lnTo>
                  <a:cubicBezTo>
                    <a:pt x="0" y="1560"/>
                    <a:pt x="0" y="1875"/>
                    <a:pt x="189" y="2064"/>
                  </a:cubicBezTo>
                  <a:cubicBezTo>
                    <a:pt x="300" y="2159"/>
                    <a:pt x="434" y="2206"/>
                    <a:pt x="564" y="2206"/>
                  </a:cubicBezTo>
                  <a:cubicBezTo>
                    <a:pt x="694" y="2206"/>
                    <a:pt x="820" y="2159"/>
                    <a:pt x="914" y="2064"/>
                  </a:cubicBezTo>
                  <a:lnTo>
                    <a:pt x="2143" y="835"/>
                  </a:lnTo>
                  <a:cubicBezTo>
                    <a:pt x="2332" y="646"/>
                    <a:pt x="2332" y="331"/>
                    <a:pt x="2143" y="142"/>
                  </a:cubicBezTo>
                  <a:cubicBezTo>
                    <a:pt x="2033" y="48"/>
                    <a:pt x="1899" y="1"/>
                    <a:pt x="17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096" name="Google Shape;1096;p56"/>
            <p:cNvSpPr/>
            <p:nvPr/>
          </p:nvSpPr>
          <p:spPr>
            <a:xfrm>
              <a:off x="-5216175" y="3795550"/>
              <a:ext cx="58300" cy="55950"/>
            </a:xfrm>
            <a:custGeom>
              <a:rect b="b" l="l" r="r" t="t"/>
              <a:pathLst>
                <a:path extrusionOk="0" h="2238" w="2332">
                  <a:moveTo>
                    <a:pt x="1764" y="0"/>
                  </a:moveTo>
                  <a:cubicBezTo>
                    <a:pt x="1638" y="0"/>
                    <a:pt x="1512" y="47"/>
                    <a:pt x="1418" y="142"/>
                  </a:cubicBezTo>
                  <a:lnTo>
                    <a:pt x="189" y="1371"/>
                  </a:lnTo>
                  <a:cubicBezTo>
                    <a:pt x="0" y="1560"/>
                    <a:pt x="0" y="1875"/>
                    <a:pt x="189" y="2095"/>
                  </a:cubicBezTo>
                  <a:cubicBezTo>
                    <a:pt x="284" y="2190"/>
                    <a:pt x="410" y="2237"/>
                    <a:pt x="540" y="2237"/>
                  </a:cubicBezTo>
                  <a:cubicBezTo>
                    <a:pt x="670" y="2237"/>
                    <a:pt x="804" y="2190"/>
                    <a:pt x="914" y="2095"/>
                  </a:cubicBezTo>
                  <a:lnTo>
                    <a:pt x="2111" y="867"/>
                  </a:lnTo>
                  <a:cubicBezTo>
                    <a:pt x="2332" y="678"/>
                    <a:pt x="2332" y="363"/>
                    <a:pt x="2111" y="142"/>
                  </a:cubicBezTo>
                  <a:cubicBezTo>
                    <a:pt x="2016" y="47"/>
                    <a:pt x="1890" y="0"/>
                    <a:pt x="176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097" name="Google Shape;1097;p56"/>
            <p:cNvSpPr/>
            <p:nvPr/>
          </p:nvSpPr>
          <p:spPr>
            <a:xfrm>
              <a:off x="-5185475" y="3826250"/>
              <a:ext cx="57525" cy="55750"/>
            </a:xfrm>
            <a:custGeom>
              <a:rect b="b" l="l" r="r" t="t"/>
              <a:pathLst>
                <a:path extrusionOk="0" h="2230" w="2301">
                  <a:moveTo>
                    <a:pt x="1765" y="1"/>
                  </a:moveTo>
                  <a:cubicBezTo>
                    <a:pt x="1639" y="1"/>
                    <a:pt x="1513" y="48"/>
                    <a:pt x="1419" y="143"/>
                  </a:cubicBezTo>
                  <a:lnTo>
                    <a:pt x="190" y="1371"/>
                  </a:lnTo>
                  <a:cubicBezTo>
                    <a:pt x="1" y="1560"/>
                    <a:pt x="1" y="1875"/>
                    <a:pt x="190" y="2064"/>
                  </a:cubicBezTo>
                  <a:cubicBezTo>
                    <a:pt x="284" y="2175"/>
                    <a:pt x="410" y="2230"/>
                    <a:pt x="536" y="2230"/>
                  </a:cubicBezTo>
                  <a:cubicBezTo>
                    <a:pt x="662" y="2230"/>
                    <a:pt x="788" y="2175"/>
                    <a:pt x="883" y="2064"/>
                  </a:cubicBezTo>
                  <a:lnTo>
                    <a:pt x="2112" y="836"/>
                  </a:lnTo>
                  <a:cubicBezTo>
                    <a:pt x="2301" y="647"/>
                    <a:pt x="2301" y="332"/>
                    <a:pt x="2112" y="143"/>
                  </a:cubicBezTo>
                  <a:cubicBezTo>
                    <a:pt x="2017" y="48"/>
                    <a:pt x="1891" y="1"/>
                    <a:pt x="17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098" name="Google Shape;1098;p56"/>
            <p:cNvSpPr/>
            <p:nvPr/>
          </p:nvSpPr>
          <p:spPr>
            <a:xfrm>
              <a:off x="-5156325" y="3856375"/>
              <a:ext cx="58300" cy="55750"/>
            </a:xfrm>
            <a:custGeom>
              <a:rect b="b" l="l" r="r" t="t"/>
              <a:pathLst>
                <a:path extrusionOk="0" h="2230" w="2332">
                  <a:moveTo>
                    <a:pt x="1781" y="1"/>
                  </a:moveTo>
                  <a:cubicBezTo>
                    <a:pt x="1655" y="1"/>
                    <a:pt x="1529" y="56"/>
                    <a:pt x="1418" y="166"/>
                  </a:cubicBezTo>
                  <a:lnTo>
                    <a:pt x="190" y="1395"/>
                  </a:lnTo>
                  <a:cubicBezTo>
                    <a:pt x="1" y="1584"/>
                    <a:pt x="1" y="1899"/>
                    <a:pt x="190" y="2088"/>
                  </a:cubicBezTo>
                  <a:cubicBezTo>
                    <a:pt x="300" y="2183"/>
                    <a:pt x="442" y="2230"/>
                    <a:pt x="575" y="2230"/>
                  </a:cubicBezTo>
                  <a:cubicBezTo>
                    <a:pt x="709" y="2230"/>
                    <a:pt x="835" y="2183"/>
                    <a:pt x="914" y="2088"/>
                  </a:cubicBezTo>
                  <a:lnTo>
                    <a:pt x="2143" y="859"/>
                  </a:lnTo>
                  <a:cubicBezTo>
                    <a:pt x="2332" y="670"/>
                    <a:pt x="2332" y="355"/>
                    <a:pt x="2143" y="166"/>
                  </a:cubicBezTo>
                  <a:cubicBezTo>
                    <a:pt x="2033" y="56"/>
                    <a:pt x="1907"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099" name="Google Shape;1099;p56"/>
            <p:cNvSpPr/>
            <p:nvPr/>
          </p:nvSpPr>
          <p:spPr>
            <a:xfrm>
              <a:off x="-5105925" y="3886525"/>
              <a:ext cx="37050" cy="37425"/>
            </a:xfrm>
            <a:custGeom>
              <a:rect b="b" l="l" r="r" t="t"/>
              <a:pathLst>
                <a:path extrusionOk="0" h="1497" w="1482">
                  <a:moveTo>
                    <a:pt x="662" y="0"/>
                  </a:moveTo>
                  <a:lnTo>
                    <a:pt x="536" y="126"/>
                  </a:lnTo>
                  <a:lnTo>
                    <a:pt x="1" y="756"/>
                  </a:lnTo>
                  <a:lnTo>
                    <a:pt x="599" y="1355"/>
                  </a:lnTo>
                  <a:cubicBezTo>
                    <a:pt x="694" y="1449"/>
                    <a:pt x="820" y="1497"/>
                    <a:pt x="946" y="1497"/>
                  </a:cubicBezTo>
                  <a:cubicBezTo>
                    <a:pt x="1072" y="1497"/>
                    <a:pt x="1198" y="1449"/>
                    <a:pt x="1293" y="1355"/>
                  </a:cubicBezTo>
                  <a:cubicBezTo>
                    <a:pt x="1482" y="1166"/>
                    <a:pt x="1482" y="851"/>
                    <a:pt x="1293" y="662"/>
                  </a:cubicBezTo>
                  <a:lnTo>
                    <a:pt x="6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100" name="Google Shape;1100;p56"/>
            <p:cNvSpPr/>
            <p:nvPr/>
          </p:nvSpPr>
          <p:spPr>
            <a:xfrm>
              <a:off x="-5254775" y="3648050"/>
              <a:ext cx="278050" cy="248325"/>
            </a:xfrm>
            <a:custGeom>
              <a:rect b="b" l="l" r="r" t="t"/>
              <a:pathLst>
                <a:path extrusionOk="0" h="9933" w="11122">
                  <a:moveTo>
                    <a:pt x="4049" y="1"/>
                  </a:moveTo>
                  <a:cubicBezTo>
                    <a:pt x="3781" y="1"/>
                    <a:pt x="3513" y="103"/>
                    <a:pt x="3308" y="308"/>
                  </a:cubicBezTo>
                  <a:lnTo>
                    <a:pt x="410" y="3364"/>
                  </a:lnTo>
                  <a:cubicBezTo>
                    <a:pt x="0" y="3774"/>
                    <a:pt x="0" y="4435"/>
                    <a:pt x="410" y="4813"/>
                  </a:cubicBezTo>
                  <a:lnTo>
                    <a:pt x="631" y="5065"/>
                  </a:lnTo>
                  <a:lnTo>
                    <a:pt x="1198" y="4498"/>
                  </a:lnTo>
                  <a:cubicBezTo>
                    <a:pt x="1454" y="4242"/>
                    <a:pt x="1794" y="4106"/>
                    <a:pt x="2122" y="4106"/>
                  </a:cubicBezTo>
                  <a:cubicBezTo>
                    <a:pt x="2398" y="4106"/>
                    <a:pt x="2666" y="4202"/>
                    <a:pt x="2867" y="4404"/>
                  </a:cubicBezTo>
                  <a:cubicBezTo>
                    <a:pt x="3151" y="4624"/>
                    <a:pt x="3308" y="4971"/>
                    <a:pt x="3277" y="5286"/>
                  </a:cubicBezTo>
                  <a:cubicBezTo>
                    <a:pt x="3592" y="5286"/>
                    <a:pt x="3907" y="5412"/>
                    <a:pt x="4128" y="5664"/>
                  </a:cubicBezTo>
                  <a:cubicBezTo>
                    <a:pt x="4380" y="5884"/>
                    <a:pt x="4506" y="6200"/>
                    <a:pt x="4506" y="6515"/>
                  </a:cubicBezTo>
                  <a:cubicBezTo>
                    <a:pt x="4821" y="6515"/>
                    <a:pt x="5136" y="6641"/>
                    <a:pt x="5356" y="6861"/>
                  </a:cubicBezTo>
                  <a:cubicBezTo>
                    <a:pt x="5608" y="7113"/>
                    <a:pt x="5703" y="7428"/>
                    <a:pt x="5703" y="7743"/>
                  </a:cubicBezTo>
                  <a:cubicBezTo>
                    <a:pt x="6018" y="7743"/>
                    <a:pt x="6364" y="7869"/>
                    <a:pt x="6585" y="8090"/>
                  </a:cubicBezTo>
                  <a:cubicBezTo>
                    <a:pt x="6837" y="8342"/>
                    <a:pt x="6931" y="8657"/>
                    <a:pt x="6931" y="8909"/>
                  </a:cubicBezTo>
                  <a:lnTo>
                    <a:pt x="7814" y="9791"/>
                  </a:lnTo>
                  <a:cubicBezTo>
                    <a:pt x="7908" y="9886"/>
                    <a:pt x="8034" y="9933"/>
                    <a:pt x="8160" y="9933"/>
                  </a:cubicBezTo>
                  <a:cubicBezTo>
                    <a:pt x="8286" y="9933"/>
                    <a:pt x="8412" y="9886"/>
                    <a:pt x="8507" y="9791"/>
                  </a:cubicBezTo>
                  <a:cubicBezTo>
                    <a:pt x="8727" y="9602"/>
                    <a:pt x="8727" y="9287"/>
                    <a:pt x="8507" y="9066"/>
                  </a:cubicBezTo>
                  <a:lnTo>
                    <a:pt x="7656" y="8216"/>
                  </a:lnTo>
                  <a:cubicBezTo>
                    <a:pt x="7530" y="8090"/>
                    <a:pt x="7530" y="7869"/>
                    <a:pt x="7656" y="7743"/>
                  </a:cubicBezTo>
                  <a:cubicBezTo>
                    <a:pt x="7748" y="7596"/>
                    <a:pt x="7851" y="7534"/>
                    <a:pt x="7953" y="7534"/>
                  </a:cubicBezTo>
                  <a:cubicBezTo>
                    <a:pt x="8024" y="7534"/>
                    <a:pt x="8095" y="7565"/>
                    <a:pt x="8160" y="7617"/>
                  </a:cubicBezTo>
                  <a:lnTo>
                    <a:pt x="9011" y="8499"/>
                  </a:lnTo>
                  <a:cubicBezTo>
                    <a:pt x="9121" y="8594"/>
                    <a:pt x="9255" y="8641"/>
                    <a:pt x="9385" y="8641"/>
                  </a:cubicBezTo>
                  <a:cubicBezTo>
                    <a:pt x="9515" y="8641"/>
                    <a:pt x="9641" y="8594"/>
                    <a:pt x="9735" y="8499"/>
                  </a:cubicBezTo>
                  <a:cubicBezTo>
                    <a:pt x="9924" y="8279"/>
                    <a:pt x="9924" y="7964"/>
                    <a:pt x="9735" y="7775"/>
                  </a:cubicBezTo>
                  <a:lnTo>
                    <a:pt x="8853" y="6924"/>
                  </a:lnTo>
                  <a:cubicBezTo>
                    <a:pt x="8759" y="6798"/>
                    <a:pt x="8759" y="6578"/>
                    <a:pt x="8853" y="6452"/>
                  </a:cubicBezTo>
                  <a:cubicBezTo>
                    <a:pt x="8916" y="6389"/>
                    <a:pt x="9011" y="6357"/>
                    <a:pt x="9101" y="6357"/>
                  </a:cubicBezTo>
                  <a:cubicBezTo>
                    <a:pt x="9192" y="6357"/>
                    <a:pt x="9279" y="6389"/>
                    <a:pt x="9326" y="6452"/>
                  </a:cubicBezTo>
                  <a:lnTo>
                    <a:pt x="10208" y="7302"/>
                  </a:lnTo>
                  <a:cubicBezTo>
                    <a:pt x="10303" y="7397"/>
                    <a:pt x="10429" y="7444"/>
                    <a:pt x="10555" y="7444"/>
                  </a:cubicBezTo>
                  <a:cubicBezTo>
                    <a:pt x="10681" y="7444"/>
                    <a:pt x="10807" y="7397"/>
                    <a:pt x="10901" y="7302"/>
                  </a:cubicBezTo>
                  <a:cubicBezTo>
                    <a:pt x="11122" y="7113"/>
                    <a:pt x="11122" y="6798"/>
                    <a:pt x="10901" y="6609"/>
                  </a:cubicBezTo>
                  <a:lnTo>
                    <a:pt x="10334" y="6010"/>
                  </a:lnTo>
                  <a:lnTo>
                    <a:pt x="10208" y="5884"/>
                  </a:lnTo>
                  <a:lnTo>
                    <a:pt x="6931" y="2608"/>
                  </a:lnTo>
                  <a:cubicBezTo>
                    <a:pt x="6884" y="2561"/>
                    <a:pt x="6798" y="2537"/>
                    <a:pt x="6707" y="2537"/>
                  </a:cubicBezTo>
                  <a:cubicBezTo>
                    <a:pt x="6616" y="2537"/>
                    <a:pt x="6522" y="2561"/>
                    <a:pt x="6459" y="2608"/>
                  </a:cubicBezTo>
                  <a:lnTo>
                    <a:pt x="5167" y="3931"/>
                  </a:lnTo>
                  <a:cubicBezTo>
                    <a:pt x="4904" y="4176"/>
                    <a:pt x="4562" y="4308"/>
                    <a:pt x="4229" y="4308"/>
                  </a:cubicBezTo>
                  <a:cubicBezTo>
                    <a:pt x="4004" y="4308"/>
                    <a:pt x="3783" y="4247"/>
                    <a:pt x="3592" y="4120"/>
                  </a:cubicBezTo>
                  <a:cubicBezTo>
                    <a:pt x="2962" y="3679"/>
                    <a:pt x="2930" y="2829"/>
                    <a:pt x="3434" y="2293"/>
                  </a:cubicBezTo>
                  <a:lnTo>
                    <a:pt x="5010" y="529"/>
                  </a:lnTo>
                  <a:lnTo>
                    <a:pt x="4789" y="308"/>
                  </a:lnTo>
                  <a:cubicBezTo>
                    <a:pt x="4584" y="103"/>
                    <a:pt x="4317" y="1"/>
                    <a:pt x="40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101" name="Google Shape;1101;p56"/>
            <p:cNvSpPr/>
            <p:nvPr/>
          </p:nvSpPr>
          <p:spPr>
            <a:xfrm>
              <a:off x="-5163425" y="3631325"/>
              <a:ext cx="205600" cy="150450"/>
            </a:xfrm>
            <a:custGeom>
              <a:rect b="b" l="l" r="r" t="t"/>
              <a:pathLst>
                <a:path extrusionOk="0" h="6018" w="8224">
                  <a:moveTo>
                    <a:pt x="3699" y="0"/>
                  </a:moveTo>
                  <a:cubicBezTo>
                    <a:pt x="3435" y="0"/>
                    <a:pt x="3167" y="95"/>
                    <a:pt x="2962" y="284"/>
                  </a:cubicBezTo>
                  <a:lnTo>
                    <a:pt x="2364" y="883"/>
                  </a:lnTo>
                  <a:lnTo>
                    <a:pt x="2269" y="1009"/>
                  </a:lnTo>
                  <a:lnTo>
                    <a:pt x="222" y="3245"/>
                  </a:lnTo>
                  <a:cubicBezTo>
                    <a:pt x="1" y="3435"/>
                    <a:pt x="1" y="3781"/>
                    <a:pt x="222" y="3970"/>
                  </a:cubicBezTo>
                  <a:cubicBezTo>
                    <a:pt x="316" y="4065"/>
                    <a:pt x="442" y="4112"/>
                    <a:pt x="568" y="4112"/>
                  </a:cubicBezTo>
                  <a:cubicBezTo>
                    <a:pt x="694" y="4112"/>
                    <a:pt x="820" y="4065"/>
                    <a:pt x="915" y="3970"/>
                  </a:cubicBezTo>
                  <a:lnTo>
                    <a:pt x="2269" y="2615"/>
                  </a:lnTo>
                  <a:cubicBezTo>
                    <a:pt x="2458" y="2426"/>
                    <a:pt x="2718" y="2332"/>
                    <a:pt x="2982" y="2332"/>
                  </a:cubicBezTo>
                  <a:cubicBezTo>
                    <a:pt x="3246" y="2332"/>
                    <a:pt x="3514" y="2426"/>
                    <a:pt x="3719" y="2615"/>
                  </a:cubicBezTo>
                  <a:lnTo>
                    <a:pt x="7090" y="6018"/>
                  </a:lnTo>
                  <a:lnTo>
                    <a:pt x="7814" y="5356"/>
                  </a:lnTo>
                  <a:cubicBezTo>
                    <a:pt x="8224" y="4947"/>
                    <a:pt x="8224" y="4285"/>
                    <a:pt x="7814" y="3876"/>
                  </a:cubicBezTo>
                  <a:lnTo>
                    <a:pt x="4412" y="284"/>
                  </a:lnTo>
                  <a:cubicBezTo>
                    <a:pt x="4223" y="95"/>
                    <a:pt x="3963" y="0"/>
                    <a:pt x="36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1105" name="Shape 1105"/>
        <p:cNvGrpSpPr/>
        <p:nvPr/>
      </p:nvGrpSpPr>
      <p:grpSpPr>
        <a:xfrm>
          <a:off x="0" y="0"/>
          <a:ext cx="0" cy="0"/>
          <a:chOff x="0" y="0"/>
          <a:chExt cx="0" cy="0"/>
        </a:xfrm>
      </p:grpSpPr>
      <p:sp>
        <p:nvSpPr>
          <p:cNvPr id="1106" name="Google Shape;1106;p57"/>
          <p:cNvSpPr txBox="1"/>
          <p:nvPr/>
        </p:nvSpPr>
        <p:spPr>
          <a:xfrm>
            <a:off x="659425" y="1031075"/>
            <a:ext cx="4854300" cy="3696000"/>
          </a:xfrm>
          <a:prstGeom prst="rect">
            <a:avLst/>
          </a:prstGeom>
          <a:noFill/>
          <a:ln>
            <a:noFill/>
          </a:ln>
        </p:spPr>
        <p:txBody>
          <a:bodyPr anchorCtr="0" anchor="t" bIns="91425" lIns="91425" spcFirstLastPara="1" rIns="91425" wrap="square" tIns="91425">
            <a:noAutofit/>
          </a:bodyPr>
          <a:lstStyle/>
          <a:p>
            <a:pPr indent="-165100" lvl="0" marL="177800" rtl="0" algn="just">
              <a:lnSpc>
                <a:spcPct val="115000"/>
              </a:lnSpc>
              <a:spcBef>
                <a:spcPts val="1200"/>
              </a:spcBef>
              <a:spcAft>
                <a:spcPts val="0"/>
              </a:spcAft>
              <a:buNone/>
            </a:pPr>
            <a:r>
              <a:rPr b="1" i="1" lang="en" sz="2000"/>
              <a:t>(</a:t>
            </a:r>
            <a:r>
              <a:rPr b="1" i="1" lang="en" sz="2000"/>
              <a:t>2</a:t>
            </a:r>
            <a:r>
              <a:rPr b="1" i="1" lang="en" sz="2000"/>
              <a:t>) </a:t>
            </a:r>
            <a:r>
              <a:rPr b="1" i="1" lang="en" sz="2000"/>
              <a:t>Targetin</a:t>
            </a:r>
            <a:r>
              <a:rPr b="1" i="1" lang="en" sz="2000"/>
              <a:t>g.</a:t>
            </a:r>
            <a:r>
              <a:rPr lang="en" sz="2000"/>
              <a:t> </a:t>
            </a:r>
            <a:r>
              <a:rPr lang="en" sz="2000"/>
              <a:t>Once market segmentation has been completed, the company should now select or target one or few market segments that they would like to serve on the basis of </a:t>
            </a:r>
            <a:r>
              <a:rPr b="1" lang="en" sz="2000"/>
              <a:t>some factors</a:t>
            </a:r>
            <a:r>
              <a:rPr lang="en" sz="2000"/>
              <a:t> such as the: </a:t>
            </a:r>
            <a:endParaRPr sz="2000"/>
          </a:p>
          <a:p>
            <a:pPr indent="-165100" lvl="0" marL="177800" rtl="0" algn="just">
              <a:lnSpc>
                <a:spcPct val="115000"/>
              </a:lnSpc>
              <a:spcBef>
                <a:spcPts val="1200"/>
              </a:spcBef>
              <a:spcAft>
                <a:spcPts val="0"/>
              </a:spcAft>
              <a:buNone/>
            </a:pPr>
            <a:r>
              <a:t/>
            </a:r>
            <a:endParaRPr b="1" i="1" sz="1100"/>
          </a:p>
          <a:p>
            <a:pPr indent="0" lvl="0" marL="0" rtl="0" algn="ctr">
              <a:spcBef>
                <a:spcPts val="1200"/>
              </a:spcBef>
              <a:spcAft>
                <a:spcPts val="0"/>
              </a:spcAft>
              <a:buNone/>
            </a:pPr>
            <a:r>
              <a:t/>
            </a:r>
            <a:endParaRPr>
              <a:solidFill>
                <a:schemeClr val="dk1"/>
              </a:solidFill>
              <a:latin typeface="Nunito"/>
              <a:ea typeface="Nunito"/>
              <a:cs typeface="Nunito"/>
              <a:sym typeface="Nunito"/>
            </a:endParaRPr>
          </a:p>
        </p:txBody>
      </p:sp>
      <p:sp>
        <p:nvSpPr>
          <p:cNvPr id="1107" name="Google Shape;1107;p57"/>
          <p:cNvSpPr/>
          <p:nvPr/>
        </p:nvSpPr>
        <p:spPr>
          <a:xfrm>
            <a:off x="6215947" y="1795600"/>
            <a:ext cx="345600" cy="656100"/>
          </a:xfrm>
          <a:prstGeom prst="roundRect">
            <a:avLst>
              <a:gd fmla="val 16667"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57"/>
          <p:cNvSpPr/>
          <p:nvPr/>
        </p:nvSpPr>
        <p:spPr>
          <a:xfrm>
            <a:off x="6808622" y="1795600"/>
            <a:ext cx="345600" cy="2017800"/>
          </a:xfrm>
          <a:prstGeom prst="roundRect">
            <a:avLst>
              <a:gd fmla="val 166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57"/>
          <p:cNvSpPr/>
          <p:nvPr/>
        </p:nvSpPr>
        <p:spPr>
          <a:xfrm>
            <a:off x="7401297" y="1795600"/>
            <a:ext cx="345600" cy="1305300"/>
          </a:xfrm>
          <a:prstGeom prst="roundRect">
            <a:avLst>
              <a:gd fmla="val 16667" name="adj"/>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4"/>
              </a:solidFill>
            </a:endParaRPr>
          </a:p>
        </p:txBody>
      </p:sp>
      <p:grpSp>
        <p:nvGrpSpPr>
          <p:cNvPr id="1110" name="Google Shape;1110;p57"/>
          <p:cNvGrpSpPr/>
          <p:nvPr/>
        </p:nvGrpSpPr>
        <p:grpSpPr>
          <a:xfrm>
            <a:off x="6851178" y="1381338"/>
            <a:ext cx="260470" cy="259041"/>
            <a:chOff x="-6329100" y="3632100"/>
            <a:chExt cx="293025" cy="291450"/>
          </a:xfrm>
        </p:grpSpPr>
        <p:sp>
          <p:nvSpPr>
            <p:cNvPr id="1111" name="Google Shape;1111;p57"/>
            <p:cNvSpPr/>
            <p:nvPr/>
          </p:nvSpPr>
          <p:spPr>
            <a:xfrm>
              <a:off x="-6210700" y="3751600"/>
              <a:ext cx="174625" cy="171950"/>
            </a:xfrm>
            <a:custGeom>
              <a:rect b="b" l="l" r="r" t="t"/>
              <a:pathLst>
                <a:path extrusionOk="0" h="6878" w="6985">
                  <a:moveTo>
                    <a:pt x="492" y="0"/>
                  </a:moveTo>
                  <a:cubicBezTo>
                    <a:pt x="219" y="0"/>
                    <a:pt x="0" y="235"/>
                    <a:pt x="85" y="545"/>
                  </a:cubicBezTo>
                  <a:lnTo>
                    <a:pt x="1503" y="5712"/>
                  </a:lnTo>
                  <a:cubicBezTo>
                    <a:pt x="1559" y="5882"/>
                    <a:pt x="1707" y="5984"/>
                    <a:pt x="1856" y="5984"/>
                  </a:cubicBezTo>
                  <a:cubicBezTo>
                    <a:pt x="1956" y="5984"/>
                    <a:pt x="2057" y="5939"/>
                    <a:pt x="2133" y="5838"/>
                  </a:cubicBezTo>
                  <a:lnTo>
                    <a:pt x="2889" y="4735"/>
                  </a:lnTo>
                  <a:lnTo>
                    <a:pt x="3739" y="5712"/>
                  </a:lnTo>
                  <a:lnTo>
                    <a:pt x="4622" y="6594"/>
                  </a:lnTo>
                  <a:cubicBezTo>
                    <a:pt x="4811" y="6783"/>
                    <a:pt x="5086" y="6878"/>
                    <a:pt x="5362" y="6878"/>
                  </a:cubicBezTo>
                  <a:cubicBezTo>
                    <a:pt x="5638" y="6878"/>
                    <a:pt x="5913" y="6783"/>
                    <a:pt x="6102" y="6594"/>
                  </a:cubicBezTo>
                  <a:lnTo>
                    <a:pt x="6575" y="6122"/>
                  </a:lnTo>
                  <a:cubicBezTo>
                    <a:pt x="6984" y="5712"/>
                    <a:pt x="6984" y="5113"/>
                    <a:pt x="6575" y="4672"/>
                  </a:cubicBezTo>
                  <a:lnTo>
                    <a:pt x="4811" y="2814"/>
                  </a:lnTo>
                  <a:lnTo>
                    <a:pt x="5913" y="2058"/>
                  </a:lnTo>
                  <a:cubicBezTo>
                    <a:pt x="6134" y="1900"/>
                    <a:pt x="6102" y="1522"/>
                    <a:pt x="5787" y="1427"/>
                  </a:cubicBezTo>
                  <a:lnTo>
                    <a:pt x="589" y="10"/>
                  </a:lnTo>
                  <a:cubicBezTo>
                    <a:pt x="556" y="3"/>
                    <a:pt x="524" y="0"/>
                    <a:pt x="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112" name="Google Shape;1112;p57"/>
            <p:cNvSpPr/>
            <p:nvPr/>
          </p:nvSpPr>
          <p:spPr>
            <a:xfrm>
              <a:off x="-6272400" y="3691975"/>
              <a:ext cx="136300" cy="135500"/>
            </a:xfrm>
            <a:custGeom>
              <a:rect b="b" l="l" r="r" t="t"/>
              <a:pathLst>
                <a:path extrusionOk="0" h="5420" w="5452">
                  <a:moveTo>
                    <a:pt x="2742" y="0"/>
                  </a:moveTo>
                  <a:cubicBezTo>
                    <a:pt x="1261" y="0"/>
                    <a:pt x="1" y="1229"/>
                    <a:pt x="1" y="2710"/>
                  </a:cubicBezTo>
                  <a:cubicBezTo>
                    <a:pt x="1" y="4127"/>
                    <a:pt x="1041" y="5293"/>
                    <a:pt x="2427" y="5419"/>
                  </a:cubicBezTo>
                  <a:lnTo>
                    <a:pt x="2112" y="4317"/>
                  </a:lnTo>
                  <a:cubicBezTo>
                    <a:pt x="1482" y="4096"/>
                    <a:pt x="1009" y="3466"/>
                    <a:pt x="1009" y="2741"/>
                  </a:cubicBezTo>
                  <a:cubicBezTo>
                    <a:pt x="1041" y="1765"/>
                    <a:pt x="1828" y="1009"/>
                    <a:pt x="2773" y="1009"/>
                  </a:cubicBezTo>
                  <a:cubicBezTo>
                    <a:pt x="3530" y="1009"/>
                    <a:pt x="4128" y="1481"/>
                    <a:pt x="4349" y="2143"/>
                  </a:cubicBezTo>
                  <a:lnTo>
                    <a:pt x="5451" y="2458"/>
                  </a:lnTo>
                  <a:cubicBezTo>
                    <a:pt x="5294" y="1072"/>
                    <a:pt x="4160" y="0"/>
                    <a:pt x="27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113" name="Google Shape;1113;p57"/>
            <p:cNvSpPr/>
            <p:nvPr/>
          </p:nvSpPr>
          <p:spPr>
            <a:xfrm>
              <a:off x="-6329100" y="3632100"/>
              <a:ext cx="257575" cy="256025"/>
            </a:xfrm>
            <a:custGeom>
              <a:rect b="b" l="l" r="r" t="t"/>
              <a:pathLst>
                <a:path extrusionOk="0" h="10241" w="10303">
                  <a:moveTo>
                    <a:pt x="5136" y="1"/>
                  </a:moveTo>
                  <a:cubicBezTo>
                    <a:pt x="2301" y="1"/>
                    <a:pt x="1" y="2269"/>
                    <a:pt x="1" y="5105"/>
                  </a:cubicBezTo>
                  <a:cubicBezTo>
                    <a:pt x="1" y="7972"/>
                    <a:pt x="2332" y="10240"/>
                    <a:pt x="5136" y="10240"/>
                  </a:cubicBezTo>
                  <a:cubicBezTo>
                    <a:pt x="5262" y="10240"/>
                    <a:pt x="5356" y="10240"/>
                    <a:pt x="5451" y="10177"/>
                  </a:cubicBezTo>
                  <a:lnTo>
                    <a:pt x="4978" y="8444"/>
                  </a:lnTo>
                  <a:cubicBezTo>
                    <a:pt x="4959" y="8445"/>
                    <a:pt x="4940" y="8445"/>
                    <a:pt x="4921" y="8445"/>
                  </a:cubicBezTo>
                  <a:cubicBezTo>
                    <a:pt x="3089" y="8445"/>
                    <a:pt x="1639" y="6945"/>
                    <a:pt x="1639" y="5105"/>
                  </a:cubicBezTo>
                  <a:cubicBezTo>
                    <a:pt x="1639" y="3214"/>
                    <a:pt x="3151" y="1702"/>
                    <a:pt x="5073" y="1702"/>
                  </a:cubicBezTo>
                  <a:cubicBezTo>
                    <a:pt x="6900" y="1702"/>
                    <a:pt x="8412" y="3151"/>
                    <a:pt x="8475" y="4979"/>
                  </a:cubicBezTo>
                  <a:lnTo>
                    <a:pt x="10208" y="5451"/>
                  </a:lnTo>
                  <a:cubicBezTo>
                    <a:pt x="10303" y="4002"/>
                    <a:pt x="9799" y="2553"/>
                    <a:pt x="8759" y="1482"/>
                  </a:cubicBezTo>
                  <a:cubicBezTo>
                    <a:pt x="7782" y="505"/>
                    <a:pt x="6522" y="1"/>
                    <a:pt x="513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grpSp>
        <p:nvGrpSpPr>
          <p:cNvPr id="1114" name="Google Shape;1114;p57"/>
          <p:cNvGrpSpPr/>
          <p:nvPr/>
        </p:nvGrpSpPr>
        <p:grpSpPr>
          <a:xfrm>
            <a:off x="7443500" y="1381338"/>
            <a:ext cx="261181" cy="259041"/>
            <a:chOff x="-2310650" y="3958175"/>
            <a:chExt cx="293825" cy="291450"/>
          </a:xfrm>
        </p:grpSpPr>
        <p:sp>
          <p:nvSpPr>
            <p:cNvPr id="1115" name="Google Shape;1115;p57"/>
            <p:cNvSpPr/>
            <p:nvPr/>
          </p:nvSpPr>
          <p:spPr>
            <a:xfrm>
              <a:off x="-2310650" y="3958175"/>
              <a:ext cx="185925" cy="118950"/>
            </a:xfrm>
            <a:custGeom>
              <a:rect b="b" l="l" r="r" t="t"/>
              <a:pathLst>
                <a:path extrusionOk="0" h="4758" w="7437">
                  <a:moveTo>
                    <a:pt x="1009" y="1"/>
                  </a:moveTo>
                  <a:cubicBezTo>
                    <a:pt x="474" y="1"/>
                    <a:pt x="1" y="474"/>
                    <a:pt x="1" y="1009"/>
                  </a:cubicBezTo>
                  <a:lnTo>
                    <a:pt x="1" y="2395"/>
                  </a:lnTo>
                  <a:cubicBezTo>
                    <a:pt x="1" y="2931"/>
                    <a:pt x="474" y="3372"/>
                    <a:pt x="1009" y="3372"/>
                  </a:cubicBezTo>
                  <a:lnTo>
                    <a:pt x="1356" y="3372"/>
                  </a:lnTo>
                  <a:lnTo>
                    <a:pt x="1356" y="4412"/>
                  </a:lnTo>
                  <a:cubicBezTo>
                    <a:pt x="1356" y="4618"/>
                    <a:pt x="1518" y="4757"/>
                    <a:pt x="1692" y="4757"/>
                  </a:cubicBezTo>
                  <a:cubicBezTo>
                    <a:pt x="1784" y="4757"/>
                    <a:pt x="1878" y="4719"/>
                    <a:pt x="1954" y="4632"/>
                  </a:cubicBezTo>
                  <a:lnTo>
                    <a:pt x="3214" y="3372"/>
                  </a:lnTo>
                  <a:lnTo>
                    <a:pt x="3403" y="3372"/>
                  </a:lnTo>
                  <a:lnTo>
                    <a:pt x="3403" y="2364"/>
                  </a:lnTo>
                  <a:cubicBezTo>
                    <a:pt x="3403" y="1419"/>
                    <a:pt x="4160" y="663"/>
                    <a:pt x="5105" y="663"/>
                  </a:cubicBezTo>
                  <a:lnTo>
                    <a:pt x="7436" y="663"/>
                  </a:lnTo>
                  <a:cubicBezTo>
                    <a:pt x="7279" y="253"/>
                    <a:pt x="6932" y="1"/>
                    <a:pt x="64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116" name="Google Shape;1116;p57"/>
            <p:cNvSpPr/>
            <p:nvPr/>
          </p:nvSpPr>
          <p:spPr>
            <a:xfrm>
              <a:off x="-2309075" y="3992050"/>
              <a:ext cx="292250" cy="257575"/>
            </a:xfrm>
            <a:custGeom>
              <a:rect b="b" l="l" r="r" t="t"/>
              <a:pathLst>
                <a:path extrusionOk="0" h="10303" w="11690">
                  <a:moveTo>
                    <a:pt x="5042" y="1"/>
                  </a:moveTo>
                  <a:cubicBezTo>
                    <a:pt x="4506" y="1"/>
                    <a:pt x="4034" y="473"/>
                    <a:pt x="4034" y="1040"/>
                  </a:cubicBezTo>
                  <a:lnTo>
                    <a:pt x="4034" y="2395"/>
                  </a:lnTo>
                  <a:cubicBezTo>
                    <a:pt x="4034" y="2962"/>
                    <a:pt x="4506" y="3435"/>
                    <a:pt x="5042" y="3435"/>
                  </a:cubicBezTo>
                  <a:lnTo>
                    <a:pt x="6964" y="3435"/>
                  </a:lnTo>
                  <a:lnTo>
                    <a:pt x="7814" y="4254"/>
                  </a:lnTo>
                  <a:cubicBezTo>
                    <a:pt x="7216" y="4537"/>
                    <a:pt x="6775" y="5136"/>
                    <a:pt x="6775" y="5829"/>
                  </a:cubicBezTo>
                  <a:cubicBezTo>
                    <a:pt x="6775" y="6270"/>
                    <a:pt x="6932" y="6680"/>
                    <a:pt x="7216" y="6932"/>
                  </a:cubicBezTo>
                  <a:cubicBezTo>
                    <a:pt x="6585" y="7089"/>
                    <a:pt x="6081" y="7499"/>
                    <a:pt x="5766" y="8034"/>
                  </a:cubicBezTo>
                  <a:cubicBezTo>
                    <a:pt x="5451" y="7499"/>
                    <a:pt x="4916" y="7089"/>
                    <a:pt x="4286" y="6932"/>
                  </a:cubicBezTo>
                  <a:cubicBezTo>
                    <a:pt x="4569" y="6617"/>
                    <a:pt x="4727" y="6270"/>
                    <a:pt x="4727" y="5829"/>
                  </a:cubicBezTo>
                  <a:cubicBezTo>
                    <a:pt x="4727" y="4884"/>
                    <a:pt x="3971" y="4159"/>
                    <a:pt x="3025" y="4159"/>
                  </a:cubicBezTo>
                  <a:cubicBezTo>
                    <a:pt x="2080" y="4159"/>
                    <a:pt x="1356" y="4884"/>
                    <a:pt x="1356" y="5829"/>
                  </a:cubicBezTo>
                  <a:cubicBezTo>
                    <a:pt x="1356" y="6270"/>
                    <a:pt x="1513" y="6680"/>
                    <a:pt x="1765" y="6932"/>
                  </a:cubicBezTo>
                  <a:cubicBezTo>
                    <a:pt x="757" y="7215"/>
                    <a:pt x="1" y="8129"/>
                    <a:pt x="1" y="9263"/>
                  </a:cubicBezTo>
                  <a:lnTo>
                    <a:pt x="1" y="9925"/>
                  </a:lnTo>
                  <a:cubicBezTo>
                    <a:pt x="1" y="10145"/>
                    <a:pt x="158" y="10303"/>
                    <a:pt x="348" y="10303"/>
                  </a:cubicBezTo>
                  <a:lnTo>
                    <a:pt x="11343" y="10303"/>
                  </a:lnTo>
                  <a:cubicBezTo>
                    <a:pt x="11532" y="10303"/>
                    <a:pt x="11689" y="10145"/>
                    <a:pt x="11689" y="9925"/>
                  </a:cubicBezTo>
                  <a:lnTo>
                    <a:pt x="11689" y="9263"/>
                  </a:lnTo>
                  <a:cubicBezTo>
                    <a:pt x="11689" y="8160"/>
                    <a:pt x="10965" y="7215"/>
                    <a:pt x="9925" y="6932"/>
                  </a:cubicBezTo>
                  <a:cubicBezTo>
                    <a:pt x="10209" y="6617"/>
                    <a:pt x="10366" y="6270"/>
                    <a:pt x="10366" y="5829"/>
                  </a:cubicBezTo>
                  <a:cubicBezTo>
                    <a:pt x="10366" y="5010"/>
                    <a:pt x="9767" y="4317"/>
                    <a:pt x="8980" y="4159"/>
                  </a:cubicBezTo>
                  <a:lnTo>
                    <a:pt x="8980" y="3435"/>
                  </a:lnTo>
                  <a:lnTo>
                    <a:pt x="10555" y="3435"/>
                  </a:lnTo>
                  <a:cubicBezTo>
                    <a:pt x="11122" y="3435"/>
                    <a:pt x="11595" y="2962"/>
                    <a:pt x="11595" y="2395"/>
                  </a:cubicBezTo>
                  <a:lnTo>
                    <a:pt x="11595" y="1040"/>
                  </a:lnTo>
                  <a:cubicBezTo>
                    <a:pt x="11595" y="473"/>
                    <a:pt x="11122" y="1"/>
                    <a:pt x="105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grpSp>
        <p:nvGrpSpPr>
          <p:cNvPr id="1117" name="Google Shape;1117;p57"/>
          <p:cNvGrpSpPr/>
          <p:nvPr/>
        </p:nvGrpSpPr>
        <p:grpSpPr>
          <a:xfrm>
            <a:off x="6256768" y="1380805"/>
            <a:ext cx="263959" cy="260085"/>
            <a:chOff x="-5254775" y="3631325"/>
            <a:chExt cx="296950" cy="292625"/>
          </a:xfrm>
        </p:grpSpPr>
        <p:sp>
          <p:nvSpPr>
            <p:cNvPr id="1118" name="Google Shape;1118;p57"/>
            <p:cNvSpPr/>
            <p:nvPr/>
          </p:nvSpPr>
          <p:spPr>
            <a:xfrm>
              <a:off x="-5246900" y="3766400"/>
              <a:ext cx="58300" cy="55150"/>
            </a:xfrm>
            <a:custGeom>
              <a:rect b="b" l="l" r="r" t="t"/>
              <a:pathLst>
                <a:path extrusionOk="0" h="2206" w="2332">
                  <a:moveTo>
                    <a:pt x="1769" y="1"/>
                  </a:moveTo>
                  <a:cubicBezTo>
                    <a:pt x="1639" y="1"/>
                    <a:pt x="1513" y="48"/>
                    <a:pt x="1418" y="142"/>
                  </a:cubicBezTo>
                  <a:lnTo>
                    <a:pt x="189" y="1371"/>
                  </a:lnTo>
                  <a:cubicBezTo>
                    <a:pt x="0" y="1560"/>
                    <a:pt x="0" y="1875"/>
                    <a:pt x="189" y="2064"/>
                  </a:cubicBezTo>
                  <a:cubicBezTo>
                    <a:pt x="300" y="2159"/>
                    <a:pt x="434" y="2206"/>
                    <a:pt x="564" y="2206"/>
                  </a:cubicBezTo>
                  <a:cubicBezTo>
                    <a:pt x="694" y="2206"/>
                    <a:pt x="820" y="2159"/>
                    <a:pt x="914" y="2064"/>
                  </a:cubicBezTo>
                  <a:lnTo>
                    <a:pt x="2143" y="835"/>
                  </a:lnTo>
                  <a:cubicBezTo>
                    <a:pt x="2332" y="646"/>
                    <a:pt x="2332" y="331"/>
                    <a:pt x="2143" y="142"/>
                  </a:cubicBezTo>
                  <a:cubicBezTo>
                    <a:pt x="2033" y="48"/>
                    <a:pt x="1899" y="1"/>
                    <a:pt x="17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119" name="Google Shape;1119;p57"/>
            <p:cNvSpPr/>
            <p:nvPr/>
          </p:nvSpPr>
          <p:spPr>
            <a:xfrm>
              <a:off x="-5216175" y="3795550"/>
              <a:ext cx="58300" cy="55950"/>
            </a:xfrm>
            <a:custGeom>
              <a:rect b="b" l="l" r="r" t="t"/>
              <a:pathLst>
                <a:path extrusionOk="0" h="2238" w="2332">
                  <a:moveTo>
                    <a:pt x="1764" y="0"/>
                  </a:moveTo>
                  <a:cubicBezTo>
                    <a:pt x="1638" y="0"/>
                    <a:pt x="1512" y="47"/>
                    <a:pt x="1418" y="142"/>
                  </a:cubicBezTo>
                  <a:lnTo>
                    <a:pt x="189" y="1371"/>
                  </a:lnTo>
                  <a:cubicBezTo>
                    <a:pt x="0" y="1560"/>
                    <a:pt x="0" y="1875"/>
                    <a:pt x="189" y="2095"/>
                  </a:cubicBezTo>
                  <a:cubicBezTo>
                    <a:pt x="284" y="2190"/>
                    <a:pt x="410" y="2237"/>
                    <a:pt x="540" y="2237"/>
                  </a:cubicBezTo>
                  <a:cubicBezTo>
                    <a:pt x="670" y="2237"/>
                    <a:pt x="804" y="2190"/>
                    <a:pt x="914" y="2095"/>
                  </a:cubicBezTo>
                  <a:lnTo>
                    <a:pt x="2111" y="867"/>
                  </a:lnTo>
                  <a:cubicBezTo>
                    <a:pt x="2332" y="678"/>
                    <a:pt x="2332" y="363"/>
                    <a:pt x="2111" y="142"/>
                  </a:cubicBezTo>
                  <a:cubicBezTo>
                    <a:pt x="2016" y="47"/>
                    <a:pt x="1890" y="0"/>
                    <a:pt x="176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120" name="Google Shape;1120;p57"/>
            <p:cNvSpPr/>
            <p:nvPr/>
          </p:nvSpPr>
          <p:spPr>
            <a:xfrm>
              <a:off x="-5185475" y="3826250"/>
              <a:ext cx="57525" cy="55750"/>
            </a:xfrm>
            <a:custGeom>
              <a:rect b="b" l="l" r="r" t="t"/>
              <a:pathLst>
                <a:path extrusionOk="0" h="2230" w="2301">
                  <a:moveTo>
                    <a:pt x="1765" y="1"/>
                  </a:moveTo>
                  <a:cubicBezTo>
                    <a:pt x="1639" y="1"/>
                    <a:pt x="1513" y="48"/>
                    <a:pt x="1419" y="143"/>
                  </a:cubicBezTo>
                  <a:lnTo>
                    <a:pt x="190" y="1371"/>
                  </a:lnTo>
                  <a:cubicBezTo>
                    <a:pt x="1" y="1560"/>
                    <a:pt x="1" y="1875"/>
                    <a:pt x="190" y="2064"/>
                  </a:cubicBezTo>
                  <a:cubicBezTo>
                    <a:pt x="284" y="2175"/>
                    <a:pt x="410" y="2230"/>
                    <a:pt x="536" y="2230"/>
                  </a:cubicBezTo>
                  <a:cubicBezTo>
                    <a:pt x="662" y="2230"/>
                    <a:pt x="788" y="2175"/>
                    <a:pt x="883" y="2064"/>
                  </a:cubicBezTo>
                  <a:lnTo>
                    <a:pt x="2112" y="836"/>
                  </a:lnTo>
                  <a:cubicBezTo>
                    <a:pt x="2301" y="647"/>
                    <a:pt x="2301" y="332"/>
                    <a:pt x="2112" y="143"/>
                  </a:cubicBezTo>
                  <a:cubicBezTo>
                    <a:pt x="2017" y="48"/>
                    <a:pt x="1891" y="1"/>
                    <a:pt x="17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121" name="Google Shape;1121;p57"/>
            <p:cNvSpPr/>
            <p:nvPr/>
          </p:nvSpPr>
          <p:spPr>
            <a:xfrm>
              <a:off x="-5156325" y="3856375"/>
              <a:ext cx="58300" cy="55750"/>
            </a:xfrm>
            <a:custGeom>
              <a:rect b="b" l="l" r="r" t="t"/>
              <a:pathLst>
                <a:path extrusionOk="0" h="2230" w="2332">
                  <a:moveTo>
                    <a:pt x="1781" y="1"/>
                  </a:moveTo>
                  <a:cubicBezTo>
                    <a:pt x="1655" y="1"/>
                    <a:pt x="1529" y="56"/>
                    <a:pt x="1418" y="166"/>
                  </a:cubicBezTo>
                  <a:lnTo>
                    <a:pt x="190" y="1395"/>
                  </a:lnTo>
                  <a:cubicBezTo>
                    <a:pt x="1" y="1584"/>
                    <a:pt x="1" y="1899"/>
                    <a:pt x="190" y="2088"/>
                  </a:cubicBezTo>
                  <a:cubicBezTo>
                    <a:pt x="300" y="2183"/>
                    <a:pt x="442" y="2230"/>
                    <a:pt x="575" y="2230"/>
                  </a:cubicBezTo>
                  <a:cubicBezTo>
                    <a:pt x="709" y="2230"/>
                    <a:pt x="835" y="2183"/>
                    <a:pt x="914" y="2088"/>
                  </a:cubicBezTo>
                  <a:lnTo>
                    <a:pt x="2143" y="859"/>
                  </a:lnTo>
                  <a:cubicBezTo>
                    <a:pt x="2332" y="670"/>
                    <a:pt x="2332" y="355"/>
                    <a:pt x="2143" y="166"/>
                  </a:cubicBezTo>
                  <a:cubicBezTo>
                    <a:pt x="2033" y="56"/>
                    <a:pt x="1907"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122" name="Google Shape;1122;p57"/>
            <p:cNvSpPr/>
            <p:nvPr/>
          </p:nvSpPr>
          <p:spPr>
            <a:xfrm>
              <a:off x="-5105925" y="3886525"/>
              <a:ext cx="37050" cy="37425"/>
            </a:xfrm>
            <a:custGeom>
              <a:rect b="b" l="l" r="r" t="t"/>
              <a:pathLst>
                <a:path extrusionOk="0" h="1497" w="1482">
                  <a:moveTo>
                    <a:pt x="662" y="0"/>
                  </a:moveTo>
                  <a:lnTo>
                    <a:pt x="536" y="126"/>
                  </a:lnTo>
                  <a:lnTo>
                    <a:pt x="1" y="756"/>
                  </a:lnTo>
                  <a:lnTo>
                    <a:pt x="599" y="1355"/>
                  </a:lnTo>
                  <a:cubicBezTo>
                    <a:pt x="694" y="1449"/>
                    <a:pt x="820" y="1497"/>
                    <a:pt x="946" y="1497"/>
                  </a:cubicBezTo>
                  <a:cubicBezTo>
                    <a:pt x="1072" y="1497"/>
                    <a:pt x="1198" y="1449"/>
                    <a:pt x="1293" y="1355"/>
                  </a:cubicBezTo>
                  <a:cubicBezTo>
                    <a:pt x="1482" y="1166"/>
                    <a:pt x="1482" y="851"/>
                    <a:pt x="1293" y="662"/>
                  </a:cubicBezTo>
                  <a:lnTo>
                    <a:pt x="6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123" name="Google Shape;1123;p57"/>
            <p:cNvSpPr/>
            <p:nvPr/>
          </p:nvSpPr>
          <p:spPr>
            <a:xfrm>
              <a:off x="-5254775" y="3648050"/>
              <a:ext cx="278050" cy="248325"/>
            </a:xfrm>
            <a:custGeom>
              <a:rect b="b" l="l" r="r" t="t"/>
              <a:pathLst>
                <a:path extrusionOk="0" h="9933" w="11122">
                  <a:moveTo>
                    <a:pt x="4049" y="1"/>
                  </a:moveTo>
                  <a:cubicBezTo>
                    <a:pt x="3781" y="1"/>
                    <a:pt x="3513" y="103"/>
                    <a:pt x="3308" y="308"/>
                  </a:cubicBezTo>
                  <a:lnTo>
                    <a:pt x="410" y="3364"/>
                  </a:lnTo>
                  <a:cubicBezTo>
                    <a:pt x="0" y="3774"/>
                    <a:pt x="0" y="4435"/>
                    <a:pt x="410" y="4813"/>
                  </a:cubicBezTo>
                  <a:lnTo>
                    <a:pt x="631" y="5065"/>
                  </a:lnTo>
                  <a:lnTo>
                    <a:pt x="1198" y="4498"/>
                  </a:lnTo>
                  <a:cubicBezTo>
                    <a:pt x="1454" y="4242"/>
                    <a:pt x="1794" y="4106"/>
                    <a:pt x="2122" y="4106"/>
                  </a:cubicBezTo>
                  <a:cubicBezTo>
                    <a:pt x="2398" y="4106"/>
                    <a:pt x="2666" y="4202"/>
                    <a:pt x="2867" y="4404"/>
                  </a:cubicBezTo>
                  <a:cubicBezTo>
                    <a:pt x="3151" y="4624"/>
                    <a:pt x="3308" y="4971"/>
                    <a:pt x="3277" y="5286"/>
                  </a:cubicBezTo>
                  <a:cubicBezTo>
                    <a:pt x="3592" y="5286"/>
                    <a:pt x="3907" y="5412"/>
                    <a:pt x="4128" y="5664"/>
                  </a:cubicBezTo>
                  <a:cubicBezTo>
                    <a:pt x="4380" y="5884"/>
                    <a:pt x="4506" y="6200"/>
                    <a:pt x="4506" y="6515"/>
                  </a:cubicBezTo>
                  <a:cubicBezTo>
                    <a:pt x="4821" y="6515"/>
                    <a:pt x="5136" y="6641"/>
                    <a:pt x="5356" y="6861"/>
                  </a:cubicBezTo>
                  <a:cubicBezTo>
                    <a:pt x="5608" y="7113"/>
                    <a:pt x="5703" y="7428"/>
                    <a:pt x="5703" y="7743"/>
                  </a:cubicBezTo>
                  <a:cubicBezTo>
                    <a:pt x="6018" y="7743"/>
                    <a:pt x="6364" y="7869"/>
                    <a:pt x="6585" y="8090"/>
                  </a:cubicBezTo>
                  <a:cubicBezTo>
                    <a:pt x="6837" y="8342"/>
                    <a:pt x="6931" y="8657"/>
                    <a:pt x="6931" y="8909"/>
                  </a:cubicBezTo>
                  <a:lnTo>
                    <a:pt x="7814" y="9791"/>
                  </a:lnTo>
                  <a:cubicBezTo>
                    <a:pt x="7908" y="9886"/>
                    <a:pt x="8034" y="9933"/>
                    <a:pt x="8160" y="9933"/>
                  </a:cubicBezTo>
                  <a:cubicBezTo>
                    <a:pt x="8286" y="9933"/>
                    <a:pt x="8412" y="9886"/>
                    <a:pt x="8507" y="9791"/>
                  </a:cubicBezTo>
                  <a:cubicBezTo>
                    <a:pt x="8727" y="9602"/>
                    <a:pt x="8727" y="9287"/>
                    <a:pt x="8507" y="9066"/>
                  </a:cubicBezTo>
                  <a:lnTo>
                    <a:pt x="7656" y="8216"/>
                  </a:lnTo>
                  <a:cubicBezTo>
                    <a:pt x="7530" y="8090"/>
                    <a:pt x="7530" y="7869"/>
                    <a:pt x="7656" y="7743"/>
                  </a:cubicBezTo>
                  <a:cubicBezTo>
                    <a:pt x="7748" y="7596"/>
                    <a:pt x="7851" y="7534"/>
                    <a:pt x="7953" y="7534"/>
                  </a:cubicBezTo>
                  <a:cubicBezTo>
                    <a:pt x="8024" y="7534"/>
                    <a:pt x="8095" y="7565"/>
                    <a:pt x="8160" y="7617"/>
                  </a:cubicBezTo>
                  <a:lnTo>
                    <a:pt x="9011" y="8499"/>
                  </a:lnTo>
                  <a:cubicBezTo>
                    <a:pt x="9121" y="8594"/>
                    <a:pt x="9255" y="8641"/>
                    <a:pt x="9385" y="8641"/>
                  </a:cubicBezTo>
                  <a:cubicBezTo>
                    <a:pt x="9515" y="8641"/>
                    <a:pt x="9641" y="8594"/>
                    <a:pt x="9735" y="8499"/>
                  </a:cubicBezTo>
                  <a:cubicBezTo>
                    <a:pt x="9924" y="8279"/>
                    <a:pt x="9924" y="7964"/>
                    <a:pt x="9735" y="7775"/>
                  </a:cubicBezTo>
                  <a:lnTo>
                    <a:pt x="8853" y="6924"/>
                  </a:lnTo>
                  <a:cubicBezTo>
                    <a:pt x="8759" y="6798"/>
                    <a:pt x="8759" y="6578"/>
                    <a:pt x="8853" y="6452"/>
                  </a:cubicBezTo>
                  <a:cubicBezTo>
                    <a:pt x="8916" y="6389"/>
                    <a:pt x="9011" y="6357"/>
                    <a:pt x="9101" y="6357"/>
                  </a:cubicBezTo>
                  <a:cubicBezTo>
                    <a:pt x="9192" y="6357"/>
                    <a:pt x="9279" y="6389"/>
                    <a:pt x="9326" y="6452"/>
                  </a:cubicBezTo>
                  <a:lnTo>
                    <a:pt x="10208" y="7302"/>
                  </a:lnTo>
                  <a:cubicBezTo>
                    <a:pt x="10303" y="7397"/>
                    <a:pt x="10429" y="7444"/>
                    <a:pt x="10555" y="7444"/>
                  </a:cubicBezTo>
                  <a:cubicBezTo>
                    <a:pt x="10681" y="7444"/>
                    <a:pt x="10807" y="7397"/>
                    <a:pt x="10901" y="7302"/>
                  </a:cubicBezTo>
                  <a:cubicBezTo>
                    <a:pt x="11122" y="7113"/>
                    <a:pt x="11122" y="6798"/>
                    <a:pt x="10901" y="6609"/>
                  </a:cubicBezTo>
                  <a:lnTo>
                    <a:pt x="10334" y="6010"/>
                  </a:lnTo>
                  <a:lnTo>
                    <a:pt x="10208" y="5884"/>
                  </a:lnTo>
                  <a:lnTo>
                    <a:pt x="6931" y="2608"/>
                  </a:lnTo>
                  <a:cubicBezTo>
                    <a:pt x="6884" y="2561"/>
                    <a:pt x="6798" y="2537"/>
                    <a:pt x="6707" y="2537"/>
                  </a:cubicBezTo>
                  <a:cubicBezTo>
                    <a:pt x="6616" y="2537"/>
                    <a:pt x="6522" y="2561"/>
                    <a:pt x="6459" y="2608"/>
                  </a:cubicBezTo>
                  <a:lnTo>
                    <a:pt x="5167" y="3931"/>
                  </a:lnTo>
                  <a:cubicBezTo>
                    <a:pt x="4904" y="4176"/>
                    <a:pt x="4562" y="4308"/>
                    <a:pt x="4229" y="4308"/>
                  </a:cubicBezTo>
                  <a:cubicBezTo>
                    <a:pt x="4004" y="4308"/>
                    <a:pt x="3783" y="4247"/>
                    <a:pt x="3592" y="4120"/>
                  </a:cubicBezTo>
                  <a:cubicBezTo>
                    <a:pt x="2962" y="3679"/>
                    <a:pt x="2930" y="2829"/>
                    <a:pt x="3434" y="2293"/>
                  </a:cubicBezTo>
                  <a:lnTo>
                    <a:pt x="5010" y="529"/>
                  </a:lnTo>
                  <a:lnTo>
                    <a:pt x="4789" y="308"/>
                  </a:lnTo>
                  <a:cubicBezTo>
                    <a:pt x="4584" y="103"/>
                    <a:pt x="4317" y="1"/>
                    <a:pt x="40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124" name="Google Shape;1124;p57"/>
            <p:cNvSpPr/>
            <p:nvPr/>
          </p:nvSpPr>
          <p:spPr>
            <a:xfrm>
              <a:off x="-5163425" y="3631325"/>
              <a:ext cx="205600" cy="150450"/>
            </a:xfrm>
            <a:custGeom>
              <a:rect b="b" l="l" r="r" t="t"/>
              <a:pathLst>
                <a:path extrusionOk="0" h="6018" w="8224">
                  <a:moveTo>
                    <a:pt x="3699" y="0"/>
                  </a:moveTo>
                  <a:cubicBezTo>
                    <a:pt x="3435" y="0"/>
                    <a:pt x="3167" y="95"/>
                    <a:pt x="2962" y="284"/>
                  </a:cubicBezTo>
                  <a:lnTo>
                    <a:pt x="2364" y="883"/>
                  </a:lnTo>
                  <a:lnTo>
                    <a:pt x="2269" y="1009"/>
                  </a:lnTo>
                  <a:lnTo>
                    <a:pt x="222" y="3245"/>
                  </a:lnTo>
                  <a:cubicBezTo>
                    <a:pt x="1" y="3435"/>
                    <a:pt x="1" y="3781"/>
                    <a:pt x="222" y="3970"/>
                  </a:cubicBezTo>
                  <a:cubicBezTo>
                    <a:pt x="316" y="4065"/>
                    <a:pt x="442" y="4112"/>
                    <a:pt x="568" y="4112"/>
                  </a:cubicBezTo>
                  <a:cubicBezTo>
                    <a:pt x="694" y="4112"/>
                    <a:pt x="820" y="4065"/>
                    <a:pt x="915" y="3970"/>
                  </a:cubicBezTo>
                  <a:lnTo>
                    <a:pt x="2269" y="2615"/>
                  </a:lnTo>
                  <a:cubicBezTo>
                    <a:pt x="2458" y="2426"/>
                    <a:pt x="2718" y="2332"/>
                    <a:pt x="2982" y="2332"/>
                  </a:cubicBezTo>
                  <a:cubicBezTo>
                    <a:pt x="3246" y="2332"/>
                    <a:pt x="3514" y="2426"/>
                    <a:pt x="3719" y="2615"/>
                  </a:cubicBezTo>
                  <a:lnTo>
                    <a:pt x="7090" y="6018"/>
                  </a:lnTo>
                  <a:lnTo>
                    <a:pt x="7814" y="5356"/>
                  </a:lnTo>
                  <a:cubicBezTo>
                    <a:pt x="8224" y="4947"/>
                    <a:pt x="8224" y="4285"/>
                    <a:pt x="7814" y="3876"/>
                  </a:cubicBezTo>
                  <a:lnTo>
                    <a:pt x="4412" y="284"/>
                  </a:lnTo>
                  <a:cubicBezTo>
                    <a:pt x="4223" y="95"/>
                    <a:pt x="3963" y="0"/>
                    <a:pt x="36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1128" name="Shape 1128"/>
        <p:cNvGrpSpPr/>
        <p:nvPr/>
      </p:nvGrpSpPr>
      <p:grpSpPr>
        <a:xfrm>
          <a:off x="0" y="0"/>
          <a:ext cx="0" cy="0"/>
          <a:chOff x="0" y="0"/>
          <a:chExt cx="0" cy="0"/>
        </a:xfrm>
      </p:grpSpPr>
      <p:sp>
        <p:nvSpPr>
          <p:cNvPr id="1129" name="Google Shape;1129;p58"/>
          <p:cNvSpPr txBox="1"/>
          <p:nvPr>
            <p:ph type="title"/>
          </p:nvPr>
        </p:nvSpPr>
        <p:spPr>
          <a:xfrm>
            <a:off x="1485900" y="272010"/>
            <a:ext cx="6172200" cy="759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Some Factors in Targeting:</a:t>
            </a:r>
            <a:endParaRPr/>
          </a:p>
        </p:txBody>
      </p:sp>
      <p:sp>
        <p:nvSpPr>
          <p:cNvPr id="1130" name="Google Shape;1130;p58"/>
          <p:cNvSpPr txBox="1"/>
          <p:nvPr>
            <p:ph idx="1" type="subTitle"/>
          </p:nvPr>
        </p:nvSpPr>
        <p:spPr>
          <a:xfrm>
            <a:off x="734775" y="2977100"/>
            <a:ext cx="2179200" cy="402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Financial and non-financial capacity of the company to cater such markets</a:t>
            </a:r>
            <a:endParaRPr>
              <a:solidFill>
                <a:schemeClr val="accent3"/>
              </a:solidFill>
            </a:endParaRPr>
          </a:p>
        </p:txBody>
      </p:sp>
      <p:sp>
        <p:nvSpPr>
          <p:cNvPr id="1131" name="Google Shape;1131;p58"/>
          <p:cNvSpPr txBox="1"/>
          <p:nvPr>
            <p:ph idx="3" type="subTitle"/>
          </p:nvPr>
        </p:nvSpPr>
        <p:spPr>
          <a:xfrm>
            <a:off x="3278275" y="2977100"/>
            <a:ext cx="2487000" cy="402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The type of product or service you would want to specifically offer to your market</a:t>
            </a:r>
            <a:endParaRPr>
              <a:solidFill>
                <a:schemeClr val="accent3"/>
              </a:solidFill>
            </a:endParaRPr>
          </a:p>
        </p:txBody>
      </p:sp>
      <p:sp>
        <p:nvSpPr>
          <p:cNvPr id="1132" name="Google Shape;1132;p58"/>
          <p:cNvSpPr txBox="1"/>
          <p:nvPr>
            <p:ph idx="5" type="subTitle"/>
          </p:nvPr>
        </p:nvSpPr>
        <p:spPr>
          <a:xfrm>
            <a:off x="5897800" y="2977100"/>
            <a:ext cx="2179200" cy="402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Competition</a:t>
            </a:r>
            <a:endParaRPr>
              <a:solidFill>
                <a:schemeClr val="accent3"/>
              </a:solidFill>
            </a:endParaRPr>
          </a:p>
        </p:txBody>
      </p:sp>
      <p:pic>
        <p:nvPicPr>
          <p:cNvPr id="1133" name="Google Shape;1133;p58"/>
          <p:cNvPicPr preferRelativeResize="0"/>
          <p:nvPr/>
        </p:nvPicPr>
        <p:blipFill rotWithShape="1">
          <a:blip r:embed="rId3">
            <a:alphaModFix/>
          </a:blip>
          <a:srcRect b="9132" l="0" r="48843" t="0"/>
          <a:stretch/>
        </p:blipFill>
        <p:spPr>
          <a:xfrm>
            <a:off x="3918299" y="1457959"/>
            <a:ext cx="1307400" cy="1306200"/>
          </a:xfrm>
          <a:prstGeom prst="roundRect">
            <a:avLst>
              <a:gd fmla="val 16667" name="adj"/>
            </a:avLst>
          </a:prstGeom>
          <a:noFill/>
          <a:ln>
            <a:noFill/>
          </a:ln>
        </p:spPr>
      </p:pic>
      <p:pic>
        <p:nvPicPr>
          <p:cNvPr id="1134" name="Google Shape;1134;p58"/>
          <p:cNvPicPr preferRelativeResize="0"/>
          <p:nvPr/>
        </p:nvPicPr>
        <p:blipFill rotWithShape="1">
          <a:blip r:embed="rId4">
            <a:alphaModFix/>
          </a:blip>
          <a:srcRect b="14614" l="31726" r="24246" t="19287"/>
          <a:stretch/>
        </p:blipFill>
        <p:spPr>
          <a:xfrm>
            <a:off x="1336848" y="1457209"/>
            <a:ext cx="1307400" cy="1307700"/>
          </a:xfrm>
          <a:prstGeom prst="roundRect">
            <a:avLst>
              <a:gd fmla="val 16667" name="adj"/>
            </a:avLst>
          </a:prstGeom>
          <a:noFill/>
          <a:ln>
            <a:noFill/>
          </a:ln>
        </p:spPr>
      </p:pic>
      <p:pic>
        <p:nvPicPr>
          <p:cNvPr id="1135" name="Google Shape;1135;p58"/>
          <p:cNvPicPr preferRelativeResize="0"/>
          <p:nvPr/>
        </p:nvPicPr>
        <p:blipFill rotWithShape="1">
          <a:blip r:embed="rId5">
            <a:alphaModFix/>
          </a:blip>
          <a:srcRect b="0" l="33275" r="0" t="0"/>
          <a:stretch/>
        </p:blipFill>
        <p:spPr>
          <a:xfrm>
            <a:off x="6499752" y="1457959"/>
            <a:ext cx="1307400" cy="1306200"/>
          </a:xfrm>
          <a:prstGeom prst="roundRect">
            <a:avLst>
              <a:gd fmla="val 16667" name="adj"/>
            </a:avLst>
          </a:prstGeom>
          <a:noFill/>
          <a:ln>
            <a:noFill/>
          </a:ln>
        </p:spPr>
      </p:pic>
      <p:grpSp>
        <p:nvGrpSpPr>
          <p:cNvPr id="1136" name="Google Shape;1136;p58"/>
          <p:cNvGrpSpPr/>
          <p:nvPr/>
        </p:nvGrpSpPr>
        <p:grpSpPr>
          <a:xfrm>
            <a:off x="2384839" y="1180288"/>
            <a:ext cx="591851" cy="531499"/>
            <a:chOff x="1715700" y="2707375"/>
            <a:chExt cx="667250" cy="600700"/>
          </a:xfrm>
        </p:grpSpPr>
        <p:sp>
          <p:nvSpPr>
            <p:cNvPr id="1137" name="Google Shape;1137;p58"/>
            <p:cNvSpPr/>
            <p:nvPr/>
          </p:nvSpPr>
          <p:spPr>
            <a:xfrm>
              <a:off x="1715700" y="2707375"/>
              <a:ext cx="667250" cy="600700"/>
            </a:xfrm>
            <a:custGeom>
              <a:rect b="b" l="l" r="r" t="t"/>
              <a:pathLst>
                <a:path extrusionOk="0" h="24028" w="26690">
                  <a:moveTo>
                    <a:pt x="7973" y="245"/>
                  </a:moveTo>
                  <a:cubicBezTo>
                    <a:pt x="8381" y="245"/>
                    <a:pt x="8902" y="464"/>
                    <a:pt x="9402" y="736"/>
                  </a:cubicBezTo>
                  <a:cubicBezTo>
                    <a:pt x="9915" y="1014"/>
                    <a:pt x="10405" y="1348"/>
                    <a:pt x="10772" y="1560"/>
                  </a:cubicBezTo>
                  <a:cubicBezTo>
                    <a:pt x="11597" y="2039"/>
                    <a:pt x="12287" y="2752"/>
                    <a:pt x="13145" y="3231"/>
                  </a:cubicBezTo>
                  <a:cubicBezTo>
                    <a:pt x="14493" y="3999"/>
                    <a:pt x="16052" y="4200"/>
                    <a:pt x="17378" y="4835"/>
                  </a:cubicBezTo>
                  <a:cubicBezTo>
                    <a:pt x="18737" y="5470"/>
                    <a:pt x="21020" y="6372"/>
                    <a:pt x="22947" y="7653"/>
                  </a:cubicBezTo>
                  <a:cubicBezTo>
                    <a:pt x="23916" y="8288"/>
                    <a:pt x="24796" y="9012"/>
                    <a:pt x="25420" y="9847"/>
                  </a:cubicBezTo>
                  <a:cubicBezTo>
                    <a:pt x="26055" y="10683"/>
                    <a:pt x="26445" y="11607"/>
                    <a:pt x="26445" y="12654"/>
                  </a:cubicBezTo>
                  <a:cubicBezTo>
                    <a:pt x="26445" y="12922"/>
                    <a:pt x="26423" y="13189"/>
                    <a:pt x="26367" y="13468"/>
                  </a:cubicBezTo>
                  <a:cubicBezTo>
                    <a:pt x="26088" y="14994"/>
                    <a:pt x="25409" y="16275"/>
                    <a:pt x="24518" y="17411"/>
                  </a:cubicBezTo>
                  <a:cubicBezTo>
                    <a:pt x="23627" y="18536"/>
                    <a:pt x="22535" y="19516"/>
                    <a:pt x="21443" y="20418"/>
                  </a:cubicBezTo>
                  <a:cubicBezTo>
                    <a:pt x="20385" y="21298"/>
                    <a:pt x="18971" y="22145"/>
                    <a:pt x="17467" y="22769"/>
                  </a:cubicBezTo>
                  <a:cubicBezTo>
                    <a:pt x="15974" y="23392"/>
                    <a:pt x="14392" y="23782"/>
                    <a:pt x="13022" y="23782"/>
                  </a:cubicBezTo>
                  <a:lnTo>
                    <a:pt x="12933" y="23782"/>
                  </a:lnTo>
                  <a:cubicBezTo>
                    <a:pt x="10605" y="23760"/>
                    <a:pt x="8645" y="22479"/>
                    <a:pt x="7575" y="20251"/>
                  </a:cubicBezTo>
                  <a:cubicBezTo>
                    <a:pt x="6985" y="19037"/>
                    <a:pt x="6551" y="17957"/>
                    <a:pt x="5982" y="16965"/>
                  </a:cubicBezTo>
                  <a:cubicBezTo>
                    <a:pt x="5426" y="15974"/>
                    <a:pt x="4735" y="15072"/>
                    <a:pt x="3666" y="14236"/>
                  </a:cubicBezTo>
                  <a:cubicBezTo>
                    <a:pt x="2752" y="13512"/>
                    <a:pt x="1939" y="13067"/>
                    <a:pt x="1337" y="12476"/>
                  </a:cubicBezTo>
                  <a:cubicBezTo>
                    <a:pt x="736" y="11897"/>
                    <a:pt x="346" y="11195"/>
                    <a:pt x="257" y="9903"/>
                  </a:cubicBezTo>
                  <a:cubicBezTo>
                    <a:pt x="257" y="9747"/>
                    <a:pt x="246" y="9591"/>
                    <a:pt x="246" y="9435"/>
                  </a:cubicBezTo>
                  <a:cubicBezTo>
                    <a:pt x="246" y="7943"/>
                    <a:pt x="691" y="6595"/>
                    <a:pt x="1616" y="5425"/>
                  </a:cubicBezTo>
                  <a:cubicBezTo>
                    <a:pt x="2986" y="3688"/>
                    <a:pt x="5303" y="1916"/>
                    <a:pt x="7052" y="624"/>
                  </a:cubicBezTo>
                  <a:cubicBezTo>
                    <a:pt x="7263" y="468"/>
                    <a:pt x="7475" y="324"/>
                    <a:pt x="7698" y="268"/>
                  </a:cubicBezTo>
                  <a:cubicBezTo>
                    <a:pt x="7742" y="257"/>
                    <a:pt x="7798" y="246"/>
                    <a:pt x="7854" y="246"/>
                  </a:cubicBezTo>
                  <a:lnTo>
                    <a:pt x="7943" y="246"/>
                  </a:lnTo>
                  <a:cubicBezTo>
                    <a:pt x="7953" y="245"/>
                    <a:pt x="7963" y="245"/>
                    <a:pt x="7973" y="245"/>
                  </a:cubicBezTo>
                  <a:close/>
                  <a:moveTo>
                    <a:pt x="7843" y="1"/>
                  </a:moveTo>
                  <a:cubicBezTo>
                    <a:pt x="7776" y="12"/>
                    <a:pt x="7698" y="12"/>
                    <a:pt x="7631" y="34"/>
                  </a:cubicBezTo>
                  <a:cubicBezTo>
                    <a:pt x="7353" y="101"/>
                    <a:pt x="7119" y="268"/>
                    <a:pt x="6907" y="424"/>
                  </a:cubicBezTo>
                  <a:cubicBezTo>
                    <a:pt x="5147" y="1727"/>
                    <a:pt x="2819" y="3498"/>
                    <a:pt x="1427" y="5269"/>
                  </a:cubicBezTo>
                  <a:cubicBezTo>
                    <a:pt x="469" y="6483"/>
                    <a:pt x="1" y="7898"/>
                    <a:pt x="1" y="9435"/>
                  </a:cubicBezTo>
                  <a:cubicBezTo>
                    <a:pt x="1" y="9602"/>
                    <a:pt x="12" y="9758"/>
                    <a:pt x="23" y="9925"/>
                  </a:cubicBezTo>
                  <a:cubicBezTo>
                    <a:pt x="101" y="11251"/>
                    <a:pt x="524" y="12042"/>
                    <a:pt x="1170" y="12654"/>
                  </a:cubicBezTo>
                  <a:cubicBezTo>
                    <a:pt x="1805" y="13267"/>
                    <a:pt x="2630" y="13724"/>
                    <a:pt x="3510" y="14426"/>
                  </a:cubicBezTo>
                  <a:cubicBezTo>
                    <a:pt x="4557" y="15250"/>
                    <a:pt x="5225" y="16119"/>
                    <a:pt x="5771" y="17088"/>
                  </a:cubicBezTo>
                  <a:cubicBezTo>
                    <a:pt x="6328" y="18057"/>
                    <a:pt x="6762" y="19137"/>
                    <a:pt x="7353" y="20363"/>
                  </a:cubicBezTo>
                  <a:cubicBezTo>
                    <a:pt x="8455" y="22657"/>
                    <a:pt x="10516" y="24005"/>
                    <a:pt x="12933" y="24027"/>
                  </a:cubicBezTo>
                  <a:lnTo>
                    <a:pt x="13022" y="24027"/>
                  </a:lnTo>
                  <a:cubicBezTo>
                    <a:pt x="14437" y="24027"/>
                    <a:pt x="16041" y="23615"/>
                    <a:pt x="17567" y="22991"/>
                  </a:cubicBezTo>
                  <a:cubicBezTo>
                    <a:pt x="19082" y="22357"/>
                    <a:pt x="20519" y="21510"/>
                    <a:pt x="21599" y="20608"/>
                  </a:cubicBezTo>
                  <a:cubicBezTo>
                    <a:pt x="22702" y="19705"/>
                    <a:pt x="23805" y="18714"/>
                    <a:pt x="24707" y="17556"/>
                  </a:cubicBezTo>
                  <a:cubicBezTo>
                    <a:pt x="25621" y="16397"/>
                    <a:pt x="26322" y="15083"/>
                    <a:pt x="26612" y="13512"/>
                  </a:cubicBezTo>
                  <a:cubicBezTo>
                    <a:pt x="26668" y="13211"/>
                    <a:pt x="26690" y="12933"/>
                    <a:pt x="26690" y="12654"/>
                  </a:cubicBezTo>
                  <a:cubicBezTo>
                    <a:pt x="26690" y="11541"/>
                    <a:pt x="26278" y="10560"/>
                    <a:pt x="25621" y="9703"/>
                  </a:cubicBezTo>
                  <a:cubicBezTo>
                    <a:pt x="24629" y="8411"/>
                    <a:pt x="23103" y="7375"/>
                    <a:pt x="21566" y="6550"/>
                  </a:cubicBezTo>
                  <a:cubicBezTo>
                    <a:pt x="20040" y="5715"/>
                    <a:pt x="18492" y="5091"/>
                    <a:pt x="17478" y="4612"/>
                  </a:cubicBezTo>
                  <a:cubicBezTo>
                    <a:pt x="16108" y="3966"/>
                    <a:pt x="14560" y="3754"/>
                    <a:pt x="13267" y="3019"/>
                  </a:cubicBezTo>
                  <a:cubicBezTo>
                    <a:pt x="12454" y="2563"/>
                    <a:pt x="11752" y="1861"/>
                    <a:pt x="10895" y="1360"/>
                  </a:cubicBezTo>
                  <a:cubicBezTo>
                    <a:pt x="10538" y="1137"/>
                    <a:pt x="10037" y="803"/>
                    <a:pt x="9514" y="524"/>
                  </a:cubicBezTo>
                  <a:cubicBezTo>
                    <a:pt x="8990" y="235"/>
                    <a:pt x="8433" y="1"/>
                    <a:pt x="794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58"/>
            <p:cNvSpPr/>
            <p:nvPr/>
          </p:nvSpPr>
          <p:spPr>
            <a:xfrm>
              <a:off x="1799525" y="2795100"/>
              <a:ext cx="493200" cy="437500"/>
            </a:xfrm>
            <a:custGeom>
              <a:rect b="b" l="l" r="r" t="t"/>
              <a:pathLst>
                <a:path extrusionOk="0" h="17500" w="19728">
                  <a:moveTo>
                    <a:pt x="5715" y="245"/>
                  </a:moveTo>
                  <a:cubicBezTo>
                    <a:pt x="6343" y="245"/>
                    <a:pt x="7112" y="463"/>
                    <a:pt x="7646" y="662"/>
                  </a:cubicBezTo>
                  <a:lnTo>
                    <a:pt x="7646" y="662"/>
                  </a:lnTo>
                  <a:lnTo>
                    <a:pt x="7642" y="669"/>
                  </a:lnTo>
                  <a:cubicBezTo>
                    <a:pt x="8221" y="992"/>
                    <a:pt x="8789" y="1493"/>
                    <a:pt x="9502" y="1872"/>
                  </a:cubicBezTo>
                  <a:cubicBezTo>
                    <a:pt x="10527" y="2418"/>
                    <a:pt x="11719" y="2618"/>
                    <a:pt x="12733" y="3097"/>
                  </a:cubicBezTo>
                  <a:cubicBezTo>
                    <a:pt x="13434" y="3420"/>
                    <a:pt x="14370" y="3821"/>
                    <a:pt x="15295" y="4300"/>
                  </a:cubicBezTo>
                  <a:cubicBezTo>
                    <a:pt x="16353" y="4846"/>
                    <a:pt x="17411" y="5536"/>
                    <a:pt x="18191" y="6350"/>
                  </a:cubicBezTo>
                  <a:cubicBezTo>
                    <a:pt x="18970" y="7163"/>
                    <a:pt x="19483" y="8098"/>
                    <a:pt x="19483" y="9168"/>
                  </a:cubicBezTo>
                  <a:cubicBezTo>
                    <a:pt x="19483" y="9379"/>
                    <a:pt x="19472" y="9591"/>
                    <a:pt x="19427" y="9814"/>
                  </a:cubicBezTo>
                  <a:cubicBezTo>
                    <a:pt x="19216" y="10950"/>
                    <a:pt x="18692" y="11919"/>
                    <a:pt x="18001" y="12766"/>
                  </a:cubicBezTo>
                  <a:cubicBezTo>
                    <a:pt x="17311" y="13623"/>
                    <a:pt x="16453" y="14347"/>
                    <a:pt x="15573" y="15005"/>
                  </a:cubicBezTo>
                  <a:cubicBezTo>
                    <a:pt x="14771" y="15595"/>
                    <a:pt x="13769" y="16163"/>
                    <a:pt x="12710" y="16575"/>
                  </a:cubicBezTo>
                  <a:cubicBezTo>
                    <a:pt x="11663" y="16987"/>
                    <a:pt x="10572" y="17255"/>
                    <a:pt x="9603" y="17255"/>
                  </a:cubicBezTo>
                  <a:lnTo>
                    <a:pt x="9435" y="17255"/>
                  </a:lnTo>
                  <a:cubicBezTo>
                    <a:pt x="7787" y="17199"/>
                    <a:pt x="6406" y="16286"/>
                    <a:pt x="5604" y="14726"/>
                  </a:cubicBezTo>
                  <a:cubicBezTo>
                    <a:pt x="5169" y="13880"/>
                    <a:pt x="4835" y="13111"/>
                    <a:pt x="4423" y="12398"/>
                  </a:cubicBezTo>
                  <a:cubicBezTo>
                    <a:pt x="4011" y="11685"/>
                    <a:pt x="3498" y="11039"/>
                    <a:pt x="2741" y="10415"/>
                  </a:cubicBezTo>
                  <a:cubicBezTo>
                    <a:pt x="2162" y="9959"/>
                    <a:pt x="1638" y="9636"/>
                    <a:pt x="1226" y="9268"/>
                  </a:cubicBezTo>
                  <a:cubicBezTo>
                    <a:pt x="814" y="8900"/>
                    <a:pt x="513" y="8488"/>
                    <a:pt x="357" y="7809"/>
                  </a:cubicBezTo>
                  <a:cubicBezTo>
                    <a:pt x="324" y="7664"/>
                    <a:pt x="301" y="7508"/>
                    <a:pt x="279" y="7341"/>
                  </a:cubicBezTo>
                  <a:cubicBezTo>
                    <a:pt x="257" y="7118"/>
                    <a:pt x="246" y="6907"/>
                    <a:pt x="246" y="6706"/>
                  </a:cubicBezTo>
                  <a:cubicBezTo>
                    <a:pt x="246" y="5782"/>
                    <a:pt x="480" y="4957"/>
                    <a:pt x="981" y="4211"/>
                  </a:cubicBezTo>
                  <a:cubicBezTo>
                    <a:pt x="1805" y="2997"/>
                    <a:pt x="3276" y="1716"/>
                    <a:pt x="4512" y="680"/>
                  </a:cubicBezTo>
                  <a:cubicBezTo>
                    <a:pt x="4646" y="568"/>
                    <a:pt x="4790" y="479"/>
                    <a:pt x="4946" y="413"/>
                  </a:cubicBezTo>
                  <a:cubicBezTo>
                    <a:pt x="5002" y="390"/>
                    <a:pt x="5047" y="368"/>
                    <a:pt x="5091" y="346"/>
                  </a:cubicBezTo>
                  <a:cubicBezTo>
                    <a:pt x="5269" y="279"/>
                    <a:pt x="5481" y="245"/>
                    <a:pt x="5715" y="245"/>
                  </a:cubicBezTo>
                  <a:close/>
                  <a:moveTo>
                    <a:pt x="5715" y="0"/>
                  </a:moveTo>
                  <a:cubicBezTo>
                    <a:pt x="5459" y="0"/>
                    <a:pt x="5214" y="34"/>
                    <a:pt x="4991" y="123"/>
                  </a:cubicBezTo>
                  <a:cubicBezTo>
                    <a:pt x="4935" y="145"/>
                    <a:pt x="4891" y="179"/>
                    <a:pt x="4846" y="190"/>
                  </a:cubicBezTo>
                  <a:cubicBezTo>
                    <a:pt x="4679" y="268"/>
                    <a:pt x="4512" y="368"/>
                    <a:pt x="4356" y="502"/>
                  </a:cubicBezTo>
                  <a:cubicBezTo>
                    <a:pt x="3120" y="1538"/>
                    <a:pt x="1638" y="2819"/>
                    <a:pt x="780" y="4077"/>
                  </a:cubicBezTo>
                  <a:cubicBezTo>
                    <a:pt x="257" y="4857"/>
                    <a:pt x="1" y="5737"/>
                    <a:pt x="1" y="6706"/>
                  </a:cubicBezTo>
                  <a:cubicBezTo>
                    <a:pt x="1" y="6918"/>
                    <a:pt x="12" y="7140"/>
                    <a:pt x="34" y="7363"/>
                  </a:cubicBezTo>
                  <a:cubicBezTo>
                    <a:pt x="56" y="7541"/>
                    <a:pt x="79" y="7709"/>
                    <a:pt x="123" y="7864"/>
                  </a:cubicBezTo>
                  <a:cubicBezTo>
                    <a:pt x="279" y="8589"/>
                    <a:pt x="624" y="9056"/>
                    <a:pt x="1059" y="9446"/>
                  </a:cubicBezTo>
                  <a:cubicBezTo>
                    <a:pt x="1504" y="9836"/>
                    <a:pt x="2028" y="10159"/>
                    <a:pt x="2585" y="10605"/>
                  </a:cubicBezTo>
                  <a:cubicBezTo>
                    <a:pt x="3320" y="11206"/>
                    <a:pt x="3810" y="11830"/>
                    <a:pt x="4211" y="12521"/>
                  </a:cubicBezTo>
                  <a:cubicBezTo>
                    <a:pt x="4623" y="13211"/>
                    <a:pt x="4958" y="13980"/>
                    <a:pt x="5392" y="14837"/>
                  </a:cubicBezTo>
                  <a:cubicBezTo>
                    <a:pt x="6216" y="16464"/>
                    <a:pt x="7698" y="17433"/>
                    <a:pt x="9435" y="17500"/>
                  </a:cubicBezTo>
                  <a:lnTo>
                    <a:pt x="9603" y="17500"/>
                  </a:lnTo>
                  <a:cubicBezTo>
                    <a:pt x="10616" y="17500"/>
                    <a:pt x="11730" y="17221"/>
                    <a:pt x="12799" y="16798"/>
                  </a:cubicBezTo>
                  <a:cubicBezTo>
                    <a:pt x="13880" y="16386"/>
                    <a:pt x="14905" y="15807"/>
                    <a:pt x="15718" y="15205"/>
                  </a:cubicBezTo>
                  <a:cubicBezTo>
                    <a:pt x="16609" y="14537"/>
                    <a:pt x="17489" y="13790"/>
                    <a:pt x="18191" y="12922"/>
                  </a:cubicBezTo>
                  <a:cubicBezTo>
                    <a:pt x="18904" y="12053"/>
                    <a:pt x="19449" y="11039"/>
                    <a:pt x="19661" y="9858"/>
                  </a:cubicBezTo>
                  <a:cubicBezTo>
                    <a:pt x="19706" y="9624"/>
                    <a:pt x="19728" y="9391"/>
                    <a:pt x="19728" y="9168"/>
                  </a:cubicBezTo>
                  <a:cubicBezTo>
                    <a:pt x="19728" y="8009"/>
                    <a:pt x="19182" y="7018"/>
                    <a:pt x="18369" y="6171"/>
                  </a:cubicBezTo>
                  <a:cubicBezTo>
                    <a:pt x="17556" y="5336"/>
                    <a:pt x="16486" y="4645"/>
                    <a:pt x="15417" y="4088"/>
                  </a:cubicBezTo>
                  <a:cubicBezTo>
                    <a:pt x="14470" y="3598"/>
                    <a:pt x="13535" y="3197"/>
                    <a:pt x="12844" y="2874"/>
                  </a:cubicBezTo>
                  <a:cubicBezTo>
                    <a:pt x="11775" y="2384"/>
                    <a:pt x="10594" y="2184"/>
                    <a:pt x="9614" y="1649"/>
                  </a:cubicBezTo>
                  <a:cubicBezTo>
                    <a:pt x="8934" y="1292"/>
                    <a:pt x="8366" y="802"/>
                    <a:pt x="7765" y="457"/>
                  </a:cubicBezTo>
                  <a:lnTo>
                    <a:pt x="7753" y="446"/>
                  </a:lnTo>
                  <a:lnTo>
                    <a:pt x="7742" y="446"/>
                  </a:lnTo>
                  <a:cubicBezTo>
                    <a:pt x="7196" y="245"/>
                    <a:pt x="6406" y="0"/>
                    <a:pt x="571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9" name="Google Shape;1139;p58"/>
            <p:cNvSpPr/>
            <p:nvPr/>
          </p:nvSpPr>
          <p:spPr>
            <a:xfrm>
              <a:off x="1881675" y="2870575"/>
              <a:ext cx="320825" cy="286575"/>
            </a:xfrm>
            <a:custGeom>
              <a:rect b="b" l="l" r="r" t="t"/>
              <a:pathLst>
                <a:path extrusionOk="0" h="11463" w="12833">
                  <a:moveTo>
                    <a:pt x="4289" y="245"/>
                  </a:moveTo>
                  <a:cubicBezTo>
                    <a:pt x="4395" y="245"/>
                    <a:pt x="4500" y="255"/>
                    <a:pt x="4596" y="266"/>
                  </a:cubicBezTo>
                  <a:lnTo>
                    <a:pt x="4596" y="266"/>
                  </a:lnTo>
                  <a:cubicBezTo>
                    <a:pt x="4928" y="445"/>
                    <a:pt x="5368" y="729"/>
                    <a:pt x="5916" y="991"/>
                  </a:cubicBezTo>
                  <a:cubicBezTo>
                    <a:pt x="6628" y="1337"/>
                    <a:pt x="7442" y="1526"/>
                    <a:pt x="8166" y="1849"/>
                  </a:cubicBezTo>
                  <a:cubicBezTo>
                    <a:pt x="8700" y="2105"/>
                    <a:pt x="9346" y="2384"/>
                    <a:pt x="9926" y="2707"/>
                  </a:cubicBezTo>
                  <a:cubicBezTo>
                    <a:pt x="10661" y="3108"/>
                    <a:pt x="11329" y="3620"/>
                    <a:pt x="11819" y="4199"/>
                  </a:cubicBezTo>
                  <a:cubicBezTo>
                    <a:pt x="12298" y="4790"/>
                    <a:pt x="12599" y="5447"/>
                    <a:pt x="12599" y="6160"/>
                  </a:cubicBezTo>
                  <a:cubicBezTo>
                    <a:pt x="12599" y="6316"/>
                    <a:pt x="12577" y="6483"/>
                    <a:pt x="12543" y="6650"/>
                  </a:cubicBezTo>
                  <a:cubicBezTo>
                    <a:pt x="12398" y="7407"/>
                    <a:pt x="12053" y="8054"/>
                    <a:pt x="11563" y="8622"/>
                  </a:cubicBezTo>
                  <a:cubicBezTo>
                    <a:pt x="11073" y="9190"/>
                    <a:pt x="10449" y="9669"/>
                    <a:pt x="9758" y="10081"/>
                  </a:cubicBezTo>
                  <a:cubicBezTo>
                    <a:pt x="8723" y="10705"/>
                    <a:pt x="7375" y="11217"/>
                    <a:pt x="6283" y="11217"/>
                  </a:cubicBezTo>
                  <a:cubicBezTo>
                    <a:pt x="6194" y="11217"/>
                    <a:pt x="6105" y="11217"/>
                    <a:pt x="6016" y="11206"/>
                  </a:cubicBezTo>
                  <a:cubicBezTo>
                    <a:pt x="5036" y="11128"/>
                    <a:pt x="4222" y="10582"/>
                    <a:pt x="3699" y="9680"/>
                  </a:cubicBezTo>
                  <a:cubicBezTo>
                    <a:pt x="3420" y="9201"/>
                    <a:pt x="3198" y="8744"/>
                    <a:pt x="2919" y="8321"/>
                  </a:cubicBezTo>
                  <a:cubicBezTo>
                    <a:pt x="2652" y="7886"/>
                    <a:pt x="2340" y="7485"/>
                    <a:pt x="1883" y="7096"/>
                  </a:cubicBezTo>
                  <a:cubicBezTo>
                    <a:pt x="1560" y="6817"/>
                    <a:pt x="1248" y="6605"/>
                    <a:pt x="1003" y="6372"/>
                  </a:cubicBezTo>
                  <a:cubicBezTo>
                    <a:pt x="758" y="6138"/>
                    <a:pt x="558" y="5893"/>
                    <a:pt x="435" y="5525"/>
                  </a:cubicBezTo>
                  <a:cubicBezTo>
                    <a:pt x="402" y="5436"/>
                    <a:pt x="379" y="5347"/>
                    <a:pt x="357" y="5246"/>
                  </a:cubicBezTo>
                  <a:cubicBezTo>
                    <a:pt x="279" y="4946"/>
                    <a:pt x="246" y="4667"/>
                    <a:pt x="246" y="4400"/>
                  </a:cubicBezTo>
                  <a:cubicBezTo>
                    <a:pt x="246" y="4066"/>
                    <a:pt x="301" y="3765"/>
                    <a:pt x="424" y="3487"/>
                  </a:cubicBezTo>
                  <a:cubicBezTo>
                    <a:pt x="714" y="2774"/>
                    <a:pt x="1337" y="2005"/>
                    <a:pt x="2039" y="1236"/>
                  </a:cubicBezTo>
                  <a:cubicBezTo>
                    <a:pt x="2106" y="1158"/>
                    <a:pt x="2184" y="1092"/>
                    <a:pt x="2262" y="1058"/>
                  </a:cubicBezTo>
                  <a:lnTo>
                    <a:pt x="2284" y="1047"/>
                  </a:lnTo>
                  <a:lnTo>
                    <a:pt x="2295" y="1025"/>
                  </a:lnTo>
                  <a:cubicBezTo>
                    <a:pt x="2329" y="991"/>
                    <a:pt x="2351" y="958"/>
                    <a:pt x="2384" y="925"/>
                  </a:cubicBezTo>
                  <a:cubicBezTo>
                    <a:pt x="2585" y="724"/>
                    <a:pt x="2897" y="546"/>
                    <a:pt x="3242" y="423"/>
                  </a:cubicBezTo>
                  <a:cubicBezTo>
                    <a:pt x="3576" y="312"/>
                    <a:pt x="3955" y="245"/>
                    <a:pt x="4289" y="245"/>
                  </a:cubicBezTo>
                  <a:close/>
                  <a:moveTo>
                    <a:pt x="4289" y="0"/>
                  </a:moveTo>
                  <a:cubicBezTo>
                    <a:pt x="3922" y="0"/>
                    <a:pt x="3532" y="67"/>
                    <a:pt x="3164" y="201"/>
                  </a:cubicBezTo>
                  <a:cubicBezTo>
                    <a:pt x="2797" y="323"/>
                    <a:pt x="2451" y="512"/>
                    <a:pt x="2217" y="757"/>
                  </a:cubicBezTo>
                  <a:cubicBezTo>
                    <a:pt x="2177" y="788"/>
                    <a:pt x="2145" y="819"/>
                    <a:pt x="2115" y="858"/>
                  </a:cubicBezTo>
                  <a:lnTo>
                    <a:pt x="2115" y="858"/>
                  </a:lnTo>
                  <a:cubicBezTo>
                    <a:pt x="2018" y="919"/>
                    <a:pt x="1930" y="990"/>
                    <a:pt x="1861" y="1069"/>
                  </a:cubicBezTo>
                  <a:cubicBezTo>
                    <a:pt x="1148" y="1849"/>
                    <a:pt x="513" y="2629"/>
                    <a:pt x="201" y="3397"/>
                  </a:cubicBezTo>
                  <a:cubicBezTo>
                    <a:pt x="67" y="3709"/>
                    <a:pt x="1" y="4043"/>
                    <a:pt x="1" y="4400"/>
                  </a:cubicBezTo>
                  <a:cubicBezTo>
                    <a:pt x="1" y="4690"/>
                    <a:pt x="45" y="4990"/>
                    <a:pt x="123" y="5302"/>
                  </a:cubicBezTo>
                  <a:cubicBezTo>
                    <a:pt x="145" y="5414"/>
                    <a:pt x="179" y="5503"/>
                    <a:pt x="201" y="5603"/>
                  </a:cubicBezTo>
                  <a:cubicBezTo>
                    <a:pt x="346" y="6015"/>
                    <a:pt x="569" y="6305"/>
                    <a:pt x="836" y="6550"/>
                  </a:cubicBezTo>
                  <a:cubicBezTo>
                    <a:pt x="1103" y="6795"/>
                    <a:pt x="1415" y="7006"/>
                    <a:pt x="1727" y="7285"/>
                  </a:cubicBezTo>
                  <a:cubicBezTo>
                    <a:pt x="2162" y="7653"/>
                    <a:pt x="2462" y="8031"/>
                    <a:pt x="2719" y="8443"/>
                  </a:cubicBezTo>
                  <a:cubicBezTo>
                    <a:pt x="2986" y="8867"/>
                    <a:pt x="3209" y="9312"/>
                    <a:pt x="3487" y="9802"/>
                  </a:cubicBezTo>
                  <a:cubicBezTo>
                    <a:pt x="4044" y="10760"/>
                    <a:pt x="4935" y="11362"/>
                    <a:pt x="5993" y="11451"/>
                  </a:cubicBezTo>
                  <a:cubicBezTo>
                    <a:pt x="6094" y="11462"/>
                    <a:pt x="6183" y="11462"/>
                    <a:pt x="6283" y="11462"/>
                  </a:cubicBezTo>
                  <a:cubicBezTo>
                    <a:pt x="7453" y="11462"/>
                    <a:pt x="8823" y="10927"/>
                    <a:pt x="9892" y="10292"/>
                  </a:cubicBezTo>
                  <a:cubicBezTo>
                    <a:pt x="10594" y="9869"/>
                    <a:pt x="11240" y="9368"/>
                    <a:pt x="11752" y="8778"/>
                  </a:cubicBezTo>
                  <a:cubicBezTo>
                    <a:pt x="12254" y="8187"/>
                    <a:pt x="12632" y="7497"/>
                    <a:pt x="12788" y="6706"/>
                  </a:cubicBezTo>
                  <a:cubicBezTo>
                    <a:pt x="12822" y="6516"/>
                    <a:pt x="12833" y="6338"/>
                    <a:pt x="12833" y="6160"/>
                  </a:cubicBezTo>
                  <a:cubicBezTo>
                    <a:pt x="12833" y="5369"/>
                    <a:pt x="12510" y="4667"/>
                    <a:pt x="11997" y="4043"/>
                  </a:cubicBezTo>
                  <a:cubicBezTo>
                    <a:pt x="11496" y="3431"/>
                    <a:pt x="10794" y="2907"/>
                    <a:pt x="10048" y="2495"/>
                  </a:cubicBezTo>
                  <a:cubicBezTo>
                    <a:pt x="9447" y="2161"/>
                    <a:pt x="8801" y="1883"/>
                    <a:pt x="8266" y="1637"/>
                  </a:cubicBezTo>
                  <a:cubicBezTo>
                    <a:pt x="7520" y="1292"/>
                    <a:pt x="6695" y="1103"/>
                    <a:pt x="6027" y="769"/>
                  </a:cubicBezTo>
                  <a:cubicBezTo>
                    <a:pt x="5481" y="524"/>
                    <a:pt x="5047" y="223"/>
                    <a:pt x="4690" y="45"/>
                  </a:cubicBezTo>
                  <a:lnTo>
                    <a:pt x="4679" y="33"/>
                  </a:lnTo>
                  <a:lnTo>
                    <a:pt x="4657" y="33"/>
                  </a:lnTo>
                  <a:cubicBezTo>
                    <a:pt x="4534" y="11"/>
                    <a:pt x="4412" y="0"/>
                    <a:pt x="428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58"/>
            <p:cNvSpPr/>
            <p:nvPr/>
          </p:nvSpPr>
          <p:spPr>
            <a:xfrm>
              <a:off x="1946275" y="2936550"/>
              <a:ext cx="166275" cy="147075"/>
            </a:xfrm>
            <a:custGeom>
              <a:rect b="b" l="l" r="r" t="t"/>
              <a:pathLst>
                <a:path extrusionOk="0" h="5883" w="6651">
                  <a:moveTo>
                    <a:pt x="2249" y="237"/>
                  </a:moveTo>
                  <a:lnTo>
                    <a:pt x="2249" y="237"/>
                  </a:lnTo>
                  <a:cubicBezTo>
                    <a:pt x="2314" y="252"/>
                    <a:pt x="2485" y="306"/>
                    <a:pt x="2708" y="380"/>
                  </a:cubicBezTo>
                  <a:cubicBezTo>
                    <a:pt x="3064" y="502"/>
                    <a:pt x="3543" y="680"/>
                    <a:pt x="4022" y="881"/>
                  </a:cubicBezTo>
                  <a:cubicBezTo>
                    <a:pt x="4501" y="1070"/>
                    <a:pt x="4958" y="1293"/>
                    <a:pt x="5259" y="1482"/>
                  </a:cubicBezTo>
                  <a:cubicBezTo>
                    <a:pt x="6027" y="1995"/>
                    <a:pt x="6406" y="2741"/>
                    <a:pt x="6406" y="3465"/>
                  </a:cubicBezTo>
                  <a:cubicBezTo>
                    <a:pt x="6406" y="3911"/>
                    <a:pt x="6272" y="4345"/>
                    <a:pt x="5983" y="4713"/>
                  </a:cubicBezTo>
                  <a:cubicBezTo>
                    <a:pt x="5693" y="5069"/>
                    <a:pt x="5259" y="5370"/>
                    <a:pt x="4679" y="5526"/>
                  </a:cubicBezTo>
                  <a:cubicBezTo>
                    <a:pt x="4379" y="5604"/>
                    <a:pt x="4122" y="5637"/>
                    <a:pt x="3900" y="5637"/>
                  </a:cubicBezTo>
                  <a:cubicBezTo>
                    <a:pt x="3588" y="5637"/>
                    <a:pt x="3332" y="5582"/>
                    <a:pt x="3109" y="5470"/>
                  </a:cubicBezTo>
                  <a:cubicBezTo>
                    <a:pt x="2763" y="5292"/>
                    <a:pt x="2485" y="5014"/>
                    <a:pt x="2184" y="4679"/>
                  </a:cubicBezTo>
                  <a:cubicBezTo>
                    <a:pt x="1883" y="4345"/>
                    <a:pt x="1583" y="3944"/>
                    <a:pt x="1193" y="3577"/>
                  </a:cubicBezTo>
                  <a:cubicBezTo>
                    <a:pt x="914" y="3309"/>
                    <a:pt x="658" y="3153"/>
                    <a:pt x="491" y="2997"/>
                  </a:cubicBezTo>
                  <a:cubicBezTo>
                    <a:pt x="413" y="2919"/>
                    <a:pt x="346" y="2853"/>
                    <a:pt x="302" y="2775"/>
                  </a:cubicBezTo>
                  <a:cubicBezTo>
                    <a:pt x="268" y="2685"/>
                    <a:pt x="246" y="2596"/>
                    <a:pt x="246" y="2474"/>
                  </a:cubicBezTo>
                  <a:cubicBezTo>
                    <a:pt x="246" y="2351"/>
                    <a:pt x="268" y="2195"/>
                    <a:pt x="324" y="2006"/>
                  </a:cubicBezTo>
                  <a:cubicBezTo>
                    <a:pt x="435" y="1638"/>
                    <a:pt x="747" y="1193"/>
                    <a:pt x="1126" y="859"/>
                  </a:cubicBezTo>
                  <a:cubicBezTo>
                    <a:pt x="1496" y="522"/>
                    <a:pt x="1918" y="269"/>
                    <a:pt x="2249" y="237"/>
                  </a:cubicBezTo>
                  <a:close/>
                  <a:moveTo>
                    <a:pt x="2262" y="1"/>
                  </a:moveTo>
                  <a:cubicBezTo>
                    <a:pt x="1828" y="34"/>
                    <a:pt x="1360" y="313"/>
                    <a:pt x="959" y="669"/>
                  </a:cubicBezTo>
                  <a:cubicBezTo>
                    <a:pt x="558" y="1037"/>
                    <a:pt x="224" y="1505"/>
                    <a:pt x="90" y="1939"/>
                  </a:cubicBezTo>
                  <a:cubicBezTo>
                    <a:pt x="34" y="2151"/>
                    <a:pt x="1" y="2318"/>
                    <a:pt x="1" y="2474"/>
                  </a:cubicBezTo>
                  <a:cubicBezTo>
                    <a:pt x="1" y="2630"/>
                    <a:pt x="34" y="2763"/>
                    <a:pt x="90" y="2886"/>
                  </a:cubicBezTo>
                  <a:cubicBezTo>
                    <a:pt x="179" y="3053"/>
                    <a:pt x="324" y="3176"/>
                    <a:pt x="480" y="3309"/>
                  </a:cubicBezTo>
                  <a:cubicBezTo>
                    <a:pt x="647" y="3432"/>
                    <a:pt x="825" y="3565"/>
                    <a:pt x="1015" y="3744"/>
                  </a:cubicBezTo>
                  <a:cubicBezTo>
                    <a:pt x="1527" y="4234"/>
                    <a:pt x="1895" y="4757"/>
                    <a:pt x="2307" y="5169"/>
                  </a:cubicBezTo>
                  <a:cubicBezTo>
                    <a:pt x="2518" y="5370"/>
                    <a:pt x="2741" y="5559"/>
                    <a:pt x="2997" y="5682"/>
                  </a:cubicBezTo>
                  <a:cubicBezTo>
                    <a:pt x="3254" y="5816"/>
                    <a:pt x="3554" y="5882"/>
                    <a:pt x="3900" y="5882"/>
                  </a:cubicBezTo>
                  <a:cubicBezTo>
                    <a:pt x="4145" y="5882"/>
                    <a:pt x="4423" y="5849"/>
                    <a:pt x="4746" y="5760"/>
                  </a:cubicBezTo>
                  <a:cubicBezTo>
                    <a:pt x="5370" y="5593"/>
                    <a:pt x="5849" y="5270"/>
                    <a:pt x="6172" y="4858"/>
                  </a:cubicBezTo>
                  <a:cubicBezTo>
                    <a:pt x="6495" y="4457"/>
                    <a:pt x="6651" y="3966"/>
                    <a:pt x="6651" y="3465"/>
                  </a:cubicBezTo>
                  <a:cubicBezTo>
                    <a:pt x="6651" y="2663"/>
                    <a:pt x="6228" y="1828"/>
                    <a:pt x="5392" y="1282"/>
                  </a:cubicBezTo>
                  <a:cubicBezTo>
                    <a:pt x="4969" y="1003"/>
                    <a:pt x="4267" y="703"/>
                    <a:pt x="3632" y="458"/>
                  </a:cubicBezTo>
                  <a:cubicBezTo>
                    <a:pt x="3320" y="335"/>
                    <a:pt x="3020" y="235"/>
                    <a:pt x="2786" y="157"/>
                  </a:cubicBezTo>
                  <a:cubicBezTo>
                    <a:pt x="2552" y="68"/>
                    <a:pt x="2374" y="23"/>
                    <a:pt x="229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41" name="Google Shape;1141;p58"/>
          <p:cNvSpPr/>
          <p:nvPr/>
        </p:nvSpPr>
        <p:spPr>
          <a:xfrm rot="-2180978">
            <a:off x="7603231" y="1082110"/>
            <a:ext cx="476191" cy="490141"/>
          </a:xfrm>
          <a:custGeom>
            <a:rect b="b" l="l" r="r" t="t"/>
            <a:pathLst>
              <a:path extrusionOk="0" h="19606" w="19048">
                <a:moveTo>
                  <a:pt x="10651" y="0"/>
                </a:moveTo>
                <a:cubicBezTo>
                  <a:pt x="9399" y="0"/>
                  <a:pt x="8119" y="246"/>
                  <a:pt x="6995" y="620"/>
                </a:cubicBezTo>
                <a:cubicBezTo>
                  <a:pt x="3286" y="1846"/>
                  <a:pt x="0" y="4920"/>
                  <a:pt x="123" y="9119"/>
                </a:cubicBezTo>
                <a:cubicBezTo>
                  <a:pt x="212" y="12105"/>
                  <a:pt x="2362" y="15446"/>
                  <a:pt x="4545" y="17329"/>
                </a:cubicBezTo>
                <a:cubicBezTo>
                  <a:pt x="6395" y="18923"/>
                  <a:pt x="8050" y="19605"/>
                  <a:pt x="10196" y="19605"/>
                </a:cubicBezTo>
                <a:cubicBezTo>
                  <a:pt x="10660" y="19605"/>
                  <a:pt x="11146" y="19573"/>
                  <a:pt x="11663" y="19512"/>
                </a:cubicBezTo>
                <a:cubicBezTo>
                  <a:pt x="15327" y="19078"/>
                  <a:pt x="19048" y="16839"/>
                  <a:pt x="18112" y="12773"/>
                </a:cubicBezTo>
                <a:cubicBezTo>
                  <a:pt x="17722" y="11069"/>
                  <a:pt x="17110" y="9453"/>
                  <a:pt x="16787" y="7716"/>
                </a:cubicBezTo>
                <a:cubicBezTo>
                  <a:pt x="16497" y="6123"/>
                  <a:pt x="16620" y="4240"/>
                  <a:pt x="15862" y="2770"/>
                </a:cubicBezTo>
                <a:cubicBezTo>
                  <a:pt x="14871" y="821"/>
                  <a:pt x="13010" y="86"/>
                  <a:pt x="11028" y="8"/>
                </a:cubicBezTo>
                <a:cubicBezTo>
                  <a:pt x="10903" y="3"/>
                  <a:pt x="10777" y="0"/>
                  <a:pt x="1065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58"/>
          <p:cNvSpPr/>
          <p:nvPr/>
        </p:nvSpPr>
        <p:spPr>
          <a:xfrm rot="-2180978">
            <a:off x="7570414" y="1123646"/>
            <a:ext cx="462841" cy="499591"/>
          </a:xfrm>
          <a:custGeom>
            <a:rect b="b" l="l" r="r" t="t"/>
            <a:pathLst>
              <a:path extrusionOk="0" h="19984" w="18514">
                <a:moveTo>
                  <a:pt x="11084" y="379"/>
                </a:moveTo>
                <a:cubicBezTo>
                  <a:pt x="12053" y="424"/>
                  <a:pt x="12989" y="624"/>
                  <a:pt x="13791" y="1048"/>
                </a:cubicBezTo>
                <a:cubicBezTo>
                  <a:pt x="14604" y="1471"/>
                  <a:pt x="15283" y="2106"/>
                  <a:pt x="15762" y="3041"/>
                </a:cubicBezTo>
                <a:cubicBezTo>
                  <a:pt x="16119" y="3754"/>
                  <a:pt x="16275" y="4567"/>
                  <a:pt x="16375" y="5414"/>
                </a:cubicBezTo>
                <a:cubicBezTo>
                  <a:pt x="16475" y="6261"/>
                  <a:pt x="16520" y="7129"/>
                  <a:pt x="16664" y="7943"/>
                </a:cubicBezTo>
                <a:cubicBezTo>
                  <a:pt x="16988" y="9703"/>
                  <a:pt x="17611" y="11318"/>
                  <a:pt x="18001" y="13011"/>
                </a:cubicBezTo>
                <a:cubicBezTo>
                  <a:pt x="18090" y="13423"/>
                  <a:pt x="18135" y="13824"/>
                  <a:pt x="18135" y="14192"/>
                </a:cubicBezTo>
                <a:cubicBezTo>
                  <a:pt x="18135" y="14982"/>
                  <a:pt x="17945" y="15684"/>
                  <a:pt x="17589" y="16297"/>
                </a:cubicBezTo>
                <a:cubicBezTo>
                  <a:pt x="17077" y="17210"/>
                  <a:pt x="16208" y="17945"/>
                  <a:pt x="15172" y="18491"/>
                </a:cubicBezTo>
                <a:cubicBezTo>
                  <a:pt x="14125" y="19026"/>
                  <a:pt x="12911" y="19371"/>
                  <a:pt x="11708" y="19516"/>
                </a:cubicBezTo>
                <a:cubicBezTo>
                  <a:pt x="11195" y="19583"/>
                  <a:pt x="10716" y="19605"/>
                  <a:pt x="10260" y="19605"/>
                </a:cubicBezTo>
                <a:cubicBezTo>
                  <a:pt x="9201" y="19605"/>
                  <a:pt x="8277" y="19449"/>
                  <a:pt x="7386" y="19082"/>
                </a:cubicBezTo>
                <a:cubicBezTo>
                  <a:pt x="6506" y="18725"/>
                  <a:pt x="5637" y="18168"/>
                  <a:pt x="4723" y="17377"/>
                </a:cubicBezTo>
                <a:cubicBezTo>
                  <a:pt x="3654" y="16453"/>
                  <a:pt x="2585" y="15161"/>
                  <a:pt x="1772" y="13735"/>
                </a:cubicBezTo>
                <a:cubicBezTo>
                  <a:pt x="958" y="12309"/>
                  <a:pt x="413" y="10761"/>
                  <a:pt x="368" y="9313"/>
                </a:cubicBezTo>
                <a:cubicBezTo>
                  <a:pt x="368" y="9235"/>
                  <a:pt x="368" y="9168"/>
                  <a:pt x="368" y="9090"/>
                </a:cubicBezTo>
                <a:cubicBezTo>
                  <a:pt x="368" y="7096"/>
                  <a:pt x="1159" y="5381"/>
                  <a:pt x="2395" y="3999"/>
                </a:cubicBezTo>
                <a:cubicBezTo>
                  <a:pt x="3632" y="2618"/>
                  <a:pt x="5325" y="1582"/>
                  <a:pt x="7118" y="992"/>
                </a:cubicBezTo>
                <a:cubicBezTo>
                  <a:pt x="8221" y="624"/>
                  <a:pt x="9491" y="379"/>
                  <a:pt x="10727" y="379"/>
                </a:cubicBezTo>
                <a:close/>
                <a:moveTo>
                  <a:pt x="10727" y="0"/>
                </a:moveTo>
                <a:cubicBezTo>
                  <a:pt x="9446" y="0"/>
                  <a:pt x="8143" y="257"/>
                  <a:pt x="6996" y="635"/>
                </a:cubicBezTo>
                <a:cubicBezTo>
                  <a:pt x="5147" y="1248"/>
                  <a:pt x="3398" y="2306"/>
                  <a:pt x="2117" y="3743"/>
                </a:cubicBezTo>
                <a:cubicBezTo>
                  <a:pt x="825" y="5180"/>
                  <a:pt x="0" y="6996"/>
                  <a:pt x="0" y="9090"/>
                </a:cubicBezTo>
                <a:cubicBezTo>
                  <a:pt x="0" y="9168"/>
                  <a:pt x="0" y="9246"/>
                  <a:pt x="0" y="9324"/>
                </a:cubicBezTo>
                <a:cubicBezTo>
                  <a:pt x="45" y="10850"/>
                  <a:pt x="613" y="12454"/>
                  <a:pt x="1449" y="13924"/>
                </a:cubicBezTo>
                <a:cubicBezTo>
                  <a:pt x="2284" y="15383"/>
                  <a:pt x="3376" y="16698"/>
                  <a:pt x="4478" y="17656"/>
                </a:cubicBezTo>
                <a:cubicBezTo>
                  <a:pt x="5425" y="18469"/>
                  <a:pt x="6316" y="19048"/>
                  <a:pt x="7252" y="19427"/>
                </a:cubicBezTo>
                <a:cubicBezTo>
                  <a:pt x="8188" y="19806"/>
                  <a:pt x="9168" y="19984"/>
                  <a:pt x="10260" y="19984"/>
                </a:cubicBezTo>
                <a:cubicBezTo>
                  <a:pt x="10727" y="19984"/>
                  <a:pt x="11229" y="19950"/>
                  <a:pt x="11752" y="19884"/>
                </a:cubicBezTo>
                <a:cubicBezTo>
                  <a:pt x="13412" y="19683"/>
                  <a:pt x="15094" y="19126"/>
                  <a:pt x="16364" y="18179"/>
                </a:cubicBezTo>
                <a:cubicBezTo>
                  <a:pt x="16999" y="17711"/>
                  <a:pt x="17533" y="17143"/>
                  <a:pt x="17912" y="16475"/>
                </a:cubicBezTo>
                <a:cubicBezTo>
                  <a:pt x="18291" y="15807"/>
                  <a:pt x="18514" y="15049"/>
                  <a:pt x="18514" y="14192"/>
                </a:cubicBezTo>
                <a:cubicBezTo>
                  <a:pt x="18514" y="13791"/>
                  <a:pt x="18458" y="13367"/>
                  <a:pt x="18358" y="12922"/>
                </a:cubicBezTo>
                <a:cubicBezTo>
                  <a:pt x="17968" y="11206"/>
                  <a:pt x="17344" y="9591"/>
                  <a:pt x="17032" y="7876"/>
                </a:cubicBezTo>
                <a:cubicBezTo>
                  <a:pt x="16887" y="7096"/>
                  <a:pt x="16843" y="6227"/>
                  <a:pt x="16742" y="5369"/>
                </a:cubicBezTo>
                <a:cubicBezTo>
                  <a:pt x="16642" y="4512"/>
                  <a:pt x="16486" y="3643"/>
                  <a:pt x="16085" y="2874"/>
                </a:cubicBezTo>
                <a:cubicBezTo>
                  <a:pt x="15573" y="1872"/>
                  <a:pt x="14827" y="1170"/>
                  <a:pt x="13969" y="713"/>
                </a:cubicBezTo>
                <a:cubicBezTo>
                  <a:pt x="13100" y="257"/>
                  <a:pt x="12109" y="45"/>
                  <a:pt x="11095" y="12"/>
                </a:cubicBezTo>
                <a:cubicBezTo>
                  <a:pt x="10972" y="0"/>
                  <a:pt x="10850" y="0"/>
                  <a:pt x="10727"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43" name="Google Shape;1143;p58"/>
          <p:cNvGrpSpPr/>
          <p:nvPr/>
        </p:nvGrpSpPr>
        <p:grpSpPr>
          <a:xfrm rot="6299960">
            <a:off x="6391021" y="2519430"/>
            <a:ext cx="341565" cy="312391"/>
            <a:chOff x="5177300" y="2314950"/>
            <a:chExt cx="341575" cy="312400"/>
          </a:xfrm>
        </p:grpSpPr>
        <p:sp>
          <p:nvSpPr>
            <p:cNvPr id="1144" name="Google Shape;1144;p58"/>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5" name="Google Shape;1145;p58"/>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58"/>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58"/>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58"/>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49" name="Google Shape;1149;p58"/>
          <p:cNvSpPr/>
          <p:nvPr/>
        </p:nvSpPr>
        <p:spPr>
          <a:xfrm>
            <a:off x="3648448" y="2504852"/>
            <a:ext cx="480627" cy="341564"/>
          </a:xfrm>
          <a:custGeom>
            <a:rect b="b" l="l" r="r" t="t"/>
            <a:pathLst>
              <a:path extrusionOk="0" h="26716" w="37593">
                <a:moveTo>
                  <a:pt x="21465" y="0"/>
                </a:moveTo>
                <a:cubicBezTo>
                  <a:pt x="21128" y="0"/>
                  <a:pt x="20786" y="29"/>
                  <a:pt x="20441" y="78"/>
                </a:cubicBezTo>
                <a:cubicBezTo>
                  <a:pt x="19160" y="245"/>
                  <a:pt x="17846" y="668"/>
                  <a:pt x="16665" y="935"/>
                </a:cubicBezTo>
                <a:cubicBezTo>
                  <a:pt x="14493" y="1425"/>
                  <a:pt x="12354" y="2027"/>
                  <a:pt x="10182" y="2506"/>
                </a:cubicBezTo>
                <a:cubicBezTo>
                  <a:pt x="8099" y="2963"/>
                  <a:pt x="5982" y="3575"/>
                  <a:pt x="4245" y="4856"/>
                </a:cubicBezTo>
                <a:cubicBezTo>
                  <a:pt x="1" y="7964"/>
                  <a:pt x="3799" y="11629"/>
                  <a:pt x="6695" y="13689"/>
                </a:cubicBezTo>
                <a:cubicBezTo>
                  <a:pt x="11196" y="16875"/>
                  <a:pt x="15852" y="20172"/>
                  <a:pt x="20586" y="23024"/>
                </a:cubicBezTo>
                <a:cubicBezTo>
                  <a:pt x="23137" y="24561"/>
                  <a:pt x="26579" y="26087"/>
                  <a:pt x="29542" y="26600"/>
                </a:cubicBezTo>
                <a:cubicBezTo>
                  <a:pt x="29998" y="26678"/>
                  <a:pt x="30445" y="26715"/>
                  <a:pt x="30882" y="26715"/>
                </a:cubicBezTo>
                <a:cubicBezTo>
                  <a:pt x="34675" y="26715"/>
                  <a:pt x="37592" y="23854"/>
                  <a:pt x="37473" y="19738"/>
                </a:cubicBezTo>
                <a:cubicBezTo>
                  <a:pt x="37339" y="15305"/>
                  <a:pt x="34175" y="12498"/>
                  <a:pt x="31268" y="9624"/>
                </a:cubicBezTo>
                <a:cubicBezTo>
                  <a:pt x="29196" y="7585"/>
                  <a:pt x="28428" y="5179"/>
                  <a:pt x="26679" y="2929"/>
                </a:cubicBezTo>
                <a:cubicBezTo>
                  <a:pt x="25587" y="1526"/>
                  <a:pt x="24061" y="367"/>
                  <a:pt x="22301" y="66"/>
                </a:cubicBezTo>
                <a:cubicBezTo>
                  <a:pt x="22027" y="21"/>
                  <a:pt x="21747" y="0"/>
                  <a:pt x="214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50" name="Google Shape;1150;p58"/>
          <p:cNvGrpSpPr/>
          <p:nvPr/>
        </p:nvGrpSpPr>
        <p:grpSpPr>
          <a:xfrm rot="-5615674">
            <a:off x="4979843" y="1375333"/>
            <a:ext cx="341598" cy="312421"/>
            <a:chOff x="5177300" y="2314950"/>
            <a:chExt cx="341575" cy="312400"/>
          </a:xfrm>
        </p:grpSpPr>
        <p:sp>
          <p:nvSpPr>
            <p:cNvPr id="1151" name="Google Shape;1151;p58"/>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58"/>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58"/>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58"/>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58"/>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6" name="Google Shape;1156;p58"/>
          <p:cNvGrpSpPr/>
          <p:nvPr/>
        </p:nvGrpSpPr>
        <p:grpSpPr>
          <a:xfrm rot="5400000">
            <a:off x="1154340" y="2519432"/>
            <a:ext cx="341575" cy="312400"/>
            <a:chOff x="5177300" y="2314950"/>
            <a:chExt cx="341575" cy="312400"/>
          </a:xfrm>
        </p:grpSpPr>
        <p:sp>
          <p:nvSpPr>
            <p:cNvPr id="1157" name="Google Shape;1157;p58"/>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58"/>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9" name="Google Shape;1159;p58"/>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58"/>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58"/>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65" name="Shape 1165"/>
        <p:cNvGrpSpPr/>
        <p:nvPr/>
      </p:nvGrpSpPr>
      <p:grpSpPr>
        <a:xfrm>
          <a:off x="0" y="0"/>
          <a:ext cx="0" cy="0"/>
          <a:chOff x="0" y="0"/>
          <a:chExt cx="0" cy="0"/>
        </a:xfrm>
      </p:grpSpPr>
      <p:sp>
        <p:nvSpPr>
          <p:cNvPr id="1166" name="Google Shape;1166;p59"/>
          <p:cNvSpPr txBox="1"/>
          <p:nvPr>
            <p:ph type="title"/>
          </p:nvPr>
        </p:nvSpPr>
        <p:spPr>
          <a:xfrm>
            <a:off x="3865475" y="1289100"/>
            <a:ext cx="4581000" cy="17235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3000">
                <a:solidFill>
                  <a:srgbClr val="000000"/>
                </a:solidFill>
                <a:latin typeface="Arial"/>
                <a:ea typeface="Arial"/>
                <a:cs typeface="Arial"/>
                <a:sym typeface="Arial"/>
              </a:rPr>
              <a:t>Targeting as a Marketing Concept</a:t>
            </a:r>
            <a:endParaRPr b="1" sz="30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1167" name="Google Shape;1167;p59"/>
          <p:cNvSpPr/>
          <p:nvPr/>
        </p:nvSpPr>
        <p:spPr>
          <a:xfrm>
            <a:off x="2560783" y="233392"/>
            <a:ext cx="95702" cy="91695"/>
          </a:xfrm>
          <a:custGeom>
            <a:rect b="b" l="l" r="r" t="t"/>
            <a:pathLst>
              <a:path extrusionOk="0" h="2855" w="2983">
                <a:moveTo>
                  <a:pt x="1613" y="1"/>
                </a:moveTo>
                <a:cubicBezTo>
                  <a:pt x="1436" y="1"/>
                  <a:pt x="1267" y="43"/>
                  <a:pt x="1098" y="120"/>
                </a:cubicBezTo>
                <a:cubicBezTo>
                  <a:pt x="1036" y="141"/>
                  <a:pt x="994" y="161"/>
                  <a:pt x="953" y="182"/>
                </a:cubicBezTo>
                <a:cubicBezTo>
                  <a:pt x="684" y="348"/>
                  <a:pt x="497" y="555"/>
                  <a:pt x="311" y="804"/>
                </a:cubicBezTo>
                <a:cubicBezTo>
                  <a:pt x="145" y="1011"/>
                  <a:pt x="0" y="1239"/>
                  <a:pt x="0" y="1508"/>
                </a:cubicBezTo>
                <a:cubicBezTo>
                  <a:pt x="0" y="1715"/>
                  <a:pt x="83" y="1901"/>
                  <a:pt x="228" y="2067"/>
                </a:cubicBezTo>
                <a:cubicBezTo>
                  <a:pt x="547" y="2477"/>
                  <a:pt x="1156" y="2854"/>
                  <a:pt x="1719" y="2854"/>
                </a:cubicBezTo>
                <a:cubicBezTo>
                  <a:pt x="1924" y="2854"/>
                  <a:pt x="2123" y="2804"/>
                  <a:pt x="2299" y="2689"/>
                </a:cubicBezTo>
                <a:cubicBezTo>
                  <a:pt x="2527" y="2544"/>
                  <a:pt x="2693" y="2316"/>
                  <a:pt x="2755" y="2046"/>
                </a:cubicBezTo>
                <a:cubicBezTo>
                  <a:pt x="2983" y="1301"/>
                  <a:pt x="2631" y="224"/>
                  <a:pt x="1802" y="16"/>
                </a:cubicBezTo>
                <a:cubicBezTo>
                  <a:pt x="1738" y="6"/>
                  <a:pt x="1675" y="1"/>
                  <a:pt x="161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59"/>
          <p:cNvSpPr/>
          <p:nvPr/>
        </p:nvSpPr>
        <p:spPr>
          <a:xfrm>
            <a:off x="6362046" y="233231"/>
            <a:ext cx="95060" cy="91856"/>
          </a:xfrm>
          <a:custGeom>
            <a:rect b="b" l="l" r="r" t="t"/>
            <a:pathLst>
              <a:path extrusionOk="0" h="2860" w="2963">
                <a:moveTo>
                  <a:pt x="1575" y="1"/>
                </a:moveTo>
                <a:cubicBezTo>
                  <a:pt x="1409" y="1"/>
                  <a:pt x="1243" y="42"/>
                  <a:pt x="1078" y="125"/>
                </a:cubicBezTo>
                <a:cubicBezTo>
                  <a:pt x="1036" y="146"/>
                  <a:pt x="974" y="166"/>
                  <a:pt x="933" y="187"/>
                </a:cubicBezTo>
                <a:cubicBezTo>
                  <a:pt x="684" y="353"/>
                  <a:pt x="477" y="560"/>
                  <a:pt x="290" y="809"/>
                </a:cubicBezTo>
                <a:cubicBezTo>
                  <a:pt x="145" y="1016"/>
                  <a:pt x="0" y="1244"/>
                  <a:pt x="0" y="1513"/>
                </a:cubicBezTo>
                <a:cubicBezTo>
                  <a:pt x="0" y="1720"/>
                  <a:pt x="83" y="1906"/>
                  <a:pt x="208" y="2072"/>
                </a:cubicBezTo>
                <a:cubicBezTo>
                  <a:pt x="539" y="2486"/>
                  <a:pt x="1140" y="2859"/>
                  <a:pt x="1699" y="2859"/>
                </a:cubicBezTo>
                <a:cubicBezTo>
                  <a:pt x="1906" y="2859"/>
                  <a:pt x="2113" y="2818"/>
                  <a:pt x="2300" y="2694"/>
                </a:cubicBezTo>
                <a:cubicBezTo>
                  <a:pt x="2527" y="2549"/>
                  <a:pt x="2672" y="2321"/>
                  <a:pt x="2755" y="2051"/>
                </a:cubicBezTo>
                <a:cubicBezTo>
                  <a:pt x="2962" y="1306"/>
                  <a:pt x="2631" y="229"/>
                  <a:pt x="1782" y="21"/>
                </a:cubicBezTo>
                <a:cubicBezTo>
                  <a:pt x="1720" y="21"/>
                  <a:pt x="1637" y="1"/>
                  <a:pt x="15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59"/>
          <p:cNvSpPr/>
          <p:nvPr/>
        </p:nvSpPr>
        <p:spPr>
          <a:xfrm>
            <a:off x="-13710" y="1044872"/>
            <a:ext cx="3337" cy="57908"/>
          </a:xfrm>
          <a:custGeom>
            <a:rect b="b" l="l" r="r" t="t"/>
            <a:pathLst>
              <a:path extrusionOk="0" h="1803" w="104">
                <a:moveTo>
                  <a:pt x="104" y="1"/>
                </a:moveTo>
                <a:cubicBezTo>
                  <a:pt x="62" y="22"/>
                  <a:pt x="41" y="42"/>
                  <a:pt x="0" y="42"/>
                </a:cubicBezTo>
                <a:lnTo>
                  <a:pt x="0" y="1803"/>
                </a:lnTo>
                <a:cubicBezTo>
                  <a:pt x="41" y="1782"/>
                  <a:pt x="62" y="1762"/>
                  <a:pt x="104" y="1762"/>
                </a:cubicBezTo>
                <a:lnTo>
                  <a:pt x="10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70" name="Google Shape;1170;p59"/>
          <p:cNvGrpSpPr/>
          <p:nvPr/>
        </p:nvGrpSpPr>
        <p:grpSpPr>
          <a:xfrm>
            <a:off x="-13673" y="4130835"/>
            <a:ext cx="419288" cy="996540"/>
            <a:chOff x="-13673" y="4130835"/>
            <a:chExt cx="419288" cy="996540"/>
          </a:xfrm>
        </p:grpSpPr>
        <p:sp>
          <p:nvSpPr>
            <p:cNvPr id="1171" name="Google Shape;1171;p59"/>
            <p:cNvSpPr/>
            <p:nvPr/>
          </p:nvSpPr>
          <p:spPr>
            <a:xfrm>
              <a:off x="201528" y="4130835"/>
              <a:ext cx="121625" cy="109135"/>
            </a:xfrm>
            <a:custGeom>
              <a:rect b="b" l="l" r="r" t="t"/>
              <a:pathLst>
                <a:path extrusionOk="0" h="3398" w="3791">
                  <a:moveTo>
                    <a:pt x="1947" y="0"/>
                  </a:moveTo>
                  <a:cubicBezTo>
                    <a:pt x="1699" y="0"/>
                    <a:pt x="1471" y="104"/>
                    <a:pt x="1284" y="269"/>
                  </a:cubicBezTo>
                  <a:cubicBezTo>
                    <a:pt x="601" y="787"/>
                    <a:pt x="0" y="1968"/>
                    <a:pt x="518" y="2776"/>
                  </a:cubicBezTo>
                  <a:cubicBezTo>
                    <a:pt x="684" y="3045"/>
                    <a:pt x="974" y="3231"/>
                    <a:pt x="1284" y="3335"/>
                  </a:cubicBezTo>
                  <a:cubicBezTo>
                    <a:pt x="1471" y="3376"/>
                    <a:pt x="1657" y="3397"/>
                    <a:pt x="1864" y="3397"/>
                  </a:cubicBezTo>
                  <a:cubicBezTo>
                    <a:pt x="2672" y="3397"/>
                    <a:pt x="3542" y="2983"/>
                    <a:pt x="3729" y="2154"/>
                  </a:cubicBezTo>
                  <a:cubicBezTo>
                    <a:pt x="3791" y="1885"/>
                    <a:pt x="3749" y="1595"/>
                    <a:pt x="3625" y="1326"/>
                  </a:cubicBezTo>
                  <a:cubicBezTo>
                    <a:pt x="3604" y="1264"/>
                    <a:pt x="3563" y="1201"/>
                    <a:pt x="3542" y="1139"/>
                  </a:cubicBezTo>
                  <a:cubicBezTo>
                    <a:pt x="3356" y="829"/>
                    <a:pt x="3087" y="580"/>
                    <a:pt x="2797" y="373"/>
                  </a:cubicBezTo>
                  <a:cubicBezTo>
                    <a:pt x="2548" y="186"/>
                    <a:pt x="2279" y="0"/>
                    <a:pt x="19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59"/>
            <p:cNvSpPr/>
            <p:nvPr/>
          </p:nvSpPr>
          <p:spPr>
            <a:xfrm rot="10800000">
              <a:off x="-13673" y="4333468"/>
              <a:ext cx="419288" cy="793907"/>
            </a:xfrm>
            <a:custGeom>
              <a:rect b="b" l="l" r="r" t="t"/>
              <a:pathLst>
                <a:path extrusionOk="0" h="36789" w="19452">
                  <a:moveTo>
                    <a:pt x="19451" y="0"/>
                  </a:moveTo>
                  <a:cubicBezTo>
                    <a:pt x="16945" y="63"/>
                    <a:pt x="14687" y="643"/>
                    <a:pt x="13154" y="1160"/>
                  </a:cubicBezTo>
                  <a:cubicBezTo>
                    <a:pt x="7044" y="3170"/>
                    <a:pt x="1" y="8555"/>
                    <a:pt x="249" y="17131"/>
                  </a:cubicBezTo>
                  <a:cubicBezTo>
                    <a:pt x="415" y="22931"/>
                    <a:pt x="4661" y="29166"/>
                    <a:pt x="8535" y="32501"/>
                  </a:cubicBezTo>
                  <a:cubicBezTo>
                    <a:pt x="11994" y="35504"/>
                    <a:pt x="15060" y="36789"/>
                    <a:pt x="19120" y="36789"/>
                  </a:cubicBezTo>
                  <a:lnTo>
                    <a:pt x="19451" y="36789"/>
                  </a:lnTo>
                  <a:lnTo>
                    <a:pt x="19451" y="36436"/>
                  </a:lnTo>
                  <a:cubicBezTo>
                    <a:pt x="19354" y="36438"/>
                    <a:pt x="19256" y="36439"/>
                    <a:pt x="19160" y="36439"/>
                  </a:cubicBezTo>
                  <a:cubicBezTo>
                    <a:pt x="15183" y="36439"/>
                    <a:pt x="12160" y="35184"/>
                    <a:pt x="8763" y="32252"/>
                  </a:cubicBezTo>
                  <a:cubicBezTo>
                    <a:pt x="4951" y="28959"/>
                    <a:pt x="767" y="22827"/>
                    <a:pt x="602" y="17131"/>
                  </a:cubicBezTo>
                  <a:cubicBezTo>
                    <a:pt x="353" y="8721"/>
                    <a:pt x="7271" y="3460"/>
                    <a:pt x="13258" y="1471"/>
                  </a:cubicBezTo>
                  <a:cubicBezTo>
                    <a:pt x="14770" y="974"/>
                    <a:pt x="16986" y="415"/>
                    <a:pt x="19451" y="353"/>
                  </a:cubicBezTo>
                  <a:lnTo>
                    <a:pt x="1945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73" name="Google Shape;1173;p59"/>
          <p:cNvGrpSpPr/>
          <p:nvPr/>
        </p:nvGrpSpPr>
        <p:grpSpPr>
          <a:xfrm>
            <a:off x="6192899" y="-6901"/>
            <a:ext cx="2137143" cy="932774"/>
            <a:chOff x="6192899" y="-6901"/>
            <a:chExt cx="2137143" cy="932774"/>
          </a:xfrm>
        </p:grpSpPr>
        <p:sp>
          <p:nvSpPr>
            <p:cNvPr id="1174" name="Google Shape;1174;p59"/>
            <p:cNvSpPr/>
            <p:nvPr/>
          </p:nvSpPr>
          <p:spPr>
            <a:xfrm>
              <a:off x="8205131" y="352640"/>
              <a:ext cx="95734" cy="91695"/>
            </a:xfrm>
            <a:custGeom>
              <a:rect b="b" l="l" r="r" t="t"/>
              <a:pathLst>
                <a:path extrusionOk="0" h="2855" w="2984">
                  <a:moveTo>
                    <a:pt x="1264" y="1"/>
                  </a:moveTo>
                  <a:cubicBezTo>
                    <a:pt x="1059" y="1"/>
                    <a:pt x="860" y="50"/>
                    <a:pt x="684" y="166"/>
                  </a:cubicBezTo>
                  <a:cubicBezTo>
                    <a:pt x="456" y="311"/>
                    <a:pt x="290" y="539"/>
                    <a:pt x="228" y="808"/>
                  </a:cubicBezTo>
                  <a:cubicBezTo>
                    <a:pt x="0" y="1554"/>
                    <a:pt x="352" y="2631"/>
                    <a:pt x="1181" y="2838"/>
                  </a:cubicBezTo>
                  <a:cubicBezTo>
                    <a:pt x="1245" y="2849"/>
                    <a:pt x="1308" y="2854"/>
                    <a:pt x="1370" y="2854"/>
                  </a:cubicBezTo>
                  <a:cubicBezTo>
                    <a:pt x="1547" y="2854"/>
                    <a:pt x="1716" y="2812"/>
                    <a:pt x="1885" y="2735"/>
                  </a:cubicBezTo>
                  <a:cubicBezTo>
                    <a:pt x="1927" y="2714"/>
                    <a:pt x="1989" y="2693"/>
                    <a:pt x="2030" y="2673"/>
                  </a:cubicBezTo>
                  <a:cubicBezTo>
                    <a:pt x="2279" y="2507"/>
                    <a:pt x="2486" y="2300"/>
                    <a:pt x="2672" y="2051"/>
                  </a:cubicBezTo>
                  <a:cubicBezTo>
                    <a:pt x="2838" y="1844"/>
                    <a:pt x="2983" y="1616"/>
                    <a:pt x="2983" y="1347"/>
                  </a:cubicBezTo>
                  <a:cubicBezTo>
                    <a:pt x="2983" y="1140"/>
                    <a:pt x="2900" y="953"/>
                    <a:pt x="2755" y="788"/>
                  </a:cubicBezTo>
                  <a:cubicBezTo>
                    <a:pt x="2436" y="377"/>
                    <a:pt x="1827" y="1"/>
                    <a:pt x="126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59"/>
            <p:cNvSpPr/>
            <p:nvPr/>
          </p:nvSpPr>
          <p:spPr>
            <a:xfrm>
              <a:off x="6192899" y="-6901"/>
              <a:ext cx="2137143" cy="932770"/>
            </a:xfrm>
            <a:custGeom>
              <a:rect b="b" l="l" r="r" t="t"/>
              <a:pathLst>
                <a:path extrusionOk="0" h="32447" w="74426">
                  <a:moveTo>
                    <a:pt x="11455" y="0"/>
                  </a:moveTo>
                  <a:cubicBezTo>
                    <a:pt x="4764" y="8721"/>
                    <a:pt x="0" y="18353"/>
                    <a:pt x="10689" y="22081"/>
                  </a:cubicBezTo>
                  <a:cubicBezTo>
                    <a:pt x="17276" y="24360"/>
                    <a:pt x="24712" y="22744"/>
                    <a:pt x="31361" y="25395"/>
                  </a:cubicBezTo>
                  <a:cubicBezTo>
                    <a:pt x="38368" y="28167"/>
                    <a:pt x="44051" y="32446"/>
                    <a:pt x="51684" y="32446"/>
                  </a:cubicBezTo>
                  <a:cubicBezTo>
                    <a:pt x="52152" y="32446"/>
                    <a:pt x="52628" y="32430"/>
                    <a:pt x="53111" y="32397"/>
                  </a:cubicBezTo>
                  <a:cubicBezTo>
                    <a:pt x="60133" y="31920"/>
                    <a:pt x="62722" y="26203"/>
                    <a:pt x="63468" y="19927"/>
                  </a:cubicBezTo>
                  <a:cubicBezTo>
                    <a:pt x="64255" y="13423"/>
                    <a:pt x="66513" y="11993"/>
                    <a:pt x="70676" y="7229"/>
                  </a:cubicBezTo>
                  <a:cubicBezTo>
                    <a:pt x="72520" y="5075"/>
                    <a:pt x="74074" y="2548"/>
                    <a:pt x="74426"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59"/>
            <p:cNvSpPr/>
            <p:nvPr/>
          </p:nvSpPr>
          <p:spPr>
            <a:xfrm>
              <a:off x="6783586" y="779491"/>
              <a:ext cx="163588" cy="146382"/>
            </a:xfrm>
            <a:custGeom>
              <a:rect b="b" l="l" r="r" t="t"/>
              <a:pathLst>
                <a:path extrusionOk="0" h="4568" w="5097">
                  <a:moveTo>
                    <a:pt x="2355" y="0"/>
                  </a:moveTo>
                  <a:cubicBezTo>
                    <a:pt x="1461" y="0"/>
                    <a:pt x="560" y="368"/>
                    <a:pt x="187" y="1179"/>
                  </a:cubicBezTo>
                  <a:cubicBezTo>
                    <a:pt x="22" y="1552"/>
                    <a:pt x="1" y="1945"/>
                    <a:pt x="84" y="2339"/>
                  </a:cubicBezTo>
                  <a:cubicBezTo>
                    <a:pt x="105" y="2422"/>
                    <a:pt x="146" y="2505"/>
                    <a:pt x="167" y="2608"/>
                  </a:cubicBezTo>
                  <a:cubicBezTo>
                    <a:pt x="332" y="3043"/>
                    <a:pt x="602" y="3457"/>
                    <a:pt x="933" y="3810"/>
                  </a:cubicBezTo>
                  <a:cubicBezTo>
                    <a:pt x="1202" y="4141"/>
                    <a:pt x="1534" y="4452"/>
                    <a:pt x="1948" y="4535"/>
                  </a:cubicBezTo>
                  <a:cubicBezTo>
                    <a:pt x="2039" y="4557"/>
                    <a:pt x="2129" y="4567"/>
                    <a:pt x="2219" y="4567"/>
                  </a:cubicBezTo>
                  <a:cubicBezTo>
                    <a:pt x="2459" y="4567"/>
                    <a:pt x="2696" y="4495"/>
                    <a:pt x="2922" y="4390"/>
                  </a:cubicBezTo>
                  <a:cubicBezTo>
                    <a:pt x="3957" y="3872"/>
                    <a:pt x="5097" y="2484"/>
                    <a:pt x="4620" y="1262"/>
                  </a:cubicBezTo>
                  <a:cubicBezTo>
                    <a:pt x="4454" y="847"/>
                    <a:pt x="4123" y="537"/>
                    <a:pt x="3750" y="330"/>
                  </a:cubicBezTo>
                  <a:cubicBezTo>
                    <a:pt x="3350" y="115"/>
                    <a:pt x="2854" y="0"/>
                    <a:pt x="235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77" name="Google Shape;1177;p59"/>
          <p:cNvGrpSpPr/>
          <p:nvPr/>
        </p:nvGrpSpPr>
        <p:grpSpPr>
          <a:xfrm>
            <a:off x="-10405" y="-6911"/>
            <a:ext cx="1565937" cy="1208838"/>
            <a:chOff x="-10405" y="-6911"/>
            <a:chExt cx="1565937" cy="1208838"/>
          </a:xfrm>
        </p:grpSpPr>
        <p:sp>
          <p:nvSpPr>
            <p:cNvPr id="1178" name="Google Shape;1178;p59"/>
            <p:cNvSpPr/>
            <p:nvPr/>
          </p:nvSpPr>
          <p:spPr>
            <a:xfrm>
              <a:off x="692715" y="1034242"/>
              <a:ext cx="186752" cy="167685"/>
            </a:xfrm>
            <a:custGeom>
              <a:rect b="b" l="l" r="r" t="t"/>
              <a:pathLst>
                <a:path extrusionOk="0" h="5221" w="5821">
                  <a:moveTo>
                    <a:pt x="3294" y="0"/>
                  </a:moveTo>
                  <a:cubicBezTo>
                    <a:pt x="3024" y="0"/>
                    <a:pt x="2734" y="83"/>
                    <a:pt x="2486" y="208"/>
                  </a:cubicBezTo>
                  <a:cubicBezTo>
                    <a:pt x="1284" y="788"/>
                    <a:pt x="0" y="2362"/>
                    <a:pt x="539" y="3770"/>
                  </a:cubicBezTo>
                  <a:cubicBezTo>
                    <a:pt x="725" y="4247"/>
                    <a:pt x="1098" y="4620"/>
                    <a:pt x="1533" y="4848"/>
                  </a:cubicBezTo>
                  <a:cubicBezTo>
                    <a:pt x="1989" y="5096"/>
                    <a:pt x="2548" y="5220"/>
                    <a:pt x="3128" y="5220"/>
                  </a:cubicBezTo>
                  <a:cubicBezTo>
                    <a:pt x="4143" y="5220"/>
                    <a:pt x="5179" y="4806"/>
                    <a:pt x="5614" y="3853"/>
                  </a:cubicBezTo>
                  <a:cubicBezTo>
                    <a:pt x="5800" y="3460"/>
                    <a:pt x="5821" y="2983"/>
                    <a:pt x="5717" y="2548"/>
                  </a:cubicBezTo>
                  <a:cubicBezTo>
                    <a:pt x="5696" y="2445"/>
                    <a:pt x="5676" y="2341"/>
                    <a:pt x="5634" y="2238"/>
                  </a:cubicBezTo>
                  <a:cubicBezTo>
                    <a:pt x="5448" y="1720"/>
                    <a:pt x="5116" y="1264"/>
                    <a:pt x="4764" y="850"/>
                  </a:cubicBezTo>
                  <a:cubicBezTo>
                    <a:pt x="4454" y="498"/>
                    <a:pt x="4081" y="125"/>
                    <a:pt x="3604" y="21"/>
                  </a:cubicBezTo>
                  <a:cubicBezTo>
                    <a:pt x="3501" y="0"/>
                    <a:pt x="3397" y="0"/>
                    <a:pt x="329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59"/>
            <p:cNvSpPr/>
            <p:nvPr/>
          </p:nvSpPr>
          <p:spPr>
            <a:xfrm>
              <a:off x="-10405" y="-6911"/>
              <a:ext cx="1394273" cy="1108375"/>
            </a:xfrm>
            <a:custGeom>
              <a:rect b="b" l="l" r="r" t="t"/>
              <a:pathLst>
                <a:path extrusionOk="0" h="34510" w="43459">
                  <a:moveTo>
                    <a:pt x="41491" y="0"/>
                  </a:moveTo>
                  <a:cubicBezTo>
                    <a:pt x="32604" y="12159"/>
                    <a:pt x="19327" y="22827"/>
                    <a:pt x="1803" y="31858"/>
                  </a:cubicBezTo>
                  <a:cubicBezTo>
                    <a:pt x="1243" y="32127"/>
                    <a:pt x="643" y="32438"/>
                    <a:pt x="1" y="32749"/>
                  </a:cubicBezTo>
                  <a:lnTo>
                    <a:pt x="1" y="34510"/>
                  </a:lnTo>
                  <a:cubicBezTo>
                    <a:pt x="912" y="34075"/>
                    <a:pt x="1782" y="33640"/>
                    <a:pt x="2528" y="33246"/>
                  </a:cubicBezTo>
                  <a:cubicBezTo>
                    <a:pt x="20715" y="23883"/>
                    <a:pt x="34427" y="12739"/>
                    <a:pt x="4345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59"/>
            <p:cNvSpPr/>
            <p:nvPr/>
          </p:nvSpPr>
          <p:spPr>
            <a:xfrm>
              <a:off x="1460434" y="494996"/>
              <a:ext cx="95097" cy="91873"/>
            </a:xfrm>
            <a:custGeom>
              <a:rect b="b" l="l" r="r" t="t"/>
              <a:pathLst>
                <a:path extrusionOk="0" h="2867" w="2963">
                  <a:moveTo>
                    <a:pt x="1254" y="0"/>
                  </a:moveTo>
                  <a:cubicBezTo>
                    <a:pt x="1047" y="0"/>
                    <a:pt x="845" y="50"/>
                    <a:pt x="663" y="166"/>
                  </a:cubicBezTo>
                  <a:cubicBezTo>
                    <a:pt x="436" y="311"/>
                    <a:pt x="291" y="559"/>
                    <a:pt x="208" y="808"/>
                  </a:cubicBezTo>
                  <a:cubicBezTo>
                    <a:pt x="1" y="1553"/>
                    <a:pt x="332" y="2651"/>
                    <a:pt x="1181" y="2838"/>
                  </a:cubicBezTo>
                  <a:cubicBezTo>
                    <a:pt x="1254" y="2858"/>
                    <a:pt x="1329" y="2867"/>
                    <a:pt x="1405" y="2867"/>
                  </a:cubicBezTo>
                  <a:cubicBezTo>
                    <a:pt x="1566" y="2867"/>
                    <a:pt x="1731" y="2825"/>
                    <a:pt x="1886" y="2755"/>
                  </a:cubicBezTo>
                  <a:cubicBezTo>
                    <a:pt x="1927" y="2734"/>
                    <a:pt x="1968" y="2713"/>
                    <a:pt x="2031" y="2672"/>
                  </a:cubicBezTo>
                  <a:cubicBezTo>
                    <a:pt x="2279" y="2527"/>
                    <a:pt x="2486" y="2299"/>
                    <a:pt x="2652" y="2071"/>
                  </a:cubicBezTo>
                  <a:cubicBezTo>
                    <a:pt x="2818" y="1864"/>
                    <a:pt x="2963" y="1615"/>
                    <a:pt x="2963" y="1367"/>
                  </a:cubicBezTo>
                  <a:cubicBezTo>
                    <a:pt x="2963" y="1160"/>
                    <a:pt x="2880" y="953"/>
                    <a:pt x="2756" y="808"/>
                  </a:cubicBezTo>
                  <a:cubicBezTo>
                    <a:pt x="2436" y="382"/>
                    <a:pt x="1826" y="0"/>
                    <a:pt x="125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1" name="Google Shape;1181;p59"/>
          <p:cNvGrpSpPr/>
          <p:nvPr/>
        </p:nvGrpSpPr>
        <p:grpSpPr>
          <a:xfrm>
            <a:off x="8274505" y="2671779"/>
            <a:ext cx="876144" cy="1723439"/>
            <a:chOff x="8274505" y="2671779"/>
            <a:chExt cx="876144" cy="1723439"/>
          </a:xfrm>
        </p:grpSpPr>
        <p:grpSp>
          <p:nvGrpSpPr>
            <p:cNvPr id="1182" name="Google Shape;1182;p59"/>
            <p:cNvGrpSpPr/>
            <p:nvPr/>
          </p:nvGrpSpPr>
          <p:grpSpPr>
            <a:xfrm rot="5400000">
              <a:off x="7983051" y="2963234"/>
              <a:ext cx="1459053" cy="876144"/>
              <a:chOff x="2960200" y="1284875"/>
              <a:chExt cx="3360325" cy="2018300"/>
            </a:xfrm>
          </p:grpSpPr>
          <p:sp>
            <p:nvSpPr>
              <p:cNvPr id="1183" name="Google Shape;1183;p59"/>
              <p:cNvSpPr/>
              <p:nvPr/>
            </p:nvSpPr>
            <p:spPr>
              <a:xfrm>
                <a:off x="2960200" y="1284875"/>
                <a:ext cx="3360325" cy="2018300"/>
              </a:xfrm>
              <a:custGeom>
                <a:rect b="b" l="l" r="r" t="t"/>
                <a:pathLst>
                  <a:path extrusionOk="0" h="80732" w="134413">
                    <a:moveTo>
                      <a:pt x="722" y="0"/>
                    </a:moveTo>
                    <a:cubicBezTo>
                      <a:pt x="223" y="2442"/>
                      <a:pt x="1" y="4995"/>
                      <a:pt x="56" y="7658"/>
                    </a:cubicBezTo>
                    <a:cubicBezTo>
                      <a:pt x="223" y="18203"/>
                      <a:pt x="5106" y="21976"/>
                      <a:pt x="11266" y="26693"/>
                    </a:cubicBezTo>
                    <a:cubicBezTo>
                      <a:pt x="12876" y="27914"/>
                      <a:pt x="14596" y="29246"/>
                      <a:pt x="16372" y="30745"/>
                    </a:cubicBezTo>
                    <a:cubicBezTo>
                      <a:pt x="24752" y="38015"/>
                      <a:pt x="27804" y="45618"/>
                      <a:pt x="31689" y="55218"/>
                    </a:cubicBezTo>
                    <a:cubicBezTo>
                      <a:pt x="32466" y="57161"/>
                      <a:pt x="33298" y="59159"/>
                      <a:pt x="34186" y="61212"/>
                    </a:cubicBezTo>
                    <a:cubicBezTo>
                      <a:pt x="39125" y="72866"/>
                      <a:pt x="48948" y="79969"/>
                      <a:pt x="60991" y="80635"/>
                    </a:cubicBezTo>
                    <a:cubicBezTo>
                      <a:pt x="61157" y="80691"/>
                      <a:pt x="61268" y="80691"/>
                      <a:pt x="61435" y="80691"/>
                    </a:cubicBezTo>
                    <a:cubicBezTo>
                      <a:pt x="62024" y="80718"/>
                      <a:pt x="62620" y="80731"/>
                      <a:pt x="63220" y="80731"/>
                    </a:cubicBezTo>
                    <a:cubicBezTo>
                      <a:pt x="77442" y="80731"/>
                      <a:pt x="94663" y="73319"/>
                      <a:pt x="104833" y="65652"/>
                    </a:cubicBezTo>
                    <a:cubicBezTo>
                      <a:pt x="115710" y="57383"/>
                      <a:pt x="127642" y="47282"/>
                      <a:pt x="131305" y="31522"/>
                    </a:cubicBezTo>
                    <a:cubicBezTo>
                      <a:pt x="134412" y="18147"/>
                      <a:pt x="125422" y="7825"/>
                      <a:pt x="114212" y="0"/>
                    </a:cubicBezTo>
                    <a:lnTo>
                      <a:pt x="112602" y="0"/>
                    </a:lnTo>
                    <a:cubicBezTo>
                      <a:pt x="124035" y="7769"/>
                      <a:pt x="133469" y="18036"/>
                      <a:pt x="130417" y="31300"/>
                    </a:cubicBezTo>
                    <a:cubicBezTo>
                      <a:pt x="126809" y="46783"/>
                      <a:pt x="115044" y="56772"/>
                      <a:pt x="104278" y="64875"/>
                    </a:cubicBezTo>
                    <a:cubicBezTo>
                      <a:pt x="94181" y="72540"/>
                      <a:pt x="77185" y="79802"/>
                      <a:pt x="63123" y="79802"/>
                    </a:cubicBezTo>
                    <a:cubicBezTo>
                      <a:pt x="62423" y="79802"/>
                      <a:pt x="61731" y="79784"/>
                      <a:pt x="61046" y="79747"/>
                    </a:cubicBezTo>
                    <a:cubicBezTo>
                      <a:pt x="49337" y="79082"/>
                      <a:pt x="39847" y="72200"/>
                      <a:pt x="35019" y="60879"/>
                    </a:cubicBezTo>
                    <a:cubicBezTo>
                      <a:pt x="34131" y="58770"/>
                      <a:pt x="33354" y="56772"/>
                      <a:pt x="32577" y="54885"/>
                    </a:cubicBezTo>
                    <a:cubicBezTo>
                      <a:pt x="28637" y="45118"/>
                      <a:pt x="25529" y="37460"/>
                      <a:pt x="16982" y="30079"/>
                    </a:cubicBezTo>
                    <a:cubicBezTo>
                      <a:pt x="15207" y="28525"/>
                      <a:pt x="13486" y="27193"/>
                      <a:pt x="11821" y="25917"/>
                    </a:cubicBezTo>
                    <a:cubicBezTo>
                      <a:pt x="5606" y="21199"/>
                      <a:pt x="1110" y="17759"/>
                      <a:pt x="1000" y="7658"/>
                    </a:cubicBezTo>
                    <a:cubicBezTo>
                      <a:pt x="944" y="4995"/>
                      <a:pt x="1166" y="2442"/>
                      <a:pt x="16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59"/>
              <p:cNvSpPr/>
              <p:nvPr/>
            </p:nvSpPr>
            <p:spPr>
              <a:xfrm>
                <a:off x="3366700" y="1284875"/>
                <a:ext cx="2491825" cy="1640725"/>
              </a:xfrm>
              <a:custGeom>
                <a:rect b="b" l="l" r="r" t="t"/>
                <a:pathLst>
                  <a:path extrusionOk="0" h="65629" w="99673">
                    <a:moveTo>
                      <a:pt x="2942" y="0"/>
                    </a:moveTo>
                    <a:cubicBezTo>
                      <a:pt x="889" y="3885"/>
                      <a:pt x="1" y="8269"/>
                      <a:pt x="334" y="13153"/>
                    </a:cubicBezTo>
                    <a:cubicBezTo>
                      <a:pt x="389" y="14040"/>
                      <a:pt x="500" y="14873"/>
                      <a:pt x="667" y="15650"/>
                    </a:cubicBezTo>
                    <a:cubicBezTo>
                      <a:pt x="1666" y="21255"/>
                      <a:pt x="4774" y="23752"/>
                      <a:pt x="8714" y="26860"/>
                    </a:cubicBezTo>
                    <a:cubicBezTo>
                      <a:pt x="9879" y="27803"/>
                      <a:pt x="11045" y="28691"/>
                      <a:pt x="12266" y="29801"/>
                    </a:cubicBezTo>
                    <a:cubicBezTo>
                      <a:pt x="18148" y="35018"/>
                      <a:pt x="20479" y="40456"/>
                      <a:pt x="23420" y="47282"/>
                    </a:cubicBezTo>
                    <a:cubicBezTo>
                      <a:pt x="24031" y="48614"/>
                      <a:pt x="24641" y="50057"/>
                      <a:pt x="25252" y="51500"/>
                    </a:cubicBezTo>
                    <a:cubicBezTo>
                      <a:pt x="29025" y="59769"/>
                      <a:pt x="36074" y="64875"/>
                      <a:pt x="44675" y="65596"/>
                    </a:cubicBezTo>
                    <a:lnTo>
                      <a:pt x="45563" y="65596"/>
                    </a:lnTo>
                    <a:cubicBezTo>
                      <a:pt x="46018" y="65618"/>
                      <a:pt x="46477" y="65629"/>
                      <a:pt x="46941" y="65629"/>
                    </a:cubicBezTo>
                    <a:cubicBezTo>
                      <a:pt x="56955" y="65629"/>
                      <a:pt x="68991" y="60593"/>
                      <a:pt x="76364" y="55607"/>
                    </a:cubicBezTo>
                    <a:cubicBezTo>
                      <a:pt x="84577" y="50057"/>
                      <a:pt x="94345" y="42177"/>
                      <a:pt x="97175" y="29968"/>
                    </a:cubicBezTo>
                    <a:cubicBezTo>
                      <a:pt x="99672" y="19424"/>
                      <a:pt x="93013" y="9490"/>
                      <a:pt x="77418" y="444"/>
                    </a:cubicBezTo>
                    <a:cubicBezTo>
                      <a:pt x="77141" y="277"/>
                      <a:pt x="76863" y="166"/>
                      <a:pt x="76586" y="0"/>
                    </a:cubicBezTo>
                    <a:lnTo>
                      <a:pt x="74699" y="0"/>
                    </a:lnTo>
                    <a:cubicBezTo>
                      <a:pt x="75420" y="388"/>
                      <a:pt x="76197" y="832"/>
                      <a:pt x="76919" y="1276"/>
                    </a:cubicBezTo>
                    <a:cubicBezTo>
                      <a:pt x="92125" y="10045"/>
                      <a:pt x="98673" y="19646"/>
                      <a:pt x="96287" y="29801"/>
                    </a:cubicBezTo>
                    <a:cubicBezTo>
                      <a:pt x="93512" y="41622"/>
                      <a:pt x="83911" y="49391"/>
                      <a:pt x="75864" y="54830"/>
                    </a:cubicBezTo>
                    <a:cubicBezTo>
                      <a:pt x="68554" y="59755"/>
                      <a:pt x="56692" y="64728"/>
                      <a:pt x="46837" y="64728"/>
                    </a:cubicBezTo>
                    <a:cubicBezTo>
                      <a:pt x="46143" y="64728"/>
                      <a:pt x="45459" y="64704"/>
                      <a:pt x="44786" y="64653"/>
                    </a:cubicBezTo>
                    <a:cubicBezTo>
                      <a:pt x="36517" y="63987"/>
                      <a:pt x="29747" y="59048"/>
                      <a:pt x="26140" y="51112"/>
                    </a:cubicBezTo>
                    <a:cubicBezTo>
                      <a:pt x="25474" y="49669"/>
                      <a:pt x="24863" y="48281"/>
                      <a:pt x="24253" y="46894"/>
                    </a:cubicBezTo>
                    <a:cubicBezTo>
                      <a:pt x="21423" y="40234"/>
                      <a:pt x="18925" y="34463"/>
                      <a:pt x="12876" y="29080"/>
                    </a:cubicBezTo>
                    <a:cubicBezTo>
                      <a:pt x="11655" y="28025"/>
                      <a:pt x="10434" y="27082"/>
                      <a:pt x="9324" y="26139"/>
                    </a:cubicBezTo>
                    <a:cubicBezTo>
                      <a:pt x="5495" y="23142"/>
                      <a:pt x="2498" y="20755"/>
                      <a:pt x="1555" y="15483"/>
                    </a:cubicBezTo>
                    <a:cubicBezTo>
                      <a:pt x="1444" y="14762"/>
                      <a:pt x="1333" y="13985"/>
                      <a:pt x="1277" y="13097"/>
                    </a:cubicBezTo>
                    <a:cubicBezTo>
                      <a:pt x="944" y="8213"/>
                      <a:pt x="1888" y="3829"/>
                      <a:pt x="399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59"/>
              <p:cNvSpPr/>
              <p:nvPr/>
            </p:nvSpPr>
            <p:spPr>
              <a:xfrm>
                <a:off x="3771825" y="1284875"/>
                <a:ext cx="1623300" cy="1265775"/>
              </a:xfrm>
              <a:custGeom>
                <a:rect b="b" l="l" r="r" t="t"/>
                <a:pathLst>
                  <a:path extrusionOk="0" h="50631" w="64932">
                    <a:moveTo>
                      <a:pt x="8436" y="0"/>
                    </a:moveTo>
                    <a:cubicBezTo>
                      <a:pt x="5772" y="2775"/>
                      <a:pt x="2998" y="6049"/>
                      <a:pt x="1499" y="9268"/>
                    </a:cubicBezTo>
                    <a:cubicBezTo>
                      <a:pt x="223" y="11932"/>
                      <a:pt x="1" y="15039"/>
                      <a:pt x="722" y="18702"/>
                    </a:cubicBezTo>
                    <a:cubicBezTo>
                      <a:pt x="778" y="19202"/>
                      <a:pt x="889" y="19701"/>
                      <a:pt x="1055" y="20145"/>
                    </a:cubicBezTo>
                    <a:cubicBezTo>
                      <a:pt x="1999" y="23419"/>
                      <a:pt x="3941" y="25084"/>
                      <a:pt x="6216" y="27026"/>
                    </a:cubicBezTo>
                    <a:cubicBezTo>
                      <a:pt x="6827" y="27581"/>
                      <a:pt x="7548" y="28192"/>
                      <a:pt x="8214" y="28802"/>
                    </a:cubicBezTo>
                    <a:cubicBezTo>
                      <a:pt x="11600" y="31966"/>
                      <a:pt x="13209" y="35240"/>
                      <a:pt x="15096" y="39069"/>
                    </a:cubicBezTo>
                    <a:cubicBezTo>
                      <a:pt x="15484" y="39957"/>
                      <a:pt x="15928" y="40845"/>
                      <a:pt x="16428" y="41788"/>
                    </a:cubicBezTo>
                    <a:cubicBezTo>
                      <a:pt x="18981" y="46727"/>
                      <a:pt x="23254" y="49780"/>
                      <a:pt x="28415" y="50501"/>
                    </a:cubicBezTo>
                    <a:cubicBezTo>
                      <a:pt x="28859" y="50557"/>
                      <a:pt x="29303" y="50557"/>
                      <a:pt x="29802" y="50612"/>
                    </a:cubicBezTo>
                    <a:cubicBezTo>
                      <a:pt x="30080" y="50624"/>
                      <a:pt x="30363" y="50630"/>
                      <a:pt x="30649" y="50630"/>
                    </a:cubicBezTo>
                    <a:cubicBezTo>
                      <a:pt x="35632" y="50630"/>
                      <a:pt x="41915" y="48819"/>
                      <a:pt x="47950" y="45618"/>
                    </a:cubicBezTo>
                    <a:cubicBezTo>
                      <a:pt x="56385" y="41067"/>
                      <a:pt x="61491" y="35351"/>
                      <a:pt x="63156" y="28469"/>
                    </a:cubicBezTo>
                    <a:cubicBezTo>
                      <a:pt x="64931" y="20922"/>
                      <a:pt x="60325" y="13097"/>
                      <a:pt x="50502" y="7048"/>
                    </a:cubicBezTo>
                    <a:cubicBezTo>
                      <a:pt x="48061" y="5550"/>
                      <a:pt x="45341" y="4218"/>
                      <a:pt x="43010" y="2997"/>
                    </a:cubicBezTo>
                    <a:lnTo>
                      <a:pt x="41845" y="2386"/>
                    </a:lnTo>
                    <a:cubicBezTo>
                      <a:pt x="40069" y="1498"/>
                      <a:pt x="38238" y="777"/>
                      <a:pt x="36406" y="55"/>
                    </a:cubicBezTo>
                    <a:lnTo>
                      <a:pt x="36295" y="0"/>
                    </a:lnTo>
                    <a:lnTo>
                      <a:pt x="33798" y="0"/>
                    </a:lnTo>
                    <a:cubicBezTo>
                      <a:pt x="34575" y="333"/>
                      <a:pt x="35296" y="610"/>
                      <a:pt x="36073" y="888"/>
                    </a:cubicBezTo>
                    <a:cubicBezTo>
                      <a:pt x="37849" y="1609"/>
                      <a:pt x="39681" y="2331"/>
                      <a:pt x="41401" y="3219"/>
                    </a:cubicBezTo>
                    <a:lnTo>
                      <a:pt x="42566" y="3829"/>
                    </a:lnTo>
                    <a:cubicBezTo>
                      <a:pt x="44953" y="4995"/>
                      <a:pt x="47617" y="6382"/>
                      <a:pt x="50058" y="7880"/>
                    </a:cubicBezTo>
                    <a:cubicBezTo>
                      <a:pt x="54498" y="10600"/>
                      <a:pt x="64654" y="18092"/>
                      <a:pt x="62212" y="28247"/>
                    </a:cubicBezTo>
                    <a:cubicBezTo>
                      <a:pt x="60658" y="34851"/>
                      <a:pt x="55719" y="40401"/>
                      <a:pt x="47561" y="44785"/>
                    </a:cubicBezTo>
                    <a:cubicBezTo>
                      <a:pt x="41681" y="47940"/>
                      <a:pt x="35595" y="49695"/>
                      <a:pt x="30757" y="49695"/>
                    </a:cubicBezTo>
                    <a:cubicBezTo>
                      <a:pt x="29979" y="49695"/>
                      <a:pt x="29233" y="49650"/>
                      <a:pt x="28526" y="49558"/>
                    </a:cubicBezTo>
                    <a:cubicBezTo>
                      <a:pt x="23642" y="48947"/>
                      <a:pt x="19647" y="46006"/>
                      <a:pt x="17260" y="41344"/>
                    </a:cubicBezTo>
                    <a:cubicBezTo>
                      <a:pt x="16761" y="40456"/>
                      <a:pt x="16317" y="39569"/>
                      <a:pt x="15928" y="38681"/>
                    </a:cubicBezTo>
                    <a:cubicBezTo>
                      <a:pt x="13986" y="34796"/>
                      <a:pt x="12321" y="31411"/>
                      <a:pt x="8825" y="28136"/>
                    </a:cubicBezTo>
                    <a:cubicBezTo>
                      <a:pt x="8159" y="27470"/>
                      <a:pt x="7493" y="26915"/>
                      <a:pt x="6827" y="26361"/>
                    </a:cubicBezTo>
                    <a:cubicBezTo>
                      <a:pt x="4552" y="24418"/>
                      <a:pt x="2776" y="22864"/>
                      <a:pt x="1943" y="19923"/>
                    </a:cubicBezTo>
                    <a:cubicBezTo>
                      <a:pt x="1832" y="19479"/>
                      <a:pt x="1721" y="19035"/>
                      <a:pt x="1610" y="18536"/>
                    </a:cubicBezTo>
                    <a:cubicBezTo>
                      <a:pt x="944" y="14984"/>
                      <a:pt x="1166" y="12209"/>
                      <a:pt x="2332" y="9656"/>
                    </a:cubicBezTo>
                    <a:cubicBezTo>
                      <a:pt x="3886" y="6327"/>
                      <a:pt x="6938" y="2830"/>
                      <a:pt x="971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6" name="Google Shape;1186;p59"/>
              <p:cNvSpPr/>
              <p:nvPr/>
            </p:nvSpPr>
            <p:spPr>
              <a:xfrm>
                <a:off x="4074300" y="1451350"/>
                <a:ext cx="856050" cy="734300"/>
              </a:xfrm>
              <a:custGeom>
                <a:rect b="b" l="l" r="r" t="t"/>
                <a:pathLst>
                  <a:path extrusionOk="0" h="29372" w="34242">
                    <a:moveTo>
                      <a:pt x="12542" y="888"/>
                    </a:moveTo>
                    <a:cubicBezTo>
                      <a:pt x="14207" y="1388"/>
                      <a:pt x="23530" y="5106"/>
                      <a:pt x="27249" y="7770"/>
                    </a:cubicBezTo>
                    <a:cubicBezTo>
                      <a:pt x="31300" y="10711"/>
                      <a:pt x="33298" y="15262"/>
                      <a:pt x="32354" y="19646"/>
                    </a:cubicBezTo>
                    <a:cubicBezTo>
                      <a:pt x="31522" y="23808"/>
                      <a:pt x="28192" y="26971"/>
                      <a:pt x="23364" y="28026"/>
                    </a:cubicBezTo>
                    <a:cubicBezTo>
                      <a:pt x="22092" y="28315"/>
                      <a:pt x="20959" y="28448"/>
                      <a:pt x="19937" y="28448"/>
                    </a:cubicBezTo>
                    <a:cubicBezTo>
                      <a:pt x="15073" y="28448"/>
                      <a:pt x="12722" y="25424"/>
                      <a:pt x="9878" y="21755"/>
                    </a:cubicBezTo>
                    <a:cubicBezTo>
                      <a:pt x="8768" y="20367"/>
                      <a:pt x="7659" y="18925"/>
                      <a:pt x="6327" y="17482"/>
                    </a:cubicBezTo>
                    <a:cubicBezTo>
                      <a:pt x="5550" y="16705"/>
                      <a:pt x="4828" y="16039"/>
                      <a:pt x="4162" y="15539"/>
                    </a:cubicBezTo>
                    <a:cubicBezTo>
                      <a:pt x="2109" y="13763"/>
                      <a:pt x="1110" y="12931"/>
                      <a:pt x="2331" y="9324"/>
                    </a:cubicBezTo>
                    <a:cubicBezTo>
                      <a:pt x="3718" y="5439"/>
                      <a:pt x="8990" y="1055"/>
                      <a:pt x="12542" y="888"/>
                    </a:cubicBezTo>
                    <a:close/>
                    <a:moveTo>
                      <a:pt x="12598" y="0"/>
                    </a:moveTo>
                    <a:cubicBezTo>
                      <a:pt x="8657" y="111"/>
                      <a:pt x="2997" y="4773"/>
                      <a:pt x="1498" y="9046"/>
                    </a:cubicBezTo>
                    <a:cubicBezTo>
                      <a:pt x="0" y="13209"/>
                      <a:pt x="1498" y="14485"/>
                      <a:pt x="3552" y="16205"/>
                    </a:cubicBezTo>
                    <a:cubicBezTo>
                      <a:pt x="4218" y="16760"/>
                      <a:pt x="4939" y="17371"/>
                      <a:pt x="5661" y="18148"/>
                    </a:cubicBezTo>
                    <a:cubicBezTo>
                      <a:pt x="6993" y="19535"/>
                      <a:pt x="8102" y="20922"/>
                      <a:pt x="9157" y="22310"/>
                    </a:cubicBezTo>
                    <a:cubicBezTo>
                      <a:pt x="11932" y="25917"/>
                      <a:pt x="14429" y="29136"/>
                      <a:pt x="19424" y="29358"/>
                    </a:cubicBezTo>
                    <a:cubicBezTo>
                      <a:pt x="19617" y="29367"/>
                      <a:pt x="19814" y="29371"/>
                      <a:pt x="20016" y="29371"/>
                    </a:cubicBezTo>
                    <a:cubicBezTo>
                      <a:pt x="21088" y="29371"/>
                      <a:pt x="22278" y="29241"/>
                      <a:pt x="23586" y="28914"/>
                    </a:cubicBezTo>
                    <a:cubicBezTo>
                      <a:pt x="28747" y="27804"/>
                      <a:pt x="32354" y="24363"/>
                      <a:pt x="33298" y="19813"/>
                    </a:cubicBezTo>
                    <a:cubicBezTo>
                      <a:pt x="34241" y="15095"/>
                      <a:pt x="32132" y="10212"/>
                      <a:pt x="27748" y="7048"/>
                    </a:cubicBezTo>
                    <a:cubicBezTo>
                      <a:pt x="23752" y="4163"/>
                      <a:pt x="14041" y="389"/>
                      <a:pt x="127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87" name="Google Shape;1187;p59"/>
            <p:cNvSpPr/>
            <p:nvPr/>
          </p:nvSpPr>
          <p:spPr>
            <a:xfrm>
              <a:off x="8536111" y="4303730"/>
              <a:ext cx="95739" cy="91488"/>
            </a:xfrm>
            <a:custGeom>
              <a:rect b="b" l="l" r="r" t="t"/>
              <a:pathLst>
                <a:path extrusionOk="0" h="2855" w="2983">
                  <a:moveTo>
                    <a:pt x="1256" y="1"/>
                  </a:moveTo>
                  <a:cubicBezTo>
                    <a:pt x="1048" y="1"/>
                    <a:pt x="845" y="50"/>
                    <a:pt x="663" y="166"/>
                  </a:cubicBezTo>
                  <a:cubicBezTo>
                    <a:pt x="435" y="311"/>
                    <a:pt x="290" y="539"/>
                    <a:pt x="207" y="809"/>
                  </a:cubicBezTo>
                  <a:cubicBezTo>
                    <a:pt x="0" y="1554"/>
                    <a:pt x="332" y="2631"/>
                    <a:pt x="1181" y="2839"/>
                  </a:cubicBezTo>
                  <a:cubicBezTo>
                    <a:pt x="1240" y="2849"/>
                    <a:pt x="1300" y="2854"/>
                    <a:pt x="1361" y="2854"/>
                  </a:cubicBezTo>
                  <a:cubicBezTo>
                    <a:pt x="1536" y="2854"/>
                    <a:pt x="1716" y="2812"/>
                    <a:pt x="1885" y="2735"/>
                  </a:cubicBezTo>
                  <a:cubicBezTo>
                    <a:pt x="1927" y="2714"/>
                    <a:pt x="1989" y="2694"/>
                    <a:pt x="2030" y="2673"/>
                  </a:cubicBezTo>
                  <a:cubicBezTo>
                    <a:pt x="2279" y="2507"/>
                    <a:pt x="2486" y="2279"/>
                    <a:pt x="2672" y="2051"/>
                  </a:cubicBezTo>
                  <a:cubicBezTo>
                    <a:pt x="2817" y="1844"/>
                    <a:pt x="2962" y="1616"/>
                    <a:pt x="2962" y="1347"/>
                  </a:cubicBezTo>
                  <a:cubicBezTo>
                    <a:pt x="2983" y="1140"/>
                    <a:pt x="2879" y="954"/>
                    <a:pt x="2755" y="788"/>
                  </a:cubicBezTo>
                  <a:cubicBezTo>
                    <a:pt x="2436" y="378"/>
                    <a:pt x="1827" y="1"/>
                    <a:pt x="125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8" name="Google Shape;1188;p59"/>
          <p:cNvGrpSpPr/>
          <p:nvPr/>
        </p:nvGrpSpPr>
        <p:grpSpPr>
          <a:xfrm>
            <a:off x="3045208" y="-6822"/>
            <a:ext cx="1980959" cy="1231412"/>
            <a:chOff x="3045330" y="-6829"/>
            <a:chExt cx="2308272" cy="1614331"/>
          </a:xfrm>
        </p:grpSpPr>
        <p:sp>
          <p:nvSpPr>
            <p:cNvPr id="1189" name="Google Shape;1189;p59"/>
            <p:cNvSpPr/>
            <p:nvPr/>
          </p:nvSpPr>
          <p:spPr>
            <a:xfrm>
              <a:off x="4420183" y="61587"/>
              <a:ext cx="933419" cy="1188837"/>
            </a:xfrm>
            <a:custGeom>
              <a:rect b="b" l="l" r="r" t="t"/>
              <a:pathLst>
                <a:path extrusionOk="0" h="37099" w="29083">
                  <a:moveTo>
                    <a:pt x="3464" y="0"/>
                  </a:moveTo>
                  <a:cubicBezTo>
                    <a:pt x="3337" y="0"/>
                    <a:pt x="3263" y="13"/>
                    <a:pt x="3252" y="40"/>
                  </a:cubicBezTo>
                  <a:cubicBezTo>
                    <a:pt x="1699" y="4162"/>
                    <a:pt x="0" y="10086"/>
                    <a:pt x="3024" y="14478"/>
                  </a:cubicBezTo>
                  <a:cubicBezTo>
                    <a:pt x="4164" y="16135"/>
                    <a:pt x="6090" y="16590"/>
                    <a:pt x="7789" y="17440"/>
                  </a:cubicBezTo>
                  <a:cubicBezTo>
                    <a:pt x="9736" y="18413"/>
                    <a:pt x="10502" y="20008"/>
                    <a:pt x="10813" y="22100"/>
                  </a:cubicBezTo>
                  <a:cubicBezTo>
                    <a:pt x="11041" y="23675"/>
                    <a:pt x="11144" y="25373"/>
                    <a:pt x="12139" y="26616"/>
                  </a:cubicBezTo>
                  <a:cubicBezTo>
                    <a:pt x="13485" y="28335"/>
                    <a:pt x="15660" y="28149"/>
                    <a:pt x="17296" y="29309"/>
                  </a:cubicBezTo>
                  <a:cubicBezTo>
                    <a:pt x="18373" y="30055"/>
                    <a:pt x="18912" y="31256"/>
                    <a:pt x="19471" y="32416"/>
                  </a:cubicBezTo>
                  <a:cubicBezTo>
                    <a:pt x="20468" y="34444"/>
                    <a:pt x="22931" y="37099"/>
                    <a:pt x="25536" y="37099"/>
                  </a:cubicBezTo>
                  <a:cubicBezTo>
                    <a:pt x="25963" y="37099"/>
                    <a:pt x="26395" y="37027"/>
                    <a:pt x="26825" y="36869"/>
                  </a:cubicBezTo>
                  <a:cubicBezTo>
                    <a:pt x="27715" y="34757"/>
                    <a:pt x="29083" y="32271"/>
                    <a:pt x="28544" y="29930"/>
                  </a:cubicBezTo>
                  <a:cubicBezTo>
                    <a:pt x="27695" y="26202"/>
                    <a:pt x="24940" y="24379"/>
                    <a:pt x="26659" y="20360"/>
                  </a:cubicBezTo>
                  <a:cubicBezTo>
                    <a:pt x="27860" y="17523"/>
                    <a:pt x="28068" y="14540"/>
                    <a:pt x="24733" y="13069"/>
                  </a:cubicBezTo>
                  <a:cubicBezTo>
                    <a:pt x="23324" y="12448"/>
                    <a:pt x="21294" y="12468"/>
                    <a:pt x="20217" y="11143"/>
                  </a:cubicBezTo>
                  <a:cubicBezTo>
                    <a:pt x="19078" y="9734"/>
                    <a:pt x="19803" y="8450"/>
                    <a:pt x="19658" y="6938"/>
                  </a:cubicBezTo>
                  <a:cubicBezTo>
                    <a:pt x="19326" y="3437"/>
                    <a:pt x="15556" y="2153"/>
                    <a:pt x="12636" y="1511"/>
                  </a:cubicBezTo>
                  <a:cubicBezTo>
                    <a:pt x="11879" y="1359"/>
                    <a:pt x="4791" y="0"/>
                    <a:pt x="3464"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EDE6"/>
                </a:solidFill>
              </a:endParaRPr>
            </a:p>
          </p:txBody>
        </p:sp>
        <p:sp>
          <p:nvSpPr>
            <p:cNvPr id="1190" name="Google Shape;1190;p59"/>
            <p:cNvSpPr/>
            <p:nvPr/>
          </p:nvSpPr>
          <p:spPr>
            <a:xfrm>
              <a:off x="3045330" y="-6829"/>
              <a:ext cx="1311723" cy="291866"/>
            </a:xfrm>
            <a:custGeom>
              <a:rect b="b" l="l" r="r" t="t"/>
              <a:pathLst>
                <a:path extrusionOk="0" h="9108" w="40870">
                  <a:moveTo>
                    <a:pt x="0" y="0"/>
                  </a:moveTo>
                  <a:cubicBezTo>
                    <a:pt x="1450" y="870"/>
                    <a:pt x="3232" y="1305"/>
                    <a:pt x="4599" y="1346"/>
                  </a:cubicBezTo>
                  <a:cubicBezTo>
                    <a:pt x="5883" y="1388"/>
                    <a:pt x="7188" y="1388"/>
                    <a:pt x="8348" y="2051"/>
                  </a:cubicBezTo>
                  <a:cubicBezTo>
                    <a:pt x="10047" y="3086"/>
                    <a:pt x="10792" y="5116"/>
                    <a:pt x="12905" y="5655"/>
                  </a:cubicBezTo>
                  <a:cubicBezTo>
                    <a:pt x="13250" y="5739"/>
                    <a:pt x="13599" y="5774"/>
                    <a:pt x="13949" y="5774"/>
                  </a:cubicBezTo>
                  <a:cubicBezTo>
                    <a:pt x="15159" y="5774"/>
                    <a:pt x="16394" y="5350"/>
                    <a:pt x="17566" y="5013"/>
                  </a:cubicBezTo>
                  <a:cubicBezTo>
                    <a:pt x="18352" y="4790"/>
                    <a:pt x="19093" y="4659"/>
                    <a:pt x="19803" y="4659"/>
                  </a:cubicBezTo>
                  <a:cubicBezTo>
                    <a:pt x="20945" y="4659"/>
                    <a:pt x="22008" y="4998"/>
                    <a:pt x="23055" y="5841"/>
                  </a:cubicBezTo>
                  <a:cubicBezTo>
                    <a:pt x="24526" y="7022"/>
                    <a:pt x="25748" y="8617"/>
                    <a:pt x="27716" y="8969"/>
                  </a:cubicBezTo>
                  <a:cubicBezTo>
                    <a:pt x="28249" y="9064"/>
                    <a:pt x="28776" y="9108"/>
                    <a:pt x="29297" y="9108"/>
                  </a:cubicBezTo>
                  <a:cubicBezTo>
                    <a:pt x="33910" y="9108"/>
                    <a:pt x="37976" y="5628"/>
                    <a:pt x="40786" y="2817"/>
                  </a:cubicBezTo>
                  <a:cubicBezTo>
                    <a:pt x="40869" y="2714"/>
                    <a:pt x="40103" y="1471"/>
                    <a:pt x="39109" y="0"/>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EDE6"/>
                </a:solidFill>
              </a:endParaRPr>
            </a:p>
          </p:txBody>
        </p:sp>
        <p:sp>
          <p:nvSpPr>
            <p:cNvPr id="1191" name="Google Shape;1191;p59"/>
            <p:cNvSpPr/>
            <p:nvPr/>
          </p:nvSpPr>
          <p:spPr>
            <a:xfrm>
              <a:off x="3623040" y="328330"/>
              <a:ext cx="848367" cy="1279172"/>
            </a:xfrm>
            <a:custGeom>
              <a:rect b="b" l="l" r="r" t="t"/>
              <a:pathLst>
                <a:path extrusionOk="0" h="39918" w="26433">
                  <a:moveTo>
                    <a:pt x="20451" y="1"/>
                  </a:moveTo>
                  <a:cubicBezTo>
                    <a:pt x="20449" y="1"/>
                    <a:pt x="20447" y="1"/>
                    <a:pt x="20446" y="2"/>
                  </a:cubicBezTo>
                  <a:cubicBezTo>
                    <a:pt x="16158" y="954"/>
                    <a:pt x="10275" y="2798"/>
                    <a:pt x="8266" y="7728"/>
                  </a:cubicBezTo>
                  <a:cubicBezTo>
                    <a:pt x="7499" y="9592"/>
                    <a:pt x="8183" y="11456"/>
                    <a:pt x="8411" y="13341"/>
                  </a:cubicBezTo>
                  <a:cubicBezTo>
                    <a:pt x="8659" y="15496"/>
                    <a:pt x="7748" y="17008"/>
                    <a:pt x="6174" y="18416"/>
                  </a:cubicBezTo>
                  <a:cubicBezTo>
                    <a:pt x="4972" y="19473"/>
                    <a:pt x="3626" y="20488"/>
                    <a:pt x="3108" y="22000"/>
                  </a:cubicBezTo>
                  <a:cubicBezTo>
                    <a:pt x="2425" y="24071"/>
                    <a:pt x="3750" y="25791"/>
                    <a:pt x="3709" y="27779"/>
                  </a:cubicBezTo>
                  <a:cubicBezTo>
                    <a:pt x="3667" y="29105"/>
                    <a:pt x="2942" y="30203"/>
                    <a:pt x="2300" y="31321"/>
                  </a:cubicBezTo>
                  <a:cubicBezTo>
                    <a:pt x="954" y="33579"/>
                    <a:pt x="1" y="37991"/>
                    <a:pt x="2611" y="39917"/>
                  </a:cubicBezTo>
                  <a:cubicBezTo>
                    <a:pt x="4869" y="39503"/>
                    <a:pt x="7686" y="39275"/>
                    <a:pt x="9364" y="37535"/>
                  </a:cubicBezTo>
                  <a:cubicBezTo>
                    <a:pt x="11994" y="34780"/>
                    <a:pt x="12015" y="31466"/>
                    <a:pt x="16324" y="30700"/>
                  </a:cubicBezTo>
                  <a:cubicBezTo>
                    <a:pt x="19327" y="30161"/>
                    <a:pt x="21958" y="28690"/>
                    <a:pt x="21357" y="25107"/>
                  </a:cubicBezTo>
                  <a:cubicBezTo>
                    <a:pt x="21088" y="23574"/>
                    <a:pt x="19969" y="21896"/>
                    <a:pt x="20487" y="20281"/>
                  </a:cubicBezTo>
                  <a:cubicBezTo>
                    <a:pt x="21026" y="18541"/>
                    <a:pt x="22517" y="18437"/>
                    <a:pt x="23698" y="17484"/>
                  </a:cubicBezTo>
                  <a:cubicBezTo>
                    <a:pt x="26432" y="15309"/>
                    <a:pt x="25438" y="11436"/>
                    <a:pt x="24381" y="8660"/>
                  </a:cubicBezTo>
                  <a:cubicBezTo>
                    <a:pt x="24072" y="7856"/>
                    <a:pt x="20811" y="1"/>
                    <a:pt x="20451" y="1"/>
                  </a:cubicBezTo>
                  <a:close/>
                </a:path>
              </a:pathLst>
            </a:custGeom>
            <a:solidFill>
              <a:srgbClr val="FEEBE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EDE6"/>
                </a:solidFill>
              </a:endParaRPr>
            </a:p>
          </p:txBody>
        </p:sp>
      </p:grpSp>
      <p:grpSp>
        <p:nvGrpSpPr>
          <p:cNvPr id="1192" name="Google Shape;1192;p59"/>
          <p:cNvGrpSpPr/>
          <p:nvPr/>
        </p:nvGrpSpPr>
        <p:grpSpPr>
          <a:xfrm>
            <a:off x="5568752" y="3990179"/>
            <a:ext cx="1457545" cy="1015821"/>
            <a:chOff x="5067485" y="3184487"/>
            <a:chExt cx="2457088" cy="2018722"/>
          </a:xfrm>
        </p:grpSpPr>
        <p:sp>
          <p:nvSpPr>
            <p:cNvPr id="1193" name="Google Shape;1193;p59"/>
            <p:cNvSpPr/>
            <p:nvPr/>
          </p:nvSpPr>
          <p:spPr>
            <a:xfrm rot="-6300039">
              <a:off x="5519061" y="3631610"/>
              <a:ext cx="1680248" cy="983233"/>
            </a:xfrm>
            <a:custGeom>
              <a:rect b="b" l="l" r="r" t="t"/>
              <a:pathLst>
                <a:path extrusionOk="0" h="14380" w="24574">
                  <a:moveTo>
                    <a:pt x="8268" y="1"/>
                  </a:moveTo>
                  <a:cubicBezTo>
                    <a:pt x="7225" y="1"/>
                    <a:pt x="6117" y="378"/>
                    <a:pt x="5203" y="762"/>
                  </a:cubicBezTo>
                  <a:cubicBezTo>
                    <a:pt x="4735" y="963"/>
                    <a:pt x="1" y="3113"/>
                    <a:pt x="45" y="3313"/>
                  </a:cubicBezTo>
                  <a:cubicBezTo>
                    <a:pt x="714" y="5898"/>
                    <a:pt x="1950" y="9417"/>
                    <a:pt x="4969" y="10543"/>
                  </a:cubicBezTo>
                  <a:cubicBezTo>
                    <a:pt x="5313" y="10669"/>
                    <a:pt x="5653" y="10717"/>
                    <a:pt x="5992" y="10717"/>
                  </a:cubicBezTo>
                  <a:cubicBezTo>
                    <a:pt x="6786" y="10717"/>
                    <a:pt x="7570" y="10456"/>
                    <a:pt x="8366" y="10331"/>
                  </a:cubicBezTo>
                  <a:cubicBezTo>
                    <a:pt x="8547" y="10305"/>
                    <a:pt x="8721" y="10292"/>
                    <a:pt x="8888" y="10292"/>
                  </a:cubicBezTo>
                  <a:cubicBezTo>
                    <a:pt x="9928" y="10292"/>
                    <a:pt x="10727" y="10784"/>
                    <a:pt x="11485" y="11590"/>
                  </a:cubicBezTo>
                  <a:cubicBezTo>
                    <a:pt x="12154" y="12291"/>
                    <a:pt x="12800" y="13082"/>
                    <a:pt x="13724" y="13361"/>
                  </a:cubicBezTo>
                  <a:cubicBezTo>
                    <a:pt x="13953" y="13427"/>
                    <a:pt x="14174" y="13454"/>
                    <a:pt x="14389" y="13454"/>
                  </a:cubicBezTo>
                  <a:cubicBezTo>
                    <a:pt x="15366" y="13454"/>
                    <a:pt x="16225" y="12893"/>
                    <a:pt x="17211" y="12893"/>
                  </a:cubicBezTo>
                  <a:cubicBezTo>
                    <a:pt x="17221" y="12893"/>
                    <a:pt x="17232" y="12893"/>
                    <a:pt x="17242" y="12893"/>
                  </a:cubicBezTo>
                  <a:cubicBezTo>
                    <a:pt x="18031" y="12893"/>
                    <a:pt x="18701" y="13299"/>
                    <a:pt x="19383" y="13673"/>
                  </a:cubicBezTo>
                  <a:cubicBezTo>
                    <a:pt x="20097" y="14061"/>
                    <a:pt x="21151" y="14379"/>
                    <a:pt x="22158" y="14379"/>
                  </a:cubicBezTo>
                  <a:cubicBezTo>
                    <a:pt x="23115" y="14379"/>
                    <a:pt x="24031" y="14092"/>
                    <a:pt x="24574" y="13305"/>
                  </a:cubicBezTo>
                  <a:cubicBezTo>
                    <a:pt x="24284" y="11946"/>
                    <a:pt x="24095" y="10242"/>
                    <a:pt x="23003" y="9262"/>
                  </a:cubicBezTo>
                  <a:cubicBezTo>
                    <a:pt x="21276" y="7713"/>
                    <a:pt x="19271" y="7780"/>
                    <a:pt x="18714" y="5185"/>
                  </a:cubicBezTo>
                  <a:cubicBezTo>
                    <a:pt x="18370" y="3578"/>
                    <a:pt x="17597" y="2181"/>
                    <a:pt x="15928" y="2181"/>
                  </a:cubicBezTo>
                  <a:cubicBezTo>
                    <a:pt x="15710" y="2181"/>
                    <a:pt x="15477" y="2205"/>
                    <a:pt x="15228" y="2255"/>
                  </a:cubicBezTo>
                  <a:cubicBezTo>
                    <a:pt x="14451" y="2414"/>
                    <a:pt x="13628" y="2943"/>
                    <a:pt x="12796" y="2943"/>
                  </a:cubicBezTo>
                  <a:cubicBezTo>
                    <a:pt x="12638" y="2943"/>
                    <a:pt x="12479" y="2923"/>
                    <a:pt x="12321" y="2879"/>
                  </a:cubicBezTo>
                  <a:cubicBezTo>
                    <a:pt x="11262" y="2578"/>
                    <a:pt x="11173" y="1687"/>
                    <a:pt x="10572" y="985"/>
                  </a:cubicBezTo>
                  <a:cubicBezTo>
                    <a:pt x="9947" y="259"/>
                    <a:pt x="9130" y="1"/>
                    <a:pt x="826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59"/>
            <p:cNvSpPr/>
            <p:nvPr/>
          </p:nvSpPr>
          <p:spPr>
            <a:xfrm rot="-4371051">
              <a:off x="6547822" y="4300599"/>
              <a:ext cx="1053641" cy="616595"/>
            </a:xfrm>
            <a:custGeom>
              <a:rect b="b" l="l" r="r" t="t"/>
              <a:pathLst>
                <a:path extrusionOk="0" h="14380" w="24574">
                  <a:moveTo>
                    <a:pt x="8268" y="1"/>
                  </a:moveTo>
                  <a:cubicBezTo>
                    <a:pt x="7225" y="1"/>
                    <a:pt x="6117" y="378"/>
                    <a:pt x="5203" y="762"/>
                  </a:cubicBezTo>
                  <a:cubicBezTo>
                    <a:pt x="4735" y="963"/>
                    <a:pt x="1" y="3113"/>
                    <a:pt x="45" y="3313"/>
                  </a:cubicBezTo>
                  <a:cubicBezTo>
                    <a:pt x="714" y="5898"/>
                    <a:pt x="1950" y="9417"/>
                    <a:pt x="4969" y="10543"/>
                  </a:cubicBezTo>
                  <a:cubicBezTo>
                    <a:pt x="5313" y="10669"/>
                    <a:pt x="5653" y="10717"/>
                    <a:pt x="5992" y="10717"/>
                  </a:cubicBezTo>
                  <a:cubicBezTo>
                    <a:pt x="6786" y="10717"/>
                    <a:pt x="7570" y="10456"/>
                    <a:pt x="8366" y="10331"/>
                  </a:cubicBezTo>
                  <a:cubicBezTo>
                    <a:pt x="8547" y="10305"/>
                    <a:pt x="8721" y="10292"/>
                    <a:pt x="8888" y="10292"/>
                  </a:cubicBezTo>
                  <a:cubicBezTo>
                    <a:pt x="9928" y="10292"/>
                    <a:pt x="10727" y="10784"/>
                    <a:pt x="11485" y="11590"/>
                  </a:cubicBezTo>
                  <a:cubicBezTo>
                    <a:pt x="12154" y="12291"/>
                    <a:pt x="12800" y="13082"/>
                    <a:pt x="13724" y="13361"/>
                  </a:cubicBezTo>
                  <a:cubicBezTo>
                    <a:pt x="13953" y="13427"/>
                    <a:pt x="14174" y="13454"/>
                    <a:pt x="14389" y="13454"/>
                  </a:cubicBezTo>
                  <a:cubicBezTo>
                    <a:pt x="15366" y="13454"/>
                    <a:pt x="16225" y="12893"/>
                    <a:pt x="17211" y="12893"/>
                  </a:cubicBezTo>
                  <a:cubicBezTo>
                    <a:pt x="17221" y="12893"/>
                    <a:pt x="17232" y="12893"/>
                    <a:pt x="17242" y="12893"/>
                  </a:cubicBezTo>
                  <a:cubicBezTo>
                    <a:pt x="18031" y="12893"/>
                    <a:pt x="18701" y="13299"/>
                    <a:pt x="19383" y="13673"/>
                  </a:cubicBezTo>
                  <a:cubicBezTo>
                    <a:pt x="20097" y="14061"/>
                    <a:pt x="21151" y="14379"/>
                    <a:pt x="22158" y="14379"/>
                  </a:cubicBezTo>
                  <a:cubicBezTo>
                    <a:pt x="23115" y="14379"/>
                    <a:pt x="24031" y="14092"/>
                    <a:pt x="24574" y="13305"/>
                  </a:cubicBezTo>
                  <a:cubicBezTo>
                    <a:pt x="24284" y="11946"/>
                    <a:pt x="24095" y="10242"/>
                    <a:pt x="23003" y="9262"/>
                  </a:cubicBezTo>
                  <a:cubicBezTo>
                    <a:pt x="21276" y="7713"/>
                    <a:pt x="19271" y="7780"/>
                    <a:pt x="18714" y="5185"/>
                  </a:cubicBezTo>
                  <a:cubicBezTo>
                    <a:pt x="18370" y="3578"/>
                    <a:pt x="17597" y="2181"/>
                    <a:pt x="15928" y="2181"/>
                  </a:cubicBezTo>
                  <a:cubicBezTo>
                    <a:pt x="15710" y="2181"/>
                    <a:pt x="15477" y="2205"/>
                    <a:pt x="15228" y="2255"/>
                  </a:cubicBezTo>
                  <a:cubicBezTo>
                    <a:pt x="14451" y="2414"/>
                    <a:pt x="13628" y="2943"/>
                    <a:pt x="12796" y="2943"/>
                  </a:cubicBezTo>
                  <a:cubicBezTo>
                    <a:pt x="12638" y="2943"/>
                    <a:pt x="12479" y="2923"/>
                    <a:pt x="12321" y="2879"/>
                  </a:cubicBezTo>
                  <a:cubicBezTo>
                    <a:pt x="11262" y="2578"/>
                    <a:pt x="11173" y="1687"/>
                    <a:pt x="10572" y="985"/>
                  </a:cubicBezTo>
                  <a:cubicBezTo>
                    <a:pt x="9947" y="259"/>
                    <a:pt x="9130" y="1"/>
                    <a:pt x="826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59"/>
            <p:cNvSpPr/>
            <p:nvPr/>
          </p:nvSpPr>
          <p:spPr>
            <a:xfrm rot="-8999893">
              <a:off x="5151048" y="4364468"/>
              <a:ext cx="1053676" cy="616612"/>
            </a:xfrm>
            <a:custGeom>
              <a:rect b="b" l="l" r="r" t="t"/>
              <a:pathLst>
                <a:path extrusionOk="0" h="14380" w="24574">
                  <a:moveTo>
                    <a:pt x="8268" y="1"/>
                  </a:moveTo>
                  <a:cubicBezTo>
                    <a:pt x="7225" y="1"/>
                    <a:pt x="6117" y="378"/>
                    <a:pt x="5203" y="762"/>
                  </a:cubicBezTo>
                  <a:cubicBezTo>
                    <a:pt x="4735" y="963"/>
                    <a:pt x="1" y="3113"/>
                    <a:pt x="45" y="3313"/>
                  </a:cubicBezTo>
                  <a:cubicBezTo>
                    <a:pt x="714" y="5898"/>
                    <a:pt x="1950" y="9417"/>
                    <a:pt x="4969" y="10543"/>
                  </a:cubicBezTo>
                  <a:cubicBezTo>
                    <a:pt x="5313" y="10669"/>
                    <a:pt x="5653" y="10717"/>
                    <a:pt x="5992" y="10717"/>
                  </a:cubicBezTo>
                  <a:cubicBezTo>
                    <a:pt x="6786" y="10717"/>
                    <a:pt x="7570" y="10456"/>
                    <a:pt x="8366" y="10331"/>
                  </a:cubicBezTo>
                  <a:cubicBezTo>
                    <a:pt x="8547" y="10305"/>
                    <a:pt x="8721" y="10292"/>
                    <a:pt x="8888" y="10292"/>
                  </a:cubicBezTo>
                  <a:cubicBezTo>
                    <a:pt x="9928" y="10292"/>
                    <a:pt x="10727" y="10784"/>
                    <a:pt x="11485" y="11590"/>
                  </a:cubicBezTo>
                  <a:cubicBezTo>
                    <a:pt x="12154" y="12291"/>
                    <a:pt x="12800" y="13082"/>
                    <a:pt x="13724" y="13361"/>
                  </a:cubicBezTo>
                  <a:cubicBezTo>
                    <a:pt x="13953" y="13427"/>
                    <a:pt x="14174" y="13454"/>
                    <a:pt x="14389" y="13454"/>
                  </a:cubicBezTo>
                  <a:cubicBezTo>
                    <a:pt x="15366" y="13454"/>
                    <a:pt x="16225" y="12893"/>
                    <a:pt x="17211" y="12893"/>
                  </a:cubicBezTo>
                  <a:cubicBezTo>
                    <a:pt x="17221" y="12893"/>
                    <a:pt x="17232" y="12893"/>
                    <a:pt x="17242" y="12893"/>
                  </a:cubicBezTo>
                  <a:cubicBezTo>
                    <a:pt x="18031" y="12893"/>
                    <a:pt x="18701" y="13299"/>
                    <a:pt x="19383" y="13673"/>
                  </a:cubicBezTo>
                  <a:cubicBezTo>
                    <a:pt x="20097" y="14061"/>
                    <a:pt x="21151" y="14379"/>
                    <a:pt x="22158" y="14379"/>
                  </a:cubicBezTo>
                  <a:cubicBezTo>
                    <a:pt x="23115" y="14379"/>
                    <a:pt x="24031" y="14092"/>
                    <a:pt x="24574" y="13305"/>
                  </a:cubicBezTo>
                  <a:cubicBezTo>
                    <a:pt x="24284" y="11946"/>
                    <a:pt x="24095" y="10242"/>
                    <a:pt x="23003" y="9262"/>
                  </a:cubicBezTo>
                  <a:cubicBezTo>
                    <a:pt x="21276" y="7713"/>
                    <a:pt x="19271" y="7780"/>
                    <a:pt x="18714" y="5185"/>
                  </a:cubicBezTo>
                  <a:cubicBezTo>
                    <a:pt x="18370" y="3578"/>
                    <a:pt x="17597" y="2181"/>
                    <a:pt x="15928" y="2181"/>
                  </a:cubicBezTo>
                  <a:cubicBezTo>
                    <a:pt x="15710" y="2181"/>
                    <a:pt x="15477" y="2205"/>
                    <a:pt x="15228" y="2255"/>
                  </a:cubicBezTo>
                  <a:cubicBezTo>
                    <a:pt x="14451" y="2414"/>
                    <a:pt x="13628" y="2943"/>
                    <a:pt x="12796" y="2943"/>
                  </a:cubicBezTo>
                  <a:cubicBezTo>
                    <a:pt x="12638" y="2943"/>
                    <a:pt x="12479" y="2923"/>
                    <a:pt x="12321" y="2879"/>
                  </a:cubicBezTo>
                  <a:cubicBezTo>
                    <a:pt x="11262" y="2578"/>
                    <a:pt x="11173" y="1687"/>
                    <a:pt x="10572" y="985"/>
                  </a:cubicBezTo>
                  <a:cubicBezTo>
                    <a:pt x="9947" y="259"/>
                    <a:pt x="9130" y="1"/>
                    <a:pt x="826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1199" name="Shape 1199"/>
        <p:cNvGrpSpPr/>
        <p:nvPr/>
      </p:nvGrpSpPr>
      <p:grpSpPr>
        <a:xfrm>
          <a:off x="0" y="0"/>
          <a:ext cx="0" cy="0"/>
          <a:chOff x="0" y="0"/>
          <a:chExt cx="0" cy="0"/>
        </a:xfrm>
      </p:grpSpPr>
      <p:sp>
        <p:nvSpPr>
          <p:cNvPr id="1200" name="Google Shape;1200;p60"/>
          <p:cNvSpPr txBox="1"/>
          <p:nvPr/>
        </p:nvSpPr>
        <p:spPr>
          <a:xfrm>
            <a:off x="819575" y="1031075"/>
            <a:ext cx="4694100" cy="3696000"/>
          </a:xfrm>
          <a:prstGeom prst="rect">
            <a:avLst/>
          </a:prstGeom>
          <a:noFill/>
          <a:ln>
            <a:noFill/>
          </a:ln>
        </p:spPr>
        <p:txBody>
          <a:bodyPr anchorCtr="0" anchor="t" bIns="91425" lIns="91425" spcFirstLastPara="1" rIns="91425" wrap="square" tIns="91425">
            <a:noAutofit/>
          </a:bodyPr>
          <a:lstStyle/>
          <a:p>
            <a:pPr indent="-165100" lvl="0" marL="177800" rtl="0" algn="just">
              <a:lnSpc>
                <a:spcPct val="115000"/>
              </a:lnSpc>
              <a:spcBef>
                <a:spcPts val="1200"/>
              </a:spcBef>
              <a:spcAft>
                <a:spcPts val="0"/>
              </a:spcAft>
              <a:buNone/>
            </a:pPr>
            <a:r>
              <a:t/>
            </a:r>
            <a:endParaRPr sz="1100"/>
          </a:p>
          <a:p>
            <a:pPr indent="0" lvl="0" marL="0" rtl="0" algn="ctr">
              <a:spcBef>
                <a:spcPts val="1200"/>
              </a:spcBef>
              <a:spcAft>
                <a:spcPts val="0"/>
              </a:spcAft>
              <a:buNone/>
            </a:pPr>
            <a:r>
              <a:rPr b="1" lang="en" sz="2000"/>
              <a:t>Targeting </a:t>
            </a:r>
            <a:r>
              <a:rPr lang="en" sz="2000"/>
              <a:t>is the process of identifying customers for whom the company will optimize its offering.  Simply put, </a:t>
            </a:r>
            <a:r>
              <a:rPr b="1" lang="en" sz="2000"/>
              <a:t>targeting</a:t>
            </a:r>
            <a:r>
              <a:rPr lang="en" sz="2000"/>
              <a:t> reflects the company’s choice of which customers it will prioritize and which customers it will ignore when designing, communicating, and delivering its offering.  </a:t>
            </a:r>
            <a:endParaRPr sz="2000">
              <a:solidFill>
                <a:schemeClr val="dk1"/>
              </a:solidFill>
              <a:latin typeface="Nunito"/>
              <a:ea typeface="Nunito"/>
              <a:cs typeface="Nunito"/>
              <a:sym typeface="Nunito"/>
            </a:endParaRPr>
          </a:p>
        </p:txBody>
      </p:sp>
      <p:sp>
        <p:nvSpPr>
          <p:cNvPr id="1201" name="Google Shape;1201;p60"/>
          <p:cNvSpPr/>
          <p:nvPr/>
        </p:nvSpPr>
        <p:spPr>
          <a:xfrm>
            <a:off x="6215947" y="1795600"/>
            <a:ext cx="345600" cy="656100"/>
          </a:xfrm>
          <a:prstGeom prst="roundRect">
            <a:avLst>
              <a:gd fmla="val 16667"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60"/>
          <p:cNvSpPr/>
          <p:nvPr/>
        </p:nvSpPr>
        <p:spPr>
          <a:xfrm>
            <a:off x="6808622" y="1795600"/>
            <a:ext cx="345600" cy="2017800"/>
          </a:xfrm>
          <a:prstGeom prst="roundRect">
            <a:avLst>
              <a:gd fmla="val 166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60"/>
          <p:cNvSpPr/>
          <p:nvPr/>
        </p:nvSpPr>
        <p:spPr>
          <a:xfrm>
            <a:off x="7401297" y="1795600"/>
            <a:ext cx="345600" cy="1305300"/>
          </a:xfrm>
          <a:prstGeom prst="roundRect">
            <a:avLst>
              <a:gd fmla="val 16667" name="adj"/>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4"/>
              </a:solidFill>
            </a:endParaRPr>
          </a:p>
        </p:txBody>
      </p:sp>
      <p:grpSp>
        <p:nvGrpSpPr>
          <p:cNvPr id="1204" name="Google Shape;1204;p60"/>
          <p:cNvGrpSpPr/>
          <p:nvPr/>
        </p:nvGrpSpPr>
        <p:grpSpPr>
          <a:xfrm>
            <a:off x="6851178" y="1381338"/>
            <a:ext cx="260470" cy="259041"/>
            <a:chOff x="-6329100" y="3632100"/>
            <a:chExt cx="293025" cy="291450"/>
          </a:xfrm>
        </p:grpSpPr>
        <p:sp>
          <p:nvSpPr>
            <p:cNvPr id="1205" name="Google Shape;1205;p60"/>
            <p:cNvSpPr/>
            <p:nvPr/>
          </p:nvSpPr>
          <p:spPr>
            <a:xfrm>
              <a:off x="-6210700" y="3751600"/>
              <a:ext cx="174625" cy="171950"/>
            </a:xfrm>
            <a:custGeom>
              <a:rect b="b" l="l" r="r" t="t"/>
              <a:pathLst>
                <a:path extrusionOk="0" h="6878" w="6985">
                  <a:moveTo>
                    <a:pt x="492" y="0"/>
                  </a:moveTo>
                  <a:cubicBezTo>
                    <a:pt x="219" y="0"/>
                    <a:pt x="0" y="235"/>
                    <a:pt x="85" y="545"/>
                  </a:cubicBezTo>
                  <a:lnTo>
                    <a:pt x="1503" y="5712"/>
                  </a:lnTo>
                  <a:cubicBezTo>
                    <a:pt x="1559" y="5882"/>
                    <a:pt x="1707" y="5984"/>
                    <a:pt x="1856" y="5984"/>
                  </a:cubicBezTo>
                  <a:cubicBezTo>
                    <a:pt x="1956" y="5984"/>
                    <a:pt x="2057" y="5939"/>
                    <a:pt x="2133" y="5838"/>
                  </a:cubicBezTo>
                  <a:lnTo>
                    <a:pt x="2889" y="4735"/>
                  </a:lnTo>
                  <a:lnTo>
                    <a:pt x="3739" y="5712"/>
                  </a:lnTo>
                  <a:lnTo>
                    <a:pt x="4622" y="6594"/>
                  </a:lnTo>
                  <a:cubicBezTo>
                    <a:pt x="4811" y="6783"/>
                    <a:pt x="5086" y="6878"/>
                    <a:pt x="5362" y="6878"/>
                  </a:cubicBezTo>
                  <a:cubicBezTo>
                    <a:pt x="5638" y="6878"/>
                    <a:pt x="5913" y="6783"/>
                    <a:pt x="6102" y="6594"/>
                  </a:cubicBezTo>
                  <a:lnTo>
                    <a:pt x="6575" y="6122"/>
                  </a:lnTo>
                  <a:cubicBezTo>
                    <a:pt x="6984" y="5712"/>
                    <a:pt x="6984" y="5113"/>
                    <a:pt x="6575" y="4672"/>
                  </a:cubicBezTo>
                  <a:lnTo>
                    <a:pt x="4811" y="2814"/>
                  </a:lnTo>
                  <a:lnTo>
                    <a:pt x="5913" y="2058"/>
                  </a:lnTo>
                  <a:cubicBezTo>
                    <a:pt x="6134" y="1900"/>
                    <a:pt x="6102" y="1522"/>
                    <a:pt x="5787" y="1427"/>
                  </a:cubicBezTo>
                  <a:lnTo>
                    <a:pt x="589" y="10"/>
                  </a:lnTo>
                  <a:cubicBezTo>
                    <a:pt x="556" y="3"/>
                    <a:pt x="524" y="0"/>
                    <a:pt x="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206" name="Google Shape;1206;p60"/>
            <p:cNvSpPr/>
            <p:nvPr/>
          </p:nvSpPr>
          <p:spPr>
            <a:xfrm>
              <a:off x="-6272400" y="3691975"/>
              <a:ext cx="136300" cy="135500"/>
            </a:xfrm>
            <a:custGeom>
              <a:rect b="b" l="l" r="r" t="t"/>
              <a:pathLst>
                <a:path extrusionOk="0" h="5420" w="5452">
                  <a:moveTo>
                    <a:pt x="2742" y="0"/>
                  </a:moveTo>
                  <a:cubicBezTo>
                    <a:pt x="1261" y="0"/>
                    <a:pt x="1" y="1229"/>
                    <a:pt x="1" y="2710"/>
                  </a:cubicBezTo>
                  <a:cubicBezTo>
                    <a:pt x="1" y="4127"/>
                    <a:pt x="1041" y="5293"/>
                    <a:pt x="2427" y="5419"/>
                  </a:cubicBezTo>
                  <a:lnTo>
                    <a:pt x="2112" y="4317"/>
                  </a:lnTo>
                  <a:cubicBezTo>
                    <a:pt x="1482" y="4096"/>
                    <a:pt x="1009" y="3466"/>
                    <a:pt x="1009" y="2741"/>
                  </a:cubicBezTo>
                  <a:cubicBezTo>
                    <a:pt x="1041" y="1765"/>
                    <a:pt x="1828" y="1009"/>
                    <a:pt x="2773" y="1009"/>
                  </a:cubicBezTo>
                  <a:cubicBezTo>
                    <a:pt x="3530" y="1009"/>
                    <a:pt x="4128" y="1481"/>
                    <a:pt x="4349" y="2143"/>
                  </a:cubicBezTo>
                  <a:lnTo>
                    <a:pt x="5451" y="2458"/>
                  </a:lnTo>
                  <a:cubicBezTo>
                    <a:pt x="5294" y="1072"/>
                    <a:pt x="4160" y="0"/>
                    <a:pt x="27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207" name="Google Shape;1207;p60"/>
            <p:cNvSpPr/>
            <p:nvPr/>
          </p:nvSpPr>
          <p:spPr>
            <a:xfrm>
              <a:off x="-6329100" y="3632100"/>
              <a:ext cx="257575" cy="256025"/>
            </a:xfrm>
            <a:custGeom>
              <a:rect b="b" l="l" r="r" t="t"/>
              <a:pathLst>
                <a:path extrusionOk="0" h="10241" w="10303">
                  <a:moveTo>
                    <a:pt x="5136" y="1"/>
                  </a:moveTo>
                  <a:cubicBezTo>
                    <a:pt x="2301" y="1"/>
                    <a:pt x="1" y="2269"/>
                    <a:pt x="1" y="5105"/>
                  </a:cubicBezTo>
                  <a:cubicBezTo>
                    <a:pt x="1" y="7972"/>
                    <a:pt x="2332" y="10240"/>
                    <a:pt x="5136" y="10240"/>
                  </a:cubicBezTo>
                  <a:cubicBezTo>
                    <a:pt x="5262" y="10240"/>
                    <a:pt x="5356" y="10240"/>
                    <a:pt x="5451" y="10177"/>
                  </a:cubicBezTo>
                  <a:lnTo>
                    <a:pt x="4978" y="8444"/>
                  </a:lnTo>
                  <a:cubicBezTo>
                    <a:pt x="4959" y="8445"/>
                    <a:pt x="4940" y="8445"/>
                    <a:pt x="4921" y="8445"/>
                  </a:cubicBezTo>
                  <a:cubicBezTo>
                    <a:pt x="3089" y="8445"/>
                    <a:pt x="1639" y="6945"/>
                    <a:pt x="1639" y="5105"/>
                  </a:cubicBezTo>
                  <a:cubicBezTo>
                    <a:pt x="1639" y="3214"/>
                    <a:pt x="3151" y="1702"/>
                    <a:pt x="5073" y="1702"/>
                  </a:cubicBezTo>
                  <a:cubicBezTo>
                    <a:pt x="6900" y="1702"/>
                    <a:pt x="8412" y="3151"/>
                    <a:pt x="8475" y="4979"/>
                  </a:cubicBezTo>
                  <a:lnTo>
                    <a:pt x="10208" y="5451"/>
                  </a:lnTo>
                  <a:cubicBezTo>
                    <a:pt x="10303" y="4002"/>
                    <a:pt x="9799" y="2553"/>
                    <a:pt x="8759" y="1482"/>
                  </a:cubicBezTo>
                  <a:cubicBezTo>
                    <a:pt x="7782" y="505"/>
                    <a:pt x="6522" y="1"/>
                    <a:pt x="513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grpSp>
        <p:nvGrpSpPr>
          <p:cNvPr id="1208" name="Google Shape;1208;p60"/>
          <p:cNvGrpSpPr/>
          <p:nvPr/>
        </p:nvGrpSpPr>
        <p:grpSpPr>
          <a:xfrm>
            <a:off x="7443500" y="1381338"/>
            <a:ext cx="261181" cy="259041"/>
            <a:chOff x="-2310650" y="3958175"/>
            <a:chExt cx="293825" cy="291450"/>
          </a:xfrm>
        </p:grpSpPr>
        <p:sp>
          <p:nvSpPr>
            <p:cNvPr id="1209" name="Google Shape;1209;p60"/>
            <p:cNvSpPr/>
            <p:nvPr/>
          </p:nvSpPr>
          <p:spPr>
            <a:xfrm>
              <a:off x="-2310650" y="3958175"/>
              <a:ext cx="185925" cy="118950"/>
            </a:xfrm>
            <a:custGeom>
              <a:rect b="b" l="l" r="r" t="t"/>
              <a:pathLst>
                <a:path extrusionOk="0" h="4758" w="7437">
                  <a:moveTo>
                    <a:pt x="1009" y="1"/>
                  </a:moveTo>
                  <a:cubicBezTo>
                    <a:pt x="474" y="1"/>
                    <a:pt x="1" y="474"/>
                    <a:pt x="1" y="1009"/>
                  </a:cubicBezTo>
                  <a:lnTo>
                    <a:pt x="1" y="2395"/>
                  </a:lnTo>
                  <a:cubicBezTo>
                    <a:pt x="1" y="2931"/>
                    <a:pt x="474" y="3372"/>
                    <a:pt x="1009" y="3372"/>
                  </a:cubicBezTo>
                  <a:lnTo>
                    <a:pt x="1356" y="3372"/>
                  </a:lnTo>
                  <a:lnTo>
                    <a:pt x="1356" y="4412"/>
                  </a:lnTo>
                  <a:cubicBezTo>
                    <a:pt x="1356" y="4618"/>
                    <a:pt x="1518" y="4757"/>
                    <a:pt x="1692" y="4757"/>
                  </a:cubicBezTo>
                  <a:cubicBezTo>
                    <a:pt x="1784" y="4757"/>
                    <a:pt x="1878" y="4719"/>
                    <a:pt x="1954" y="4632"/>
                  </a:cubicBezTo>
                  <a:lnTo>
                    <a:pt x="3214" y="3372"/>
                  </a:lnTo>
                  <a:lnTo>
                    <a:pt x="3403" y="3372"/>
                  </a:lnTo>
                  <a:lnTo>
                    <a:pt x="3403" y="2364"/>
                  </a:lnTo>
                  <a:cubicBezTo>
                    <a:pt x="3403" y="1419"/>
                    <a:pt x="4160" y="663"/>
                    <a:pt x="5105" y="663"/>
                  </a:cubicBezTo>
                  <a:lnTo>
                    <a:pt x="7436" y="663"/>
                  </a:lnTo>
                  <a:cubicBezTo>
                    <a:pt x="7279" y="253"/>
                    <a:pt x="6932" y="1"/>
                    <a:pt x="64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210" name="Google Shape;1210;p60"/>
            <p:cNvSpPr/>
            <p:nvPr/>
          </p:nvSpPr>
          <p:spPr>
            <a:xfrm>
              <a:off x="-2309075" y="3992050"/>
              <a:ext cx="292250" cy="257575"/>
            </a:xfrm>
            <a:custGeom>
              <a:rect b="b" l="l" r="r" t="t"/>
              <a:pathLst>
                <a:path extrusionOk="0" h="10303" w="11690">
                  <a:moveTo>
                    <a:pt x="5042" y="1"/>
                  </a:moveTo>
                  <a:cubicBezTo>
                    <a:pt x="4506" y="1"/>
                    <a:pt x="4034" y="473"/>
                    <a:pt x="4034" y="1040"/>
                  </a:cubicBezTo>
                  <a:lnTo>
                    <a:pt x="4034" y="2395"/>
                  </a:lnTo>
                  <a:cubicBezTo>
                    <a:pt x="4034" y="2962"/>
                    <a:pt x="4506" y="3435"/>
                    <a:pt x="5042" y="3435"/>
                  </a:cubicBezTo>
                  <a:lnTo>
                    <a:pt x="6964" y="3435"/>
                  </a:lnTo>
                  <a:lnTo>
                    <a:pt x="7814" y="4254"/>
                  </a:lnTo>
                  <a:cubicBezTo>
                    <a:pt x="7216" y="4537"/>
                    <a:pt x="6775" y="5136"/>
                    <a:pt x="6775" y="5829"/>
                  </a:cubicBezTo>
                  <a:cubicBezTo>
                    <a:pt x="6775" y="6270"/>
                    <a:pt x="6932" y="6680"/>
                    <a:pt x="7216" y="6932"/>
                  </a:cubicBezTo>
                  <a:cubicBezTo>
                    <a:pt x="6585" y="7089"/>
                    <a:pt x="6081" y="7499"/>
                    <a:pt x="5766" y="8034"/>
                  </a:cubicBezTo>
                  <a:cubicBezTo>
                    <a:pt x="5451" y="7499"/>
                    <a:pt x="4916" y="7089"/>
                    <a:pt x="4286" y="6932"/>
                  </a:cubicBezTo>
                  <a:cubicBezTo>
                    <a:pt x="4569" y="6617"/>
                    <a:pt x="4727" y="6270"/>
                    <a:pt x="4727" y="5829"/>
                  </a:cubicBezTo>
                  <a:cubicBezTo>
                    <a:pt x="4727" y="4884"/>
                    <a:pt x="3971" y="4159"/>
                    <a:pt x="3025" y="4159"/>
                  </a:cubicBezTo>
                  <a:cubicBezTo>
                    <a:pt x="2080" y="4159"/>
                    <a:pt x="1356" y="4884"/>
                    <a:pt x="1356" y="5829"/>
                  </a:cubicBezTo>
                  <a:cubicBezTo>
                    <a:pt x="1356" y="6270"/>
                    <a:pt x="1513" y="6680"/>
                    <a:pt x="1765" y="6932"/>
                  </a:cubicBezTo>
                  <a:cubicBezTo>
                    <a:pt x="757" y="7215"/>
                    <a:pt x="1" y="8129"/>
                    <a:pt x="1" y="9263"/>
                  </a:cubicBezTo>
                  <a:lnTo>
                    <a:pt x="1" y="9925"/>
                  </a:lnTo>
                  <a:cubicBezTo>
                    <a:pt x="1" y="10145"/>
                    <a:pt x="158" y="10303"/>
                    <a:pt x="348" y="10303"/>
                  </a:cubicBezTo>
                  <a:lnTo>
                    <a:pt x="11343" y="10303"/>
                  </a:lnTo>
                  <a:cubicBezTo>
                    <a:pt x="11532" y="10303"/>
                    <a:pt x="11689" y="10145"/>
                    <a:pt x="11689" y="9925"/>
                  </a:cubicBezTo>
                  <a:lnTo>
                    <a:pt x="11689" y="9263"/>
                  </a:lnTo>
                  <a:cubicBezTo>
                    <a:pt x="11689" y="8160"/>
                    <a:pt x="10965" y="7215"/>
                    <a:pt x="9925" y="6932"/>
                  </a:cubicBezTo>
                  <a:cubicBezTo>
                    <a:pt x="10209" y="6617"/>
                    <a:pt x="10366" y="6270"/>
                    <a:pt x="10366" y="5829"/>
                  </a:cubicBezTo>
                  <a:cubicBezTo>
                    <a:pt x="10366" y="5010"/>
                    <a:pt x="9767" y="4317"/>
                    <a:pt x="8980" y="4159"/>
                  </a:cubicBezTo>
                  <a:lnTo>
                    <a:pt x="8980" y="3435"/>
                  </a:lnTo>
                  <a:lnTo>
                    <a:pt x="10555" y="3435"/>
                  </a:lnTo>
                  <a:cubicBezTo>
                    <a:pt x="11122" y="3435"/>
                    <a:pt x="11595" y="2962"/>
                    <a:pt x="11595" y="2395"/>
                  </a:cubicBezTo>
                  <a:lnTo>
                    <a:pt x="11595" y="1040"/>
                  </a:lnTo>
                  <a:cubicBezTo>
                    <a:pt x="11595" y="473"/>
                    <a:pt x="11122" y="1"/>
                    <a:pt x="105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grpSp>
        <p:nvGrpSpPr>
          <p:cNvPr id="1211" name="Google Shape;1211;p60"/>
          <p:cNvGrpSpPr/>
          <p:nvPr/>
        </p:nvGrpSpPr>
        <p:grpSpPr>
          <a:xfrm>
            <a:off x="6256768" y="1380805"/>
            <a:ext cx="263959" cy="260085"/>
            <a:chOff x="-5254775" y="3631325"/>
            <a:chExt cx="296950" cy="292625"/>
          </a:xfrm>
        </p:grpSpPr>
        <p:sp>
          <p:nvSpPr>
            <p:cNvPr id="1212" name="Google Shape;1212;p60"/>
            <p:cNvSpPr/>
            <p:nvPr/>
          </p:nvSpPr>
          <p:spPr>
            <a:xfrm>
              <a:off x="-5246900" y="3766400"/>
              <a:ext cx="58300" cy="55150"/>
            </a:xfrm>
            <a:custGeom>
              <a:rect b="b" l="l" r="r" t="t"/>
              <a:pathLst>
                <a:path extrusionOk="0" h="2206" w="2332">
                  <a:moveTo>
                    <a:pt x="1769" y="1"/>
                  </a:moveTo>
                  <a:cubicBezTo>
                    <a:pt x="1639" y="1"/>
                    <a:pt x="1513" y="48"/>
                    <a:pt x="1418" y="142"/>
                  </a:cubicBezTo>
                  <a:lnTo>
                    <a:pt x="189" y="1371"/>
                  </a:lnTo>
                  <a:cubicBezTo>
                    <a:pt x="0" y="1560"/>
                    <a:pt x="0" y="1875"/>
                    <a:pt x="189" y="2064"/>
                  </a:cubicBezTo>
                  <a:cubicBezTo>
                    <a:pt x="300" y="2159"/>
                    <a:pt x="434" y="2206"/>
                    <a:pt x="564" y="2206"/>
                  </a:cubicBezTo>
                  <a:cubicBezTo>
                    <a:pt x="694" y="2206"/>
                    <a:pt x="820" y="2159"/>
                    <a:pt x="914" y="2064"/>
                  </a:cubicBezTo>
                  <a:lnTo>
                    <a:pt x="2143" y="835"/>
                  </a:lnTo>
                  <a:cubicBezTo>
                    <a:pt x="2332" y="646"/>
                    <a:pt x="2332" y="331"/>
                    <a:pt x="2143" y="142"/>
                  </a:cubicBezTo>
                  <a:cubicBezTo>
                    <a:pt x="2033" y="48"/>
                    <a:pt x="1899" y="1"/>
                    <a:pt x="17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213" name="Google Shape;1213;p60"/>
            <p:cNvSpPr/>
            <p:nvPr/>
          </p:nvSpPr>
          <p:spPr>
            <a:xfrm>
              <a:off x="-5216175" y="3795550"/>
              <a:ext cx="58300" cy="55950"/>
            </a:xfrm>
            <a:custGeom>
              <a:rect b="b" l="l" r="r" t="t"/>
              <a:pathLst>
                <a:path extrusionOk="0" h="2238" w="2332">
                  <a:moveTo>
                    <a:pt x="1764" y="0"/>
                  </a:moveTo>
                  <a:cubicBezTo>
                    <a:pt x="1638" y="0"/>
                    <a:pt x="1512" y="47"/>
                    <a:pt x="1418" y="142"/>
                  </a:cubicBezTo>
                  <a:lnTo>
                    <a:pt x="189" y="1371"/>
                  </a:lnTo>
                  <a:cubicBezTo>
                    <a:pt x="0" y="1560"/>
                    <a:pt x="0" y="1875"/>
                    <a:pt x="189" y="2095"/>
                  </a:cubicBezTo>
                  <a:cubicBezTo>
                    <a:pt x="284" y="2190"/>
                    <a:pt x="410" y="2237"/>
                    <a:pt x="540" y="2237"/>
                  </a:cubicBezTo>
                  <a:cubicBezTo>
                    <a:pt x="670" y="2237"/>
                    <a:pt x="804" y="2190"/>
                    <a:pt x="914" y="2095"/>
                  </a:cubicBezTo>
                  <a:lnTo>
                    <a:pt x="2111" y="867"/>
                  </a:lnTo>
                  <a:cubicBezTo>
                    <a:pt x="2332" y="678"/>
                    <a:pt x="2332" y="363"/>
                    <a:pt x="2111" y="142"/>
                  </a:cubicBezTo>
                  <a:cubicBezTo>
                    <a:pt x="2016" y="47"/>
                    <a:pt x="1890" y="0"/>
                    <a:pt x="176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214" name="Google Shape;1214;p60"/>
            <p:cNvSpPr/>
            <p:nvPr/>
          </p:nvSpPr>
          <p:spPr>
            <a:xfrm>
              <a:off x="-5185475" y="3826250"/>
              <a:ext cx="57525" cy="55750"/>
            </a:xfrm>
            <a:custGeom>
              <a:rect b="b" l="l" r="r" t="t"/>
              <a:pathLst>
                <a:path extrusionOk="0" h="2230" w="2301">
                  <a:moveTo>
                    <a:pt x="1765" y="1"/>
                  </a:moveTo>
                  <a:cubicBezTo>
                    <a:pt x="1639" y="1"/>
                    <a:pt x="1513" y="48"/>
                    <a:pt x="1419" y="143"/>
                  </a:cubicBezTo>
                  <a:lnTo>
                    <a:pt x="190" y="1371"/>
                  </a:lnTo>
                  <a:cubicBezTo>
                    <a:pt x="1" y="1560"/>
                    <a:pt x="1" y="1875"/>
                    <a:pt x="190" y="2064"/>
                  </a:cubicBezTo>
                  <a:cubicBezTo>
                    <a:pt x="284" y="2175"/>
                    <a:pt x="410" y="2230"/>
                    <a:pt x="536" y="2230"/>
                  </a:cubicBezTo>
                  <a:cubicBezTo>
                    <a:pt x="662" y="2230"/>
                    <a:pt x="788" y="2175"/>
                    <a:pt x="883" y="2064"/>
                  </a:cubicBezTo>
                  <a:lnTo>
                    <a:pt x="2112" y="836"/>
                  </a:lnTo>
                  <a:cubicBezTo>
                    <a:pt x="2301" y="647"/>
                    <a:pt x="2301" y="332"/>
                    <a:pt x="2112" y="143"/>
                  </a:cubicBezTo>
                  <a:cubicBezTo>
                    <a:pt x="2017" y="48"/>
                    <a:pt x="1891" y="1"/>
                    <a:pt x="17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215" name="Google Shape;1215;p60"/>
            <p:cNvSpPr/>
            <p:nvPr/>
          </p:nvSpPr>
          <p:spPr>
            <a:xfrm>
              <a:off x="-5156325" y="3856375"/>
              <a:ext cx="58300" cy="55750"/>
            </a:xfrm>
            <a:custGeom>
              <a:rect b="b" l="l" r="r" t="t"/>
              <a:pathLst>
                <a:path extrusionOk="0" h="2230" w="2332">
                  <a:moveTo>
                    <a:pt x="1781" y="1"/>
                  </a:moveTo>
                  <a:cubicBezTo>
                    <a:pt x="1655" y="1"/>
                    <a:pt x="1529" y="56"/>
                    <a:pt x="1418" y="166"/>
                  </a:cubicBezTo>
                  <a:lnTo>
                    <a:pt x="190" y="1395"/>
                  </a:lnTo>
                  <a:cubicBezTo>
                    <a:pt x="1" y="1584"/>
                    <a:pt x="1" y="1899"/>
                    <a:pt x="190" y="2088"/>
                  </a:cubicBezTo>
                  <a:cubicBezTo>
                    <a:pt x="300" y="2183"/>
                    <a:pt x="442" y="2230"/>
                    <a:pt x="575" y="2230"/>
                  </a:cubicBezTo>
                  <a:cubicBezTo>
                    <a:pt x="709" y="2230"/>
                    <a:pt x="835" y="2183"/>
                    <a:pt x="914" y="2088"/>
                  </a:cubicBezTo>
                  <a:lnTo>
                    <a:pt x="2143" y="859"/>
                  </a:lnTo>
                  <a:cubicBezTo>
                    <a:pt x="2332" y="670"/>
                    <a:pt x="2332" y="355"/>
                    <a:pt x="2143" y="166"/>
                  </a:cubicBezTo>
                  <a:cubicBezTo>
                    <a:pt x="2033" y="56"/>
                    <a:pt x="1907"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216" name="Google Shape;1216;p60"/>
            <p:cNvSpPr/>
            <p:nvPr/>
          </p:nvSpPr>
          <p:spPr>
            <a:xfrm>
              <a:off x="-5105925" y="3886525"/>
              <a:ext cx="37050" cy="37425"/>
            </a:xfrm>
            <a:custGeom>
              <a:rect b="b" l="l" r="r" t="t"/>
              <a:pathLst>
                <a:path extrusionOk="0" h="1497" w="1482">
                  <a:moveTo>
                    <a:pt x="662" y="0"/>
                  </a:moveTo>
                  <a:lnTo>
                    <a:pt x="536" y="126"/>
                  </a:lnTo>
                  <a:lnTo>
                    <a:pt x="1" y="756"/>
                  </a:lnTo>
                  <a:lnTo>
                    <a:pt x="599" y="1355"/>
                  </a:lnTo>
                  <a:cubicBezTo>
                    <a:pt x="694" y="1449"/>
                    <a:pt x="820" y="1497"/>
                    <a:pt x="946" y="1497"/>
                  </a:cubicBezTo>
                  <a:cubicBezTo>
                    <a:pt x="1072" y="1497"/>
                    <a:pt x="1198" y="1449"/>
                    <a:pt x="1293" y="1355"/>
                  </a:cubicBezTo>
                  <a:cubicBezTo>
                    <a:pt x="1482" y="1166"/>
                    <a:pt x="1482" y="851"/>
                    <a:pt x="1293" y="662"/>
                  </a:cubicBezTo>
                  <a:lnTo>
                    <a:pt x="6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217" name="Google Shape;1217;p60"/>
            <p:cNvSpPr/>
            <p:nvPr/>
          </p:nvSpPr>
          <p:spPr>
            <a:xfrm>
              <a:off x="-5254775" y="3648050"/>
              <a:ext cx="278050" cy="248325"/>
            </a:xfrm>
            <a:custGeom>
              <a:rect b="b" l="l" r="r" t="t"/>
              <a:pathLst>
                <a:path extrusionOk="0" h="9933" w="11122">
                  <a:moveTo>
                    <a:pt x="4049" y="1"/>
                  </a:moveTo>
                  <a:cubicBezTo>
                    <a:pt x="3781" y="1"/>
                    <a:pt x="3513" y="103"/>
                    <a:pt x="3308" y="308"/>
                  </a:cubicBezTo>
                  <a:lnTo>
                    <a:pt x="410" y="3364"/>
                  </a:lnTo>
                  <a:cubicBezTo>
                    <a:pt x="0" y="3774"/>
                    <a:pt x="0" y="4435"/>
                    <a:pt x="410" y="4813"/>
                  </a:cubicBezTo>
                  <a:lnTo>
                    <a:pt x="631" y="5065"/>
                  </a:lnTo>
                  <a:lnTo>
                    <a:pt x="1198" y="4498"/>
                  </a:lnTo>
                  <a:cubicBezTo>
                    <a:pt x="1454" y="4242"/>
                    <a:pt x="1794" y="4106"/>
                    <a:pt x="2122" y="4106"/>
                  </a:cubicBezTo>
                  <a:cubicBezTo>
                    <a:pt x="2398" y="4106"/>
                    <a:pt x="2666" y="4202"/>
                    <a:pt x="2867" y="4404"/>
                  </a:cubicBezTo>
                  <a:cubicBezTo>
                    <a:pt x="3151" y="4624"/>
                    <a:pt x="3308" y="4971"/>
                    <a:pt x="3277" y="5286"/>
                  </a:cubicBezTo>
                  <a:cubicBezTo>
                    <a:pt x="3592" y="5286"/>
                    <a:pt x="3907" y="5412"/>
                    <a:pt x="4128" y="5664"/>
                  </a:cubicBezTo>
                  <a:cubicBezTo>
                    <a:pt x="4380" y="5884"/>
                    <a:pt x="4506" y="6200"/>
                    <a:pt x="4506" y="6515"/>
                  </a:cubicBezTo>
                  <a:cubicBezTo>
                    <a:pt x="4821" y="6515"/>
                    <a:pt x="5136" y="6641"/>
                    <a:pt x="5356" y="6861"/>
                  </a:cubicBezTo>
                  <a:cubicBezTo>
                    <a:pt x="5608" y="7113"/>
                    <a:pt x="5703" y="7428"/>
                    <a:pt x="5703" y="7743"/>
                  </a:cubicBezTo>
                  <a:cubicBezTo>
                    <a:pt x="6018" y="7743"/>
                    <a:pt x="6364" y="7869"/>
                    <a:pt x="6585" y="8090"/>
                  </a:cubicBezTo>
                  <a:cubicBezTo>
                    <a:pt x="6837" y="8342"/>
                    <a:pt x="6931" y="8657"/>
                    <a:pt x="6931" y="8909"/>
                  </a:cubicBezTo>
                  <a:lnTo>
                    <a:pt x="7814" y="9791"/>
                  </a:lnTo>
                  <a:cubicBezTo>
                    <a:pt x="7908" y="9886"/>
                    <a:pt x="8034" y="9933"/>
                    <a:pt x="8160" y="9933"/>
                  </a:cubicBezTo>
                  <a:cubicBezTo>
                    <a:pt x="8286" y="9933"/>
                    <a:pt x="8412" y="9886"/>
                    <a:pt x="8507" y="9791"/>
                  </a:cubicBezTo>
                  <a:cubicBezTo>
                    <a:pt x="8727" y="9602"/>
                    <a:pt x="8727" y="9287"/>
                    <a:pt x="8507" y="9066"/>
                  </a:cubicBezTo>
                  <a:lnTo>
                    <a:pt x="7656" y="8216"/>
                  </a:lnTo>
                  <a:cubicBezTo>
                    <a:pt x="7530" y="8090"/>
                    <a:pt x="7530" y="7869"/>
                    <a:pt x="7656" y="7743"/>
                  </a:cubicBezTo>
                  <a:cubicBezTo>
                    <a:pt x="7748" y="7596"/>
                    <a:pt x="7851" y="7534"/>
                    <a:pt x="7953" y="7534"/>
                  </a:cubicBezTo>
                  <a:cubicBezTo>
                    <a:pt x="8024" y="7534"/>
                    <a:pt x="8095" y="7565"/>
                    <a:pt x="8160" y="7617"/>
                  </a:cubicBezTo>
                  <a:lnTo>
                    <a:pt x="9011" y="8499"/>
                  </a:lnTo>
                  <a:cubicBezTo>
                    <a:pt x="9121" y="8594"/>
                    <a:pt x="9255" y="8641"/>
                    <a:pt x="9385" y="8641"/>
                  </a:cubicBezTo>
                  <a:cubicBezTo>
                    <a:pt x="9515" y="8641"/>
                    <a:pt x="9641" y="8594"/>
                    <a:pt x="9735" y="8499"/>
                  </a:cubicBezTo>
                  <a:cubicBezTo>
                    <a:pt x="9924" y="8279"/>
                    <a:pt x="9924" y="7964"/>
                    <a:pt x="9735" y="7775"/>
                  </a:cubicBezTo>
                  <a:lnTo>
                    <a:pt x="8853" y="6924"/>
                  </a:lnTo>
                  <a:cubicBezTo>
                    <a:pt x="8759" y="6798"/>
                    <a:pt x="8759" y="6578"/>
                    <a:pt x="8853" y="6452"/>
                  </a:cubicBezTo>
                  <a:cubicBezTo>
                    <a:pt x="8916" y="6389"/>
                    <a:pt x="9011" y="6357"/>
                    <a:pt x="9101" y="6357"/>
                  </a:cubicBezTo>
                  <a:cubicBezTo>
                    <a:pt x="9192" y="6357"/>
                    <a:pt x="9279" y="6389"/>
                    <a:pt x="9326" y="6452"/>
                  </a:cubicBezTo>
                  <a:lnTo>
                    <a:pt x="10208" y="7302"/>
                  </a:lnTo>
                  <a:cubicBezTo>
                    <a:pt x="10303" y="7397"/>
                    <a:pt x="10429" y="7444"/>
                    <a:pt x="10555" y="7444"/>
                  </a:cubicBezTo>
                  <a:cubicBezTo>
                    <a:pt x="10681" y="7444"/>
                    <a:pt x="10807" y="7397"/>
                    <a:pt x="10901" y="7302"/>
                  </a:cubicBezTo>
                  <a:cubicBezTo>
                    <a:pt x="11122" y="7113"/>
                    <a:pt x="11122" y="6798"/>
                    <a:pt x="10901" y="6609"/>
                  </a:cubicBezTo>
                  <a:lnTo>
                    <a:pt x="10334" y="6010"/>
                  </a:lnTo>
                  <a:lnTo>
                    <a:pt x="10208" y="5884"/>
                  </a:lnTo>
                  <a:lnTo>
                    <a:pt x="6931" y="2608"/>
                  </a:lnTo>
                  <a:cubicBezTo>
                    <a:pt x="6884" y="2561"/>
                    <a:pt x="6798" y="2537"/>
                    <a:pt x="6707" y="2537"/>
                  </a:cubicBezTo>
                  <a:cubicBezTo>
                    <a:pt x="6616" y="2537"/>
                    <a:pt x="6522" y="2561"/>
                    <a:pt x="6459" y="2608"/>
                  </a:cubicBezTo>
                  <a:lnTo>
                    <a:pt x="5167" y="3931"/>
                  </a:lnTo>
                  <a:cubicBezTo>
                    <a:pt x="4904" y="4176"/>
                    <a:pt x="4562" y="4308"/>
                    <a:pt x="4229" y="4308"/>
                  </a:cubicBezTo>
                  <a:cubicBezTo>
                    <a:pt x="4004" y="4308"/>
                    <a:pt x="3783" y="4247"/>
                    <a:pt x="3592" y="4120"/>
                  </a:cubicBezTo>
                  <a:cubicBezTo>
                    <a:pt x="2962" y="3679"/>
                    <a:pt x="2930" y="2829"/>
                    <a:pt x="3434" y="2293"/>
                  </a:cubicBezTo>
                  <a:lnTo>
                    <a:pt x="5010" y="529"/>
                  </a:lnTo>
                  <a:lnTo>
                    <a:pt x="4789" y="308"/>
                  </a:lnTo>
                  <a:cubicBezTo>
                    <a:pt x="4584" y="103"/>
                    <a:pt x="4317" y="1"/>
                    <a:pt x="40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218" name="Google Shape;1218;p60"/>
            <p:cNvSpPr/>
            <p:nvPr/>
          </p:nvSpPr>
          <p:spPr>
            <a:xfrm>
              <a:off x="-5163425" y="3631325"/>
              <a:ext cx="205600" cy="150450"/>
            </a:xfrm>
            <a:custGeom>
              <a:rect b="b" l="l" r="r" t="t"/>
              <a:pathLst>
                <a:path extrusionOk="0" h="6018" w="8224">
                  <a:moveTo>
                    <a:pt x="3699" y="0"/>
                  </a:moveTo>
                  <a:cubicBezTo>
                    <a:pt x="3435" y="0"/>
                    <a:pt x="3167" y="95"/>
                    <a:pt x="2962" y="284"/>
                  </a:cubicBezTo>
                  <a:lnTo>
                    <a:pt x="2364" y="883"/>
                  </a:lnTo>
                  <a:lnTo>
                    <a:pt x="2269" y="1009"/>
                  </a:lnTo>
                  <a:lnTo>
                    <a:pt x="222" y="3245"/>
                  </a:lnTo>
                  <a:cubicBezTo>
                    <a:pt x="1" y="3435"/>
                    <a:pt x="1" y="3781"/>
                    <a:pt x="222" y="3970"/>
                  </a:cubicBezTo>
                  <a:cubicBezTo>
                    <a:pt x="316" y="4065"/>
                    <a:pt x="442" y="4112"/>
                    <a:pt x="568" y="4112"/>
                  </a:cubicBezTo>
                  <a:cubicBezTo>
                    <a:pt x="694" y="4112"/>
                    <a:pt x="820" y="4065"/>
                    <a:pt x="915" y="3970"/>
                  </a:cubicBezTo>
                  <a:lnTo>
                    <a:pt x="2269" y="2615"/>
                  </a:lnTo>
                  <a:cubicBezTo>
                    <a:pt x="2458" y="2426"/>
                    <a:pt x="2718" y="2332"/>
                    <a:pt x="2982" y="2332"/>
                  </a:cubicBezTo>
                  <a:cubicBezTo>
                    <a:pt x="3246" y="2332"/>
                    <a:pt x="3514" y="2426"/>
                    <a:pt x="3719" y="2615"/>
                  </a:cubicBezTo>
                  <a:lnTo>
                    <a:pt x="7090" y="6018"/>
                  </a:lnTo>
                  <a:lnTo>
                    <a:pt x="7814" y="5356"/>
                  </a:lnTo>
                  <a:cubicBezTo>
                    <a:pt x="8224" y="4947"/>
                    <a:pt x="8224" y="4285"/>
                    <a:pt x="7814" y="3876"/>
                  </a:cubicBezTo>
                  <a:lnTo>
                    <a:pt x="4412" y="284"/>
                  </a:lnTo>
                  <a:cubicBezTo>
                    <a:pt x="4223" y="95"/>
                    <a:pt x="3963" y="0"/>
                    <a:pt x="36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2" name="Shape 1222"/>
        <p:cNvGrpSpPr/>
        <p:nvPr/>
      </p:nvGrpSpPr>
      <p:grpSpPr>
        <a:xfrm>
          <a:off x="0" y="0"/>
          <a:ext cx="0" cy="0"/>
          <a:chOff x="0" y="0"/>
          <a:chExt cx="0" cy="0"/>
        </a:xfrm>
      </p:grpSpPr>
      <p:sp>
        <p:nvSpPr>
          <p:cNvPr id="1223" name="Google Shape;1223;p61"/>
          <p:cNvSpPr txBox="1"/>
          <p:nvPr>
            <p:ph idx="1" type="subTitle"/>
          </p:nvPr>
        </p:nvSpPr>
        <p:spPr>
          <a:xfrm>
            <a:off x="3067300" y="932625"/>
            <a:ext cx="5146200" cy="3080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sz="2400">
                <a:solidFill>
                  <a:srgbClr val="000000"/>
                </a:solidFill>
                <a:latin typeface="Arial"/>
                <a:ea typeface="Arial"/>
                <a:cs typeface="Arial"/>
                <a:sym typeface="Arial"/>
              </a:rPr>
              <a:t>Targeting </a:t>
            </a:r>
            <a:r>
              <a:rPr lang="en" sz="2400">
                <a:solidFill>
                  <a:srgbClr val="000000"/>
                </a:solidFill>
                <a:latin typeface="Arial"/>
                <a:ea typeface="Arial"/>
                <a:cs typeface="Arial"/>
                <a:sym typeface="Arial"/>
              </a:rPr>
              <a:t>is the next step in the sequential process involves a business making choices about segments on which resources are focused.  </a:t>
            </a:r>
            <a:endParaRPr sz="2400"/>
          </a:p>
        </p:txBody>
      </p:sp>
      <p:pic>
        <p:nvPicPr>
          <p:cNvPr id="1224" name="Google Shape;1224;p61"/>
          <p:cNvPicPr preferRelativeResize="0"/>
          <p:nvPr/>
        </p:nvPicPr>
        <p:blipFill rotWithShape="1">
          <a:blip r:embed="rId3">
            <a:alphaModFix/>
          </a:blip>
          <a:srcRect b="3621" l="22345" r="22345" t="15360"/>
          <a:stretch/>
        </p:blipFill>
        <p:spPr>
          <a:xfrm>
            <a:off x="270075" y="1335875"/>
            <a:ext cx="2353500" cy="2889900"/>
          </a:xfrm>
          <a:prstGeom prst="roundRect">
            <a:avLst>
              <a:gd fmla="val 16667" name="adj"/>
            </a:avLst>
          </a:prstGeom>
          <a:noFill/>
          <a:ln>
            <a:noFill/>
          </a:ln>
        </p:spPr>
      </p:pic>
      <p:grpSp>
        <p:nvGrpSpPr>
          <p:cNvPr id="1225" name="Google Shape;1225;p61"/>
          <p:cNvGrpSpPr/>
          <p:nvPr/>
        </p:nvGrpSpPr>
        <p:grpSpPr>
          <a:xfrm rot="-5400000">
            <a:off x="4766553" y="3245330"/>
            <a:ext cx="557997" cy="510337"/>
            <a:chOff x="5177300" y="2314950"/>
            <a:chExt cx="341575" cy="312400"/>
          </a:xfrm>
        </p:grpSpPr>
        <p:sp>
          <p:nvSpPr>
            <p:cNvPr id="1226" name="Google Shape;1226;p61"/>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61"/>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61"/>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9" name="Google Shape;1229;p61"/>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61"/>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31" name="Google Shape;1231;p61"/>
          <p:cNvGrpSpPr/>
          <p:nvPr/>
        </p:nvGrpSpPr>
        <p:grpSpPr>
          <a:xfrm rot="5400000">
            <a:off x="788328" y="3803330"/>
            <a:ext cx="557997" cy="510337"/>
            <a:chOff x="5177300" y="2314950"/>
            <a:chExt cx="341575" cy="312400"/>
          </a:xfrm>
        </p:grpSpPr>
        <p:sp>
          <p:nvSpPr>
            <p:cNvPr id="1232" name="Google Shape;1232;p61"/>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61"/>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61"/>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61"/>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6" name="Google Shape;1236;p61"/>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240" name="Shape 1240"/>
        <p:cNvGrpSpPr/>
        <p:nvPr/>
      </p:nvGrpSpPr>
      <p:grpSpPr>
        <a:xfrm>
          <a:off x="0" y="0"/>
          <a:ext cx="0" cy="0"/>
          <a:chOff x="0" y="0"/>
          <a:chExt cx="0" cy="0"/>
        </a:xfrm>
      </p:grpSpPr>
      <p:sp>
        <p:nvSpPr>
          <p:cNvPr id="1241" name="Google Shape;1241;p62"/>
          <p:cNvSpPr/>
          <p:nvPr/>
        </p:nvSpPr>
        <p:spPr>
          <a:xfrm>
            <a:off x="1475500" y="2498525"/>
            <a:ext cx="6237000" cy="365700"/>
          </a:xfrm>
          <a:prstGeom prst="roundRect">
            <a:avLst>
              <a:gd fmla="val 16667"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62"/>
          <p:cNvSpPr/>
          <p:nvPr/>
        </p:nvSpPr>
        <p:spPr>
          <a:xfrm>
            <a:off x="1475500" y="3653050"/>
            <a:ext cx="6237000" cy="365700"/>
          </a:xfrm>
          <a:prstGeom prst="roundRect">
            <a:avLst>
              <a:gd fmla="val 16667"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62"/>
          <p:cNvSpPr txBox="1"/>
          <p:nvPr>
            <p:ph type="title"/>
          </p:nvPr>
        </p:nvSpPr>
        <p:spPr>
          <a:xfrm>
            <a:off x="308650" y="271950"/>
            <a:ext cx="7404000" cy="46086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400">
                <a:solidFill>
                  <a:srgbClr val="000000"/>
                </a:solidFill>
                <a:latin typeface="Arial"/>
                <a:ea typeface="Arial"/>
                <a:cs typeface="Arial"/>
                <a:sym typeface="Arial"/>
              </a:rPr>
              <a:t>The Logic of Targeting</a:t>
            </a:r>
            <a:endParaRPr b="1" sz="2400">
              <a:solidFill>
                <a:srgbClr val="000000"/>
              </a:solidFill>
              <a:latin typeface="Arial"/>
              <a:ea typeface="Arial"/>
              <a:cs typeface="Arial"/>
              <a:sym typeface="Arial"/>
            </a:endParaRPr>
          </a:p>
          <a:p>
            <a:pPr indent="749300" lvl="0" marL="177800" rtl="0" algn="l">
              <a:lnSpc>
                <a:spcPct val="115000"/>
              </a:lnSpc>
              <a:spcBef>
                <a:spcPts val="1200"/>
              </a:spcBef>
              <a:spcAft>
                <a:spcPts val="0"/>
              </a:spcAft>
              <a:buNone/>
            </a:pPr>
            <a:r>
              <a:t/>
            </a:r>
            <a:endParaRPr sz="2400">
              <a:solidFill>
                <a:srgbClr val="000000"/>
              </a:solidFill>
              <a:latin typeface="Arial"/>
              <a:ea typeface="Arial"/>
              <a:cs typeface="Arial"/>
              <a:sym typeface="Arial"/>
            </a:endParaRPr>
          </a:p>
          <a:p>
            <a:pPr indent="749300" lvl="0" marL="177800" rtl="0" algn="l">
              <a:lnSpc>
                <a:spcPct val="115000"/>
              </a:lnSpc>
              <a:spcBef>
                <a:spcPts val="1200"/>
              </a:spcBef>
              <a:spcAft>
                <a:spcPts val="0"/>
              </a:spcAft>
              <a:buNone/>
            </a:pPr>
            <a:r>
              <a:rPr lang="en" sz="2400">
                <a:solidFill>
                  <a:srgbClr val="000000"/>
                </a:solidFill>
                <a:latin typeface="Arial"/>
                <a:ea typeface="Arial"/>
                <a:cs typeface="Arial"/>
                <a:sym typeface="Arial"/>
              </a:rPr>
              <a:t>One approach is to </a:t>
            </a:r>
            <a:r>
              <a:rPr b="1" lang="en" sz="2400">
                <a:solidFill>
                  <a:srgbClr val="000000"/>
                </a:solidFill>
                <a:latin typeface="Arial"/>
                <a:ea typeface="Arial"/>
                <a:cs typeface="Arial"/>
                <a:sym typeface="Arial"/>
              </a:rPr>
              <a:t>develop the same offering for both customers (one for all strategy)</a:t>
            </a:r>
            <a:r>
              <a:rPr lang="en" sz="2400">
                <a:solidFill>
                  <a:srgbClr val="000000"/>
                </a:solidFill>
                <a:latin typeface="Arial"/>
                <a:ea typeface="Arial"/>
                <a:cs typeface="Arial"/>
                <a:sym typeface="Arial"/>
              </a:rPr>
              <a:t> and the other is to </a:t>
            </a:r>
            <a:r>
              <a:rPr b="1" lang="en" sz="2400">
                <a:solidFill>
                  <a:srgbClr val="000000"/>
                </a:solidFill>
                <a:latin typeface="Arial"/>
                <a:ea typeface="Arial"/>
                <a:cs typeface="Arial"/>
                <a:sym typeface="Arial"/>
              </a:rPr>
              <a:t>develop different offerings based on the needs of each customer (one for each strategy).</a:t>
            </a:r>
            <a:endParaRPr b="1" sz="2400">
              <a:solidFill>
                <a:srgbClr val="000000"/>
              </a:solidFill>
              <a:latin typeface="Arial"/>
              <a:ea typeface="Arial"/>
              <a:cs typeface="Arial"/>
              <a:sym typeface="Arial"/>
            </a:endParaRPr>
          </a:p>
          <a:p>
            <a:pPr indent="0" lvl="0" marL="0" rtl="0" algn="ctr">
              <a:spcBef>
                <a:spcPts val="1200"/>
              </a:spcBef>
              <a:spcAft>
                <a:spcPts val="0"/>
              </a:spcAft>
              <a:buNone/>
            </a:pPr>
            <a:r>
              <a:t/>
            </a:r>
            <a:endParaRPr>
              <a:solidFill>
                <a:schemeClr val="dk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7" name="Shape 1247"/>
        <p:cNvGrpSpPr/>
        <p:nvPr/>
      </p:nvGrpSpPr>
      <p:grpSpPr>
        <a:xfrm>
          <a:off x="0" y="0"/>
          <a:ext cx="0" cy="0"/>
          <a:chOff x="0" y="0"/>
          <a:chExt cx="0" cy="0"/>
        </a:xfrm>
      </p:grpSpPr>
      <p:cxnSp>
        <p:nvCxnSpPr>
          <p:cNvPr id="1248" name="Google Shape;1248;p63"/>
          <p:cNvCxnSpPr/>
          <p:nvPr/>
        </p:nvCxnSpPr>
        <p:spPr>
          <a:xfrm rot="10800000">
            <a:off x="3724800" y="2838988"/>
            <a:ext cx="1694400" cy="0"/>
          </a:xfrm>
          <a:prstGeom prst="straightConnector1">
            <a:avLst/>
          </a:prstGeom>
          <a:noFill/>
          <a:ln cap="flat" cmpd="sng" w="19050">
            <a:solidFill>
              <a:schemeClr val="accent3"/>
            </a:solidFill>
            <a:prstDash val="dot"/>
            <a:round/>
            <a:headEnd len="med" w="med" type="none"/>
            <a:tailEnd len="med" w="med" type="none"/>
          </a:ln>
        </p:spPr>
      </p:cxnSp>
      <p:sp>
        <p:nvSpPr>
          <p:cNvPr id="1249" name="Google Shape;1249;p63"/>
          <p:cNvSpPr txBox="1"/>
          <p:nvPr>
            <p:ph idx="1" type="subTitle"/>
          </p:nvPr>
        </p:nvSpPr>
        <p:spPr>
          <a:xfrm>
            <a:off x="1399025" y="964529"/>
            <a:ext cx="6355200" cy="2427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solidFill>
                  <a:srgbClr val="000000"/>
                </a:solidFill>
                <a:latin typeface="Arial"/>
                <a:ea typeface="Arial"/>
                <a:cs typeface="Arial"/>
                <a:sym typeface="Arial"/>
              </a:rPr>
              <a:t>The one-for-all strategy</a:t>
            </a:r>
            <a:r>
              <a:rPr lang="en" sz="2400">
                <a:solidFill>
                  <a:srgbClr val="000000"/>
                </a:solidFill>
                <a:latin typeface="Arial"/>
                <a:ea typeface="Arial"/>
                <a:cs typeface="Arial"/>
                <a:sym typeface="Arial"/>
              </a:rPr>
              <a:t> of developing a single offering for the entire market is not very effective for satisfying customers with different needs because the offering will not create value for at least one of the customers (and perhaps even both).  </a:t>
            </a:r>
            <a:endParaRPr sz="2400">
              <a:latin typeface="Nunito"/>
              <a:ea typeface="Nunito"/>
              <a:cs typeface="Nunito"/>
              <a:sym typeface="Nunito"/>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3" name="Shape 1253"/>
        <p:cNvGrpSpPr/>
        <p:nvPr/>
      </p:nvGrpSpPr>
      <p:grpSpPr>
        <a:xfrm>
          <a:off x="0" y="0"/>
          <a:ext cx="0" cy="0"/>
          <a:chOff x="0" y="0"/>
          <a:chExt cx="0" cy="0"/>
        </a:xfrm>
      </p:grpSpPr>
      <p:cxnSp>
        <p:nvCxnSpPr>
          <p:cNvPr id="1254" name="Google Shape;1254;p64"/>
          <p:cNvCxnSpPr/>
          <p:nvPr/>
        </p:nvCxnSpPr>
        <p:spPr>
          <a:xfrm rot="10800000">
            <a:off x="3724800" y="2838988"/>
            <a:ext cx="1694400" cy="0"/>
          </a:xfrm>
          <a:prstGeom prst="straightConnector1">
            <a:avLst/>
          </a:prstGeom>
          <a:noFill/>
          <a:ln cap="flat" cmpd="sng" w="19050">
            <a:solidFill>
              <a:schemeClr val="accent3"/>
            </a:solidFill>
            <a:prstDash val="dot"/>
            <a:round/>
            <a:headEnd len="med" w="med" type="none"/>
            <a:tailEnd len="med" w="med" type="none"/>
          </a:ln>
        </p:spPr>
      </p:cxnSp>
      <p:sp>
        <p:nvSpPr>
          <p:cNvPr id="1255" name="Google Shape;1255;p64"/>
          <p:cNvSpPr txBox="1"/>
          <p:nvPr>
            <p:ph idx="1" type="subTitle"/>
          </p:nvPr>
        </p:nvSpPr>
        <p:spPr>
          <a:xfrm>
            <a:off x="1399025" y="1356525"/>
            <a:ext cx="6355200" cy="2345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solidFill>
                  <a:srgbClr val="000000"/>
                </a:solidFill>
                <a:latin typeface="Arial"/>
                <a:ea typeface="Arial"/>
                <a:cs typeface="Arial"/>
                <a:sym typeface="Arial"/>
              </a:rPr>
              <a:t>The </a:t>
            </a:r>
            <a:r>
              <a:rPr b="1" lang="en" sz="2400">
                <a:solidFill>
                  <a:srgbClr val="000000"/>
                </a:solidFill>
                <a:latin typeface="Arial"/>
                <a:ea typeface="Arial"/>
                <a:cs typeface="Arial"/>
                <a:sym typeface="Arial"/>
              </a:rPr>
              <a:t>one-for-each strategy </a:t>
            </a:r>
            <a:r>
              <a:rPr lang="en" sz="2400">
                <a:solidFill>
                  <a:srgbClr val="000000"/>
                </a:solidFill>
                <a:latin typeface="Arial"/>
                <a:ea typeface="Arial"/>
                <a:cs typeface="Arial"/>
                <a:sym typeface="Arial"/>
              </a:rPr>
              <a:t>of developing a separate offering for each customer might not be effective because the company might not have the resources to develop offerings that meet the needs of both customers.  </a:t>
            </a:r>
            <a:endParaRPr sz="2400">
              <a:latin typeface="Nunito"/>
              <a:ea typeface="Nunito"/>
              <a:cs typeface="Nunito"/>
              <a:sym typeface="Nunito"/>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1259" name="Shape 1259"/>
        <p:cNvGrpSpPr/>
        <p:nvPr/>
      </p:nvGrpSpPr>
      <p:grpSpPr>
        <a:xfrm>
          <a:off x="0" y="0"/>
          <a:ext cx="0" cy="0"/>
          <a:chOff x="0" y="0"/>
          <a:chExt cx="0" cy="0"/>
        </a:xfrm>
      </p:grpSpPr>
      <p:sp>
        <p:nvSpPr>
          <p:cNvPr id="1260" name="Google Shape;1260;p65"/>
          <p:cNvSpPr txBox="1"/>
          <p:nvPr>
            <p:ph type="title"/>
          </p:nvPr>
        </p:nvSpPr>
        <p:spPr>
          <a:xfrm>
            <a:off x="1435600" y="418380"/>
            <a:ext cx="6276900" cy="3594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1200">
                <a:solidFill>
                  <a:srgbClr val="000000"/>
                </a:solidFill>
                <a:latin typeface="Arial"/>
                <a:ea typeface="Arial"/>
                <a:cs typeface="Arial"/>
                <a:sym typeface="Arial"/>
              </a:rPr>
              <a:t>          </a:t>
            </a:r>
            <a:r>
              <a:rPr lang="en" sz="2400">
                <a:solidFill>
                  <a:srgbClr val="000000"/>
                </a:solidFill>
                <a:latin typeface="Arial"/>
                <a:ea typeface="Arial"/>
                <a:cs typeface="Arial"/>
                <a:sym typeface="Arial"/>
              </a:rPr>
              <a:t>  Grouping customers into segments enables a company to improve the cost efficiency of its marketing activities by not having to customize the offering for individual customers, usually with minimal sacrifice to the effectiveness of the offering.  </a:t>
            </a:r>
            <a:endParaRPr sz="24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1264" name="Shape 1264"/>
        <p:cNvGrpSpPr/>
        <p:nvPr/>
      </p:nvGrpSpPr>
      <p:grpSpPr>
        <a:xfrm>
          <a:off x="0" y="0"/>
          <a:ext cx="0" cy="0"/>
          <a:chOff x="0" y="0"/>
          <a:chExt cx="0" cy="0"/>
        </a:xfrm>
      </p:grpSpPr>
      <p:sp>
        <p:nvSpPr>
          <p:cNvPr id="1265" name="Google Shape;1265;p66"/>
          <p:cNvSpPr txBox="1"/>
          <p:nvPr>
            <p:ph type="title"/>
          </p:nvPr>
        </p:nvSpPr>
        <p:spPr>
          <a:xfrm>
            <a:off x="1435600" y="831878"/>
            <a:ext cx="6276900" cy="1165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3600">
                <a:solidFill>
                  <a:srgbClr val="000000"/>
                </a:solidFill>
                <a:latin typeface="Arial"/>
                <a:ea typeface="Arial"/>
                <a:cs typeface="Arial"/>
                <a:sym typeface="Arial"/>
              </a:rPr>
              <a:t>Two types of targeting:</a:t>
            </a:r>
            <a:endParaRPr sz="3600"/>
          </a:p>
        </p:txBody>
      </p:sp>
      <p:grpSp>
        <p:nvGrpSpPr>
          <p:cNvPr id="1266" name="Google Shape;1266;p66"/>
          <p:cNvGrpSpPr/>
          <p:nvPr/>
        </p:nvGrpSpPr>
        <p:grpSpPr>
          <a:xfrm>
            <a:off x="5218511" y="1744465"/>
            <a:ext cx="1407621" cy="1141349"/>
            <a:chOff x="4359967" y="3070985"/>
            <a:chExt cx="1300703" cy="1054656"/>
          </a:xfrm>
        </p:grpSpPr>
        <p:sp>
          <p:nvSpPr>
            <p:cNvPr id="1267" name="Google Shape;1267;p66"/>
            <p:cNvSpPr/>
            <p:nvPr/>
          </p:nvSpPr>
          <p:spPr>
            <a:xfrm>
              <a:off x="4360965" y="3263087"/>
              <a:ext cx="1295697" cy="862554"/>
            </a:xfrm>
            <a:custGeom>
              <a:rect b="b" l="l" r="r" t="t"/>
              <a:pathLst>
                <a:path extrusionOk="0" h="56165" w="84369">
                  <a:moveTo>
                    <a:pt x="25967" y="0"/>
                  </a:moveTo>
                  <a:cubicBezTo>
                    <a:pt x="22596" y="0"/>
                    <a:pt x="19306" y="554"/>
                    <a:pt x="16439" y="1996"/>
                  </a:cubicBezTo>
                  <a:cubicBezTo>
                    <a:pt x="14091" y="3192"/>
                    <a:pt x="11960" y="4845"/>
                    <a:pt x="9611" y="6671"/>
                  </a:cubicBezTo>
                  <a:cubicBezTo>
                    <a:pt x="4458" y="10672"/>
                    <a:pt x="0" y="15478"/>
                    <a:pt x="0" y="22414"/>
                  </a:cubicBezTo>
                  <a:cubicBezTo>
                    <a:pt x="435" y="31917"/>
                    <a:pt x="8589" y="36961"/>
                    <a:pt x="15374" y="42332"/>
                  </a:cubicBezTo>
                  <a:cubicBezTo>
                    <a:pt x="25827" y="50616"/>
                    <a:pt x="40145" y="56165"/>
                    <a:pt x="54076" y="56165"/>
                  </a:cubicBezTo>
                  <a:cubicBezTo>
                    <a:pt x="59271" y="56165"/>
                    <a:pt x="64411" y="55393"/>
                    <a:pt x="69278" y="53704"/>
                  </a:cubicBezTo>
                  <a:cubicBezTo>
                    <a:pt x="78236" y="50595"/>
                    <a:pt x="84368" y="41571"/>
                    <a:pt x="83085" y="31808"/>
                  </a:cubicBezTo>
                  <a:cubicBezTo>
                    <a:pt x="81868" y="22827"/>
                    <a:pt x="67886" y="16348"/>
                    <a:pt x="60950" y="12129"/>
                  </a:cubicBezTo>
                  <a:cubicBezTo>
                    <a:pt x="54274" y="8085"/>
                    <a:pt x="47012" y="4540"/>
                    <a:pt x="39510" y="2279"/>
                  </a:cubicBezTo>
                  <a:cubicBezTo>
                    <a:pt x="35436" y="1056"/>
                    <a:pt x="30623" y="0"/>
                    <a:pt x="2596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66"/>
            <p:cNvSpPr/>
            <p:nvPr/>
          </p:nvSpPr>
          <p:spPr>
            <a:xfrm>
              <a:off x="4359967" y="3070985"/>
              <a:ext cx="1300703" cy="884961"/>
            </a:xfrm>
            <a:custGeom>
              <a:rect b="b" l="l" r="r" t="t"/>
              <a:pathLst>
                <a:path extrusionOk="0" h="57624" w="84695">
                  <a:moveTo>
                    <a:pt x="26702" y="1458"/>
                  </a:moveTo>
                  <a:cubicBezTo>
                    <a:pt x="31247" y="1458"/>
                    <a:pt x="36009" y="2501"/>
                    <a:pt x="40031" y="3719"/>
                  </a:cubicBezTo>
                  <a:cubicBezTo>
                    <a:pt x="47446" y="5937"/>
                    <a:pt x="54665" y="9460"/>
                    <a:pt x="61319" y="13482"/>
                  </a:cubicBezTo>
                  <a:cubicBezTo>
                    <a:pt x="63059" y="14548"/>
                    <a:pt x="65233" y="15744"/>
                    <a:pt x="67538" y="17070"/>
                  </a:cubicBezTo>
                  <a:cubicBezTo>
                    <a:pt x="70973" y="19071"/>
                    <a:pt x="74692" y="21397"/>
                    <a:pt x="77627" y="24007"/>
                  </a:cubicBezTo>
                  <a:cubicBezTo>
                    <a:pt x="79084" y="25333"/>
                    <a:pt x="80367" y="26703"/>
                    <a:pt x="81302" y="28138"/>
                  </a:cubicBezTo>
                  <a:cubicBezTo>
                    <a:pt x="82259" y="29595"/>
                    <a:pt x="82868" y="31074"/>
                    <a:pt x="83085" y="32639"/>
                  </a:cubicBezTo>
                  <a:cubicBezTo>
                    <a:pt x="83194" y="33487"/>
                    <a:pt x="83259" y="34335"/>
                    <a:pt x="83259" y="35161"/>
                  </a:cubicBezTo>
                  <a:cubicBezTo>
                    <a:pt x="83259" y="39358"/>
                    <a:pt x="81846" y="43316"/>
                    <a:pt x="79454" y="46577"/>
                  </a:cubicBezTo>
                  <a:cubicBezTo>
                    <a:pt x="77084" y="49839"/>
                    <a:pt x="73713" y="52383"/>
                    <a:pt x="69778" y="53753"/>
                  </a:cubicBezTo>
                  <a:cubicBezTo>
                    <a:pt x="64994" y="55405"/>
                    <a:pt x="59927" y="56166"/>
                    <a:pt x="54796" y="56166"/>
                  </a:cubicBezTo>
                  <a:cubicBezTo>
                    <a:pt x="41075" y="56166"/>
                    <a:pt x="26876" y="50687"/>
                    <a:pt x="16569" y="42511"/>
                  </a:cubicBezTo>
                  <a:cubicBezTo>
                    <a:pt x="13134" y="39793"/>
                    <a:pt x="9437" y="37205"/>
                    <a:pt x="6567" y="34161"/>
                  </a:cubicBezTo>
                  <a:cubicBezTo>
                    <a:pt x="5132" y="32639"/>
                    <a:pt x="3914" y="31008"/>
                    <a:pt x="3023" y="29182"/>
                  </a:cubicBezTo>
                  <a:cubicBezTo>
                    <a:pt x="2131" y="27377"/>
                    <a:pt x="1566" y="25377"/>
                    <a:pt x="1457" y="23095"/>
                  </a:cubicBezTo>
                  <a:lnTo>
                    <a:pt x="1457" y="23095"/>
                  </a:lnTo>
                  <a:cubicBezTo>
                    <a:pt x="1466" y="19808"/>
                    <a:pt x="2508" y="17060"/>
                    <a:pt x="4197" y="14591"/>
                  </a:cubicBezTo>
                  <a:cubicBezTo>
                    <a:pt x="5893" y="12112"/>
                    <a:pt x="8241" y="9960"/>
                    <a:pt x="10785" y="7981"/>
                  </a:cubicBezTo>
                  <a:cubicBezTo>
                    <a:pt x="13134" y="6133"/>
                    <a:pt x="15221" y="4524"/>
                    <a:pt x="17504" y="3371"/>
                  </a:cubicBezTo>
                  <a:cubicBezTo>
                    <a:pt x="20222" y="2001"/>
                    <a:pt x="23397" y="1458"/>
                    <a:pt x="26702" y="1458"/>
                  </a:cubicBezTo>
                  <a:close/>
                  <a:moveTo>
                    <a:pt x="26702" y="1"/>
                  </a:moveTo>
                  <a:cubicBezTo>
                    <a:pt x="23245" y="1"/>
                    <a:pt x="19853" y="566"/>
                    <a:pt x="16852" y="2088"/>
                  </a:cubicBezTo>
                  <a:cubicBezTo>
                    <a:pt x="14395" y="3306"/>
                    <a:pt x="12242" y="5002"/>
                    <a:pt x="9894" y="6829"/>
                  </a:cubicBezTo>
                  <a:cubicBezTo>
                    <a:pt x="7284" y="8851"/>
                    <a:pt x="4827" y="11112"/>
                    <a:pt x="3001" y="13765"/>
                  </a:cubicBezTo>
                  <a:cubicBezTo>
                    <a:pt x="1174" y="16418"/>
                    <a:pt x="0" y="19527"/>
                    <a:pt x="0" y="23137"/>
                  </a:cubicBezTo>
                  <a:lnTo>
                    <a:pt x="0" y="23159"/>
                  </a:lnTo>
                  <a:cubicBezTo>
                    <a:pt x="109" y="25637"/>
                    <a:pt x="739" y="27855"/>
                    <a:pt x="1718" y="29834"/>
                  </a:cubicBezTo>
                  <a:cubicBezTo>
                    <a:pt x="3175" y="32791"/>
                    <a:pt x="5414" y="35248"/>
                    <a:pt x="7893" y="37445"/>
                  </a:cubicBezTo>
                  <a:cubicBezTo>
                    <a:pt x="10394" y="39663"/>
                    <a:pt x="13134" y="41641"/>
                    <a:pt x="15656" y="43642"/>
                  </a:cubicBezTo>
                  <a:cubicBezTo>
                    <a:pt x="26246" y="52013"/>
                    <a:pt x="40684" y="57623"/>
                    <a:pt x="54796" y="57623"/>
                  </a:cubicBezTo>
                  <a:cubicBezTo>
                    <a:pt x="60080" y="57623"/>
                    <a:pt x="65298" y="56841"/>
                    <a:pt x="70256" y="55123"/>
                  </a:cubicBezTo>
                  <a:cubicBezTo>
                    <a:pt x="74474" y="53644"/>
                    <a:pt x="78084" y="50926"/>
                    <a:pt x="80628" y="47425"/>
                  </a:cubicBezTo>
                  <a:cubicBezTo>
                    <a:pt x="83194" y="43946"/>
                    <a:pt x="84694" y="39684"/>
                    <a:pt x="84694" y="35161"/>
                  </a:cubicBezTo>
                  <a:cubicBezTo>
                    <a:pt x="84694" y="34270"/>
                    <a:pt x="84651" y="33357"/>
                    <a:pt x="84520" y="32443"/>
                  </a:cubicBezTo>
                  <a:cubicBezTo>
                    <a:pt x="84194" y="30030"/>
                    <a:pt x="83020" y="27812"/>
                    <a:pt x="81367" y="25811"/>
                  </a:cubicBezTo>
                  <a:cubicBezTo>
                    <a:pt x="78910" y="22789"/>
                    <a:pt x="75366" y="20201"/>
                    <a:pt x="71800" y="17962"/>
                  </a:cubicBezTo>
                  <a:cubicBezTo>
                    <a:pt x="68234" y="15722"/>
                    <a:pt x="64624" y="13809"/>
                    <a:pt x="62058" y="12243"/>
                  </a:cubicBezTo>
                  <a:cubicBezTo>
                    <a:pt x="55339" y="8177"/>
                    <a:pt x="48012" y="4589"/>
                    <a:pt x="40445" y="2328"/>
                  </a:cubicBezTo>
                  <a:cubicBezTo>
                    <a:pt x="36335" y="1088"/>
                    <a:pt x="31464" y="1"/>
                    <a:pt x="2670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9" name="Google Shape;1269;p66"/>
          <p:cNvGrpSpPr/>
          <p:nvPr/>
        </p:nvGrpSpPr>
        <p:grpSpPr>
          <a:xfrm>
            <a:off x="7107247" y="2060554"/>
            <a:ext cx="808829" cy="509507"/>
            <a:chOff x="1433550" y="3437067"/>
            <a:chExt cx="421616" cy="265589"/>
          </a:xfrm>
        </p:grpSpPr>
        <p:sp>
          <p:nvSpPr>
            <p:cNvPr id="1270" name="Google Shape;1270;p66"/>
            <p:cNvSpPr/>
            <p:nvPr/>
          </p:nvSpPr>
          <p:spPr>
            <a:xfrm>
              <a:off x="1458262" y="3517898"/>
              <a:ext cx="86509" cy="58574"/>
            </a:xfrm>
            <a:custGeom>
              <a:rect b="b" l="l" r="r" t="t"/>
              <a:pathLst>
                <a:path extrusionOk="0" h="3814" w="5633">
                  <a:moveTo>
                    <a:pt x="2530" y="1"/>
                  </a:moveTo>
                  <a:cubicBezTo>
                    <a:pt x="1429" y="1"/>
                    <a:pt x="344" y="339"/>
                    <a:pt x="196" y="1440"/>
                  </a:cubicBezTo>
                  <a:cubicBezTo>
                    <a:pt x="0" y="2897"/>
                    <a:pt x="1870" y="3767"/>
                    <a:pt x="3066" y="3811"/>
                  </a:cubicBezTo>
                  <a:cubicBezTo>
                    <a:pt x="3111" y="3813"/>
                    <a:pt x="3157" y="3814"/>
                    <a:pt x="3204" y="3814"/>
                  </a:cubicBezTo>
                  <a:cubicBezTo>
                    <a:pt x="4159" y="3814"/>
                    <a:pt x="5506" y="3388"/>
                    <a:pt x="5589" y="2310"/>
                  </a:cubicBezTo>
                  <a:cubicBezTo>
                    <a:pt x="5632" y="1701"/>
                    <a:pt x="4958" y="745"/>
                    <a:pt x="4371" y="288"/>
                  </a:cubicBezTo>
                  <a:cubicBezTo>
                    <a:pt x="3897" y="130"/>
                    <a:pt x="3211" y="1"/>
                    <a:pt x="253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66"/>
            <p:cNvSpPr/>
            <p:nvPr/>
          </p:nvSpPr>
          <p:spPr>
            <a:xfrm>
              <a:off x="1597594" y="3532181"/>
              <a:ext cx="61384" cy="44030"/>
            </a:xfrm>
            <a:custGeom>
              <a:rect b="b" l="l" r="r" t="t"/>
              <a:pathLst>
                <a:path extrusionOk="0" h="2867" w="3997">
                  <a:moveTo>
                    <a:pt x="2064" y="1"/>
                  </a:moveTo>
                  <a:cubicBezTo>
                    <a:pt x="1" y="1"/>
                    <a:pt x="185" y="2867"/>
                    <a:pt x="2046" y="2867"/>
                  </a:cubicBezTo>
                  <a:cubicBezTo>
                    <a:pt x="2187" y="2867"/>
                    <a:pt x="2337" y="2850"/>
                    <a:pt x="2496" y="2815"/>
                  </a:cubicBezTo>
                  <a:cubicBezTo>
                    <a:pt x="3322" y="2641"/>
                    <a:pt x="3997" y="2293"/>
                    <a:pt x="3910" y="1380"/>
                  </a:cubicBezTo>
                  <a:cubicBezTo>
                    <a:pt x="3866" y="793"/>
                    <a:pt x="3431" y="184"/>
                    <a:pt x="2866" y="97"/>
                  </a:cubicBezTo>
                  <a:lnTo>
                    <a:pt x="2866" y="97"/>
                  </a:lnTo>
                  <a:lnTo>
                    <a:pt x="3062" y="184"/>
                  </a:lnTo>
                  <a:cubicBezTo>
                    <a:pt x="2684" y="57"/>
                    <a:pt x="2352" y="1"/>
                    <a:pt x="206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66"/>
            <p:cNvSpPr/>
            <p:nvPr/>
          </p:nvSpPr>
          <p:spPr>
            <a:xfrm>
              <a:off x="1546588" y="3641226"/>
              <a:ext cx="77663" cy="58174"/>
            </a:xfrm>
            <a:custGeom>
              <a:rect b="b" l="l" r="r" t="t"/>
              <a:pathLst>
                <a:path extrusionOk="0" h="3788" w="5057">
                  <a:moveTo>
                    <a:pt x="2802" y="0"/>
                  </a:moveTo>
                  <a:cubicBezTo>
                    <a:pt x="0" y="0"/>
                    <a:pt x="398" y="3788"/>
                    <a:pt x="2464" y="3788"/>
                  </a:cubicBezTo>
                  <a:cubicBezTo>
                    <a:pt x="2741" y="3788"/>
                    <a:pt x="3048" y="3720"/>
                    <a:pt x="3382" y="3565"/>
                  </a:cubicBezTo>
                  <a:cubicBezTo>
                    <a:pt x="5056" y="2782"/>
                    <a:pt x="4534" y="1151"/>
                    <a:pt x="3469" y="64"/>
                  </a:cubicBezTo>
                  <a:cubicBezTo>
                    <a:pt x="3229" y="21"/>
                    <a:pt x="3007" y="0"/>
                    <a:pt x="280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66"/>
            <p:cNvSpPr/>
            <p:nvPr/>
          </p:nvSpPr>
          <p:spPr>
            <a:xfrm>
              <a:off x="1681005" y="3658289"/>
              <a:ext cx="45259" cy="44368"/>
            </a:xfrm>
            <a:custGeom>
              <a:rect b="b" l="l" r="r" t="t"/>
              <a:pathLst>
                <a:path extrusionOk="0" h="2889" w="2947">
                  <a:moveTo>
                    <a:pt x="2004" y="1"/>
                  </a:moveTo>
                  <a:cubicBezTo>
                    <a:pt x="1940" y="1"/>
                    <a:pt x="1874" y="13"/>
                    <a:pt x="1805" y="40"/>
                  </a:cubicBezTo>
                  <a:lnTo>
                    <a:pt x="1632" y="149"/>
                  </a:lnTo>
                  <a:cubicBezTo>
                    <a:pt x="718" y="845"/>
                    <a:pt x="1" y="1780"/>
                    <a:pt x="740" y="2889"/>
                  </a:cubicBezTo>
                  <a:cubicBezTo>
                    <a:pt x="1545" y="2780"/>
                    <a:pt x="2675" y="2367"/>
                    <a:pt x="2849" y="1432"/>
                  </a:cubicBezTo>
                  <a:cubicBezTo>
                    <a:pt x="2947" y="926"/>
                    <a:pt x="2556" y="1"/>
                    <a:pt x="200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66"/>
            <p:cNvSpPr/>
            <p:nvPr/>
          </p:nvSpPr>
          <p:spPr>
            <a:xfrm>
              <a:off x="1568950" y="3437067"/>
              <a:ext cx="64978" cy="32113"/>
            </a:xfrm>
            <a:custGeom>
              <a:rect b="b" l="l" r="r" t="t"/>
              <a:pathLst>
                <a:path extrusionOk="0" h="2091" w="4231">
                  <a:moveTo>
                    <a:pt x="2137" y="1"/>
                  </a:moveTo>
                  <a:cubicBezTo>
                    <a:pt x="1001" y="1"/>
                    <a:pt x="1" y="773"/>
                    <a:pt x="1404" y="1724"/>
                  </a:cubicBezTo>
                  <a:cubicBezTo>
                    <a:pt x="1778" y="1975"/>
                    <a:pt x="2209" y="2091"/>
                    <a:pt x="2599" y="2091"/>
                  </a:cubicBezTo>
                  <a:cubicBezTo>
                    <a:pt x="3528" y="2091"/>
                    <a:pt x="4231" y="1438"/>
                    <a:pt x="3404" y="398"/>
                  </a:cubicBezTo>
                  <a:cubicBezTo>
                    <a:pt x="3054" y="121"/>
                    <a:pt x="2585" y="1"/>
                    <a:pt x="213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66"/>
            <p:cNvSpPr/>
            <p:nvPr/>
          </p:nvSpPr>
          <p:spPr>
            <a:xfrm>
              <a:off x="1433550" y="3638722"/>
              <a:ext cx="66037" cy="36167"/>
            </a:xfrm>
            <a:custGeom>
              <a:rect b="b" l="l" r="r" t="t"/>
              <a:pathLst>
                <a:path extrusionOk="0" h="2355" w="4300">
                  <a:moveTo>
                    <a:pt x="2137" y="0"/>
                  </a:moveTo>
                  <a:cubicBezTo>
                    <a:pt x="1774" y="0"/>
                    <a:pt x="1386" y="122"/>
                    <a:pt x="979" y="358"/>
                  </a:cubicBezTo>
                  <a:cubicBezTo>
                    <a:pt x="196" y="814"/>
                    <a:pt x="0" y="1206"/>
                    <a:pt x="587" y="1902"/>
                  </a:cubicBezTo>
                  <a:cubicBezTo>
                    <a:pt x="842" y="2220"/>
                    <a:pt x="1296" y="2354"/>
                    <a:pt x="1781" y="2354"/>
                  </a:cubicBezTo>
                  <a:cubicBezTo>
                    <a:pt x="2949" y="2354"/>
                    <a:pt x="4300" y="1579"/>
                    <a:pt x="3501" y="749"/>
                  </a:cubicBezTo>
                  <a:cubicBezTo>
                    <a:pt x="3107" y="241"/>
                    <a:pt x="2647" y="0"/>
                    <a:pt x="213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66"/>
            <p:cNvSpPr/>
            <p:nvPr/>
          </p:nvSpPr>
          <p:spPr>
            <a:xfrm>
              <a:off x="1738783" y="3587303"/>
              <a:ext cx="41342" cy="22023"/>
            </a:xfrm>
            <a:custGeom>
              <a:rect b="b" l="l" r="r" t="t"/>
              <a:pathLst>
                <a:path extrusionOk="0" h="1434" w="2692">
                  <a:moveTo>
                    <a:pt x="1101" y="0"/>
                  </a:moveTo>
                  <a:cubicBezTo>
                    <a:pt x="606" y="0"/>
                    <a:pt x="118" y="97"/>
                    <a:pt x="66" y="553"/>
                  </a:cubicBezTo>
                  <a:cubicBezTo>
                    <a:pt x="0" y="1118"/>
                    <a:pt x="609" y="1270"/>
                    <a:pt x="1001" y="1357"/>
                  </a:cubicBezTo>
                  <a:cubicBezTo>
                    <a:pt x="1163" y="1393"/>
                    <a:pt x="1412" y="1433"/>
                    <a:pt x="1665" y="1433"/>
                  </a:cubicBezTo>
                  <a:cubicBezTo>
                    <a:pt x="2020" y="1433"/>
                    <a:pt x="2383" y="1354"/>
                    <a:pt x="2523" y="1075"/>
                  </a:cubicBezTo>
                  <a:cubicBezTo>
                    <a:pt x="2691" y="759"/>
                    <a:pt x="2391" y="138"/>
                    <a:pt x="1997" y="138"/>
                  </a:cubicBezTo>
                  <a:cubicBezTo>
                    <a:pt x="1984" y="138"/>
                    <a:pt x="1971" y="138"/>
                    <a:pt x="1957" y="140"/>
                  </a:cubicBezTo>
                  <a:lnTo>
                    <a:pt x="1979" y="53"/>
                  </a:lnTo>
                  <a:cubicBezTo>
                    <a:pt x="1770" y="44"/>
                    <a:pt x="1434" y="0"/>
                    <a:pt x="110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66"/>
            <p:cNvSpPr/>
            <p:nvPr/>
          </p:nvSpPr>
          <p:spPr>
            <a:xfrm>
              <a:off x="1719585" y="3444501"/>
              <a:ext cx="48269" cy="32834"/>
            </a:xfrm>
            <a:custGeom>
              <a:rect b="b" l="l" r="r" t="t"/>
              <a:pathLst>
                <a:path extrusionOk="0" h="2138" w="3143">
                  <a:moveTo>
                    <a:pt x="2082" y="0"/>
                  </a:moveTo>
                  <a:cubicBezTo>
                    <a:pt x="1202" y="0"/>
                    <a:pt x="0" y="383"/>
                    <a:pt x="55" y="1327"/>
                  </a:cubicBezTo>
                  <a:cubicBezTo>
                    <a:pt x="84" y="1933"/>
                    <a:pt x="496" y="2137"/>
                    <a:pt x="962" y="2137"/>
                  </a:cubicBezTo>
                  <a:cubicBezTo>
                    <a:pt x="1181" y="2137"/>
                    <a:pt x="1412" y="2092"/>
                    <a:pt x="1620" y="2023"/>
                  </a:cubicBezTo>
                  <a:cubicBezTo>
                    <a:pt x="2490" y="1718"/>
                    <a:pt x="3142" y="849"/>
                    <a:pt x="2555" y="44"/>
                  </a:cubicBezTo>
                  <a:cubicBezTo>
                    <a:pt x="2418" y="15"/>
                    <a:pt x="2256" y="0"/>
                    <a:pt x="208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66"/>
            <p:cNvSpPr/>
            <p:nvPr/>
          </p:nvSpPr>
          <p:spPr>
            <a:xfrm>
              <a:off x="1809586" y="3506594"/>
              <a:ext cx="45581" cy="32773"/>
            </a:xfrm>
            <a:custGeom>
              <a:rect b="b" l="l" r="r" t="t"/>
              <a:pathLst>
                <a:path extrusionOk="0" h="2134" w="2968">
                  <a:moveTo>
                    <a:pt x="2166" y="0"/>
                  </a:moveTo>
                  <a:cubicBezTo>
                    <a:pt x="1506" y="0"/>
                    <a:pt x="296" y="213"/>
                    <a:pt x="131" y="937"/>
                  </a:cubicBezTo>
                  <a:cubicBezTo>
                    <a:pt x="0" y="1524"/>
                    <a:pt x="500" y="2111"/>
                    <a:pt x="1087" y="2133"/>
                  </a:cubicBezTo>
                  <a:cubicBezTo>
                    <a:pt x="1102" y="2134"/>
                    <a:pt x="1116" y="2134"/>
                    <a:pt x="1130" y="2134"/>
                  </a:cubicBezTo>
                  <a:cubicBezTo>
                    <a:pt x="1990" y="2134"/>
                    <a:pt x="2967" y="858"/>
                    <a:pt x="2262" y="2"/>
                  </a:cubicBezTo>
                  <a:cubicBezTo>
                    <a:pt x="2231" y="1"/>
                    <a:pt x="2199" y="0"/>
                    <a:pt x="216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79" name="Google Shape;1279;p66"/>
          <p:cNvGrpSpPr/>
          <p:nvPr/>
        </p:nvGrpSpPr>
        <p:grpSpPr>
          <a:xfrm>
            <a:off x="1227924" y="2772519"/>
            <a:ext cx="441063" cy="335499"/>
            <a:chOff x="3224701" y="4098842"/>
            <a:chExt cx="284851" cy="216674"/>
          </a:xfrm>
        </p:grpSpPr>
        <p:sp>
          <p:nvSpPr>
            <p:cNvPr id="1280" name="Google Shape;1280;p66"/>
            <p:cNvSpPr/>
            <p:nvPr/>
          </p:nvSpPr>
          <p:spPr>
            <a:xfrm>
              <a:off x="3291126" y="4098842"/>
              <a:ext cx="55118" cy="57560"/>
            </a:xfrm>
            <a:custGeom>
              <a:rect b="b" l="l" r="r" t="t"/>
              <a:pathLst>
                <a:path extrusionOk="0" h="3748" w="3589">
                  <a:moveTo>
                    <a:pt x="1497" y="0"/>
                  </a:moveTo>
                  <a:cubicBezTo>
                    <a:pt x="1302" y="0"/>
                    <a:pt x="1106" y="58"/>
                    <a:pt x="914" y="191"/>
                  </a:cubicBezTo>
                  <a:cubicBezTo>
                    <a:pt x="1" y="800"/>
                    <a:pt x="458" y="2235"/>
                    <a:pt x="1001" y="2909"/>
                  </a:cubicBezTo>
                  <a:cubicBezTo>
                    <a:pt x="1322" y="3310"/>
                    <a:pt x="1928" y="3747"/>
                    <a:pt x="2485" y="3747"/>
                  </a:cubicBezTo>
                  <a:cubicBezTo>
                    <a:pt x="2683" y="3747"/>
                    <a:pt x="2874" y="3692"/>
                    <a:pt x="3045" y="3561"/>
                  </a:cubicBezTo>
                  <a:cubicBezTo>
                    <a:pt x="3415" y="3279"/>
                    <a:pt x="3589" y="2452"/>
                    <a:pt x="3567" y="1909"/>
                  </a:cubicBezTo>
                  <a:cubicBezTo>
                    <a:pt x="3246" y="1196"/>
                    <a:pt x="2384" y="0"/>
                    <a:pt x="149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66"/>
            <p:cNvSpPr/>
            <p:nvPr/>
          </p:nvSpPr>
          <p:spPr>
            <a:xfrm>
              <a:off x="3354525" y="4183160"/>
              <a:ext cx="45151" cy="36520"/>
            </a:xfrm>
            <a:custGeom>
              <a:rect b="b" l="l" r="r" t="t"/>
              <a:pathLst>
                <a:path extrusionOk="0" h="2378" w="2940">
                  <a:moveTo>
                    <a:pt x="1573" y="1"/>
                  </a:moveTo>
                  <a:cubicBezTo>
                    <a:pt x="706" y="1"/>
                    <a:pt x="0" y="1254"/>
                    <a:pt x="1048" y="2007"/>
                  </a:cubicBezTo>
                  <a:cubicBezTo>
                    <a:pt x="1338" y="2221"/>
                    <a:pt x="1635" y="2377"/>
                    <a:pt x="1923" y="2377"/>
                  </a:cubicBezTo>
                  <a:cubicBezTo>
                    <a:pt x="2131" y="2377"/>
                    <a:pt x="2335" y="2295"/>
                    <a:pt x="2527" y="2094"/>
                  </a:cubicBezTo>
                  <a:cubicBezTo>
                    <a:pt x="2809" y="1768"/>
                    <a:pt x="2940" y="1246"/>
                    <a:pt x="2701" y="876"/>
                  </a:cubicBezTo>
                  <a:lnTo>
                    <a:pt x="2701" y="876"/>
                  </a:lnTo>
                  <a:lnTo>
                    <a:pt x="2744" y="1029"/>
                  </a:lnTo>
                  <a:cubicBezTo>
                    <a:pt x="2430" y="281"/>
                    <a:pt x="1983" y="1"/>
                    <a:pt x="157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66"/>
            <p:cNvSpPr/>
            <p:nvPr/>
          </p:nvSpPr>
          <p:spPr>
            <a:xfrm>
              <a:off x="3262221" y="4212494"/>
              <a:ext cx="54642" cy="41972"/>
            </a:xfrm>
            <a:custGeom>
              <a:rect b="b" l="l" r="r" t="t"/>
              <a:pathLst>
                <a:path extrusionOk="0" h="2733" w="3558">
                  <a:moveTo>
                    <a:pt x="2196" y="1"/>
                  </a:moveTo>
                  <a:cubicBezTo>
                    <a:pt x="960" y="1"/>
                    <a:pt x="0" y="1898"/>
                    <a:pt x="1622" y="2598"/>
                  </a:cubicBezTo>
                  <a:cubicBezTo>
                    <a:pt x="1842" y="2691"/>
                    <a:pt x="2043" y="2732"/>
                    <a:pt x="2225" y="2732"/>
                  </a:cubicBezTo>
                  <a:cubicBezTo>
                    <a:pt x="3068" y="2732"/>
                    <a:pt x="3504" y="1835"/>
                    <a:pt x="3557" y="923"/>
                  </a:cubicBezTo>
                  <a:cubicBezTo>
                    <a:pt x="3142" y="257"/>
                    <a:pt x="2650" y="1"/>
                    <a:pt x="219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66"/>
            <p:cNvSpPr/>
            <p:nvPr/>
          </p:nvSpPr>
          <p:spPr>
            <a:xfrm>
              <a:off x="3328877" y="4292573"/>
              <a:ext cx="39085" cy="22944"/>
            </a:xfrm>
            <a:custGeom>
              <a:rect b="b" l="l" r="r" t="t"/>
              <a:pathLst>
                <a:path extrusionOk="0" h="1494" w="2545">
                  <a:moveTo>
                    <a:pt x="1256" y="0"/>
                  </a:moveTo>
                  <a:cubicBezTo>
                    <a:pt x="684" y="0"/>
                    <a:pt x="189" y="215"/>
                    <a:pt x="0" y="906"/>
                  </a:cubicBezTo>
                  <a:cubicBezTo>
                    <a:pt x="336" y="1194"/>
                    <a:pt x="848" y="1494"/>
                    <a:pt x="1329" y="1494"/>
                  </a:cubicBezTo>
                  <a:cubicBezTo>
                    <a:pt x="1502" y="1494"/>
                    <a:pt x="1671" y="1455"/>
                    <a:pt x="1827" y="1363"/>
                  </a:cubicBezTo>
                  <a:cubicBezTo>
                    <a:pt x="2196" y="1124"/>
                    <a:pt x="2544" y="319"/>
                    <a:pt x="2066" y="102"/>
                  </a:cubicBezTo>
                  <a:lnTo>
                    <a:pt x="1935" y="80"/>
                  </a:lnTo>
                  <a:cubicBezTo>
                    <a:pt x="1706" y="32"/>
                    <a:pt x="1476" y="0"/>
                    <a:pt x="1256"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4" name="Google Shape;1284;p66"/>
            <p:cNvSpPr/>
            <p:nvPr/>
          </p:nvSpPr>
          <p:spPr>
            <a:xfrm>
              <a:off x="3407927" y="4120989"/>
              <a:ext cx="27490" cy="32205"/>
            </a:xfrm>
            <a:custGeom>
              <a:rect b="b" l="l" r="r" t="t"/>
              <a:pathLst>
                <a:path extrusionOk="0" h="2097" w="1790">
                  <a:moveTo>
                    <a:pt x="532" y="0"/>
                  </a:moveTo>
                  <a:cubicBezTo>
                    <a:pt x="221" y="0"/>
                    <a:pt x="1" y="258"/>
                    <a:pt x="93" y="923"/>
                  </a:cubicBezTo>
                  <a:cubicBezTo>
                    <a:pt x="186" y="1582"/>
                    <a:pt x="700" y="2096"/>
                    <a:pt x="1145" y="2096"/>
                  </a:cubicBezTo>
                  <a:cubicBezTo>
                    <a:pt x="1435" y="2096"/>
                    <a:pt x="1695" y="1877"/>
                    <a:pt x="1789" y="1337"/>
                  </a:cubicBezTo>
                  <a:cubicBezTo>
                    <a:pt x="1736" y="644"/>
                    <a:pt x="1022" y="0"/>
                    <a:pt x="53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66"/>
            <p:cNvSpPr/>
            <p:nvPr/>
          </p:nvSpPr>
          <p:spPr>
            <a:xfrm>
              <a:off x="3224701" y="4144226"/>
              <a:ext cx="35384" cy="32973"/>
            </a:xfrm>
            <a:custGeom>
              <a:rect b="b" l="l" r="r" t="t"/>
              <a:pathLst>
                <a:path extrusionOk="0" h="2147" w="2304">
                  <a:moveTo>
                    <a:pt x="645" y="0"/>
                  </a:moveTo>
                  <a:cubicBezTo>
                    <a:pt x="350" y="0"/>
                    <a:pt x="182" y="186"/>
                    <a:pt x="108" y="650"/>
                  </a:cubicBezTo>
                  <a:cubicBezTo>
                    <a:pt x="0" y="1339"/>
                    <a:pt x="1014" y="2147"/>
                    <a:pt x="1654" y="2147"/>
                  </a:cubicBezTo>
                  <a:cubicBezTo>
                    <a:pt x="1923" y="2147"/>
                    <a:pt x="2126" y="2004"/>
                    <a:pt x="2152" y="1650"/>
                  </a:cubicBezTo>
                  <a:cubicBezTo>
                    <a:pt x="2304" y="867"/>
                    <a:pt x="1912" y="367"/>
                    <a:pt x="1130" y="106"/>
                  </a:cubicBezTo>
                  <a:cubicBezTo>
                    <a:pt x="940" y="38"/>
                    <a:pt x="779" y="0"/>
                    <a:pt x="64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66"/>
            <p:cNvSpPr/>
            <p:nvPr/>
          </p:nvSpPr>
          <p:spPr>
            <a:xfrm>
              <a:off x="3405008" y="4279288"/>
              <a:ext cx="26062" cy="25693"/>
            </a:xfrm>
            <a:custGeom>
              <a:rect b="b" l="l" r="r" t="t"/>
              <a:pathLst>
                <a:path extrusionOk="0" h="1673" w="1697">
                  <a:moveTo>
                    <a:pt x="550" y="0"/>
                  </a:moveTo>
                  <a:cubicBezTo>
                    <a:pt x="475" y="0"/>
                    <a:pt x="400" y="23"/>
                    <a:pt x="327" y="75"/>
                  </a:cubicBezTo>
                  <a:cubicBezTo>
                    <a:pt x="1" y="314"/>
                    <a:pt x="196" y="706"/>
                    <a:pt x="349" y="967"/>
                  </a:cubicBezTo>
                  <a:cubicBezTo>
                    <a:pt x="489" y="1208"/>
                    <a:pt x="816" y="1672"/>
                    <a:pt x="1174" y="1672"/>
                  </a:cubicBezTo>
                  <a:cubicBezTo>
                    <a:pt x="1203" y="1672"/>
                    <a:pt x="1232" y="1669"/>
                    <a:pt x="1262" y="1663"/>
                  </a:cubicBezTo>
                  <a:cubicBezTo>
                    <a:pt x="1501" y="1597"/>
                    <a:pt x="1697" y="1097"/>
                    <a:pt x="1479" y="902"/>
                  </a:cubicBezTo>
                  <a:lnTo>
                    <a:pt x="1523" y="858"/>
                  </a:lnTo>
                  <a:cubicBezTo>
                    <a:pt x="1340" y="621"/>
                    <a:pt x="943" y="0"/>
                    <a:pt x="55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7" name="Google Shape;1287;p66"/>
            <p:cNvSpPr/>
            <p:nvPr/>
          </p:nvSpPr>
          <p:spPr>
            <a:xfrm>
              <a:off x="3464461" y="4203095"/>
              <a:ext cx="36750" cy="24142"/>
            </a:xfrm>
            <a:custGeom>
              <a:rect b="b" l="l" r="r" t="t"/>
              <a:pathLst>
                <a:path extrusionOk="0" h="1572" w="2393">
                  <a:moveTo>
                    <a:pt x="987" y="0"/>
                  </a:moveTo>
                  <a:cubicBezTo>
                    <a:pt x="802" y="0"/>
                    <a:pt x="627" y="61"/>
                    <a:pt x="479" y="209"/>
                  </a:cubicBezTo>
                  <a:cubicBezTo>
                    <a:pt x="0" y="666"/>
                    <a:pt x="435" y="1144"/>
                    <a:pt x="870" y="1383"/>
                  </a:cubicBezTo>
                  <a:cubicBezTo>
                    <a:pt x="1088" y="1504"/>
                    <a:pt x="1332" y="1571"/>
                    <a:pt x="1562" y="1571"/>
                  </a:cubicBezTo>
                  <a:cubicBezTo>
                    <a:pt x="1951" y="1571"/>
                    <a:pt x="2296" y="1378"/>
                    <a:pt x="2392" y="927"/>
                  </a:cubicBezTo>
                  <a:cubicBezTo>
                    <a:pt x="2164" y="536"/>
                    <a:pt x="1535" y="0"/>
                    <a:pt x="98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66"/>
            <p:cNvSpPr/>
            <p:nvPr/>
          </p:nvSpPr>
          <p:spPr>
            <a:xfrm>
              <a:off x="3478483" y="4282021"/>
              <a:ext cx="31068" cy="22560"/>
            </a:xfrm>
            <a:custGeom>
              <a:rect b="b" l="l" r="r" t="t"/>
              <a:pathLst>
                <a:path extrusionOk="0" h="1469" w="2023">
                  <a:moveTo>
                    <a:pt x="747" y="0"/>
                  </a:moveTo>
                  <a:cubicBezTo>
                    <a:pt x="646" y="0"/>
                    <a:pt x="548" y="22"/>
                    <a:pt x="457" y="71"/>
                  </a:cubicBezTo>
                  <a:cubicBezTo>
                    <a:pt x="87" y="267"/>
                    <a:pt x="1" y="832"/>
                    <a:pt x="283" y="1158"/>
                  </a:cubicBezTo>
                  <a:cubicBezTo>
                    <a:pt x="443" y="1362"/>
                    <a:pt x="739" y="1469"/>
                    <a:pt x="1044" y="1469"/>
                  </a:cubicBezTo>
                  <a:cubicBezTo>
                    <a:pt x="1486" y="1469"/>
                    <a:pt x="1945" y="1244"/>
                    <a:pt x="2023" y="767"/>
                  </a:cubicBezTo>
                  <a:cubicBezTo>
                    <a:pt x="1771" y="480"/>
                    <a:pt x="1224" y="0"/>
                    <a:pt x="74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89" name="Google Shape;1289;p66"/>
          <p:cNvGrpSpPr/>
          <p:nvPr/>
        </p:nvGrpSpPr>
        <p:grpSpPr>
          <a:xfrm>
            <a:off x="7174479" y="3038485"/>
            <a:ext cx="614810" cy="633466"/>
            <a:chOff x="7868449" y="3308914"/>
            <a:chExt cx="397061" cy="409110"/>
          </a:xfrm>
        </p:grpSpPr>
        <p:sp>
          <p:nvSpPr>
            <p:cNvPr id="1290" name="Google Shape;1290;p66"/>
            <p:cNvSpPr/>
            <p:nvPr/>
          </p:nvSpPr>
          <p:spPr>
            <a:xfrm>
              <a:off x="8014385" y="3308914"/>
              <a:ext cx="251126" cy="200446"/>
            </a:xfrm>
            <a:custGeom>
              <a:rect b="b" l="l" r="r" t="t"/>
              <a:pathLst>
                <a:path extrusionOk="0" h="13052" w="16352">
                  <a:moveTo>
                    <a:pt x="6691" y="1"/>
                  </a:moveTo>
                  <a:cubicBezTo>
                    <a:pt x="5934" y="1"/>
                    <a:pt x="5261" y="277"/>
                    <a:pt x="4806" y="1024"/>
                  </a:cubicBezTo>
                  <a:cubicBezTo>
                    <a:pt x="1196" y="3938"/>
                    <a:pt x="0" y="6764"/>
                    <a:pt x="3523" y="9983"/>
                  </a:cubicBezTo>
                  <a:cubicBezTo>
                    <a:pt x="4979" y="11317"/>
                    <a:pt x="6338" y="13052"/>
                    <a:pt x="8238" y="13052"/>
                  </a:cubicBezTo>
                  <a:cubicBezTo>
                    <a:pt x="8723" y="13052"/>
                    <a:pt x="9242" y="12939"/>
                    <a:pt x="9807" y="12679"/>
                  </a:cubicBezTo>
                  <a:cubicBezTo>
                    <a:pt x="11612" y="11853"/>
                    <a:pt x="14917" y="8874"/>
                    <a:pt x="15504" y="7004"/>
                  </a:cubicBezTo>
                  <a:cubicBezTo>
                    <a:pt x="16352" y="4199"/>
                    <a:pt x="13308" y="3046"/>
                    <a:pt x="11438" y="1937"/>
                  </a:cubicBezTo>
                  <a:cubicBezTo>
                    <a:pt x="10421" y="1339"/>
                    <a:pt x="8355" y="1"/>
                    <a:pt x="669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66"/>
            <p:cNvSpPr/>
            <p:nvPr/>
          </p:nvSpPr>
          <p:spPr>
            <a:xfrm>
              <a:off x="7868449" y="3457107"/>
              <a:ext cx="108869" cy="89795"/>
            </a:xfrm>
            <a:custGeom>
              <a:rect b="b" l="l" r="r" t="t"/>
              <a:pathLst>
                <a:path extrusionOk="0" h="5847" w="7089">
                  <a:moveTo>
                    <a:pt x="2876" y="1"/>
                  </a:moveTo>
                  <a:cubicBezTo>
                    <a:pt x="2478" y="1"/>
                    <a:pt x="2083" y="137"/>
                    <a:pt x="1696" y="507"/>
                  </a:cubicBezTo>
                  <a:cubicBezTo>
                    <a:pt x="1022" y="1160"/>
                    <a:pt x="0" y="3030"/>
                    <a:pt x="43" y="3987"/>
                  </a:cubicBezTo>
                  <a:cubicBezTo>
                    <a:pt x="87" y="5378"/>
                    <a:pt x="1653" y="5422"/>
                    <a:pt x="2675" y="5617"/>
                  </a:cubicBezTo>
                  <a:cubicBezTo>
                    <a:pt x="3058" y="5690"/>
                    <a:pt x="3729" y="5847"/>
                    <a:pt x="4357" y="5847"/>
                  </a:cubicBezTo>
                  <a:cubicBezTo>
                    <a:pt x="5044" y="5847"/>
                    <a:pt x="5680" y="5659"/>
                    <a:pt x="5827" y="4965"/>
                  </a:cubicBezTo>
                  <a:cubicBezTo>
                    <a:pt x="6980" y="3073"/>
                    <a:pt x="7089" y="1616"/>
                    <a:pt x="4979" y="725"/>
                  </a:cubicBezTo>
                  <a:cubicBezTo>
                    <a:pt x="4287" y="420"/>
                    <a:pt x="3576" y="1"/>
                    <a:pt x="287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66"/>
            <p:cNvSpPr/>
            <p:nvPr/>
          </p:nvSpPr>
          <p:spPr>
            <a:xfrm>
              <a:off x="8094525" y="3620750"/>
              <a:ext cx="117900" cy="97274"/>
            </a:xfrm>
            <a:custGeom>
              <a:rect b="b" l="l" r="r" t="t"/>
              <a:pathLst>
                <a:path extrusionOk="0" h="6334" w="7677">
                  <a:moveTo>
                    <a:pt x="3107" y="1"/>
                  </a:moveTo>
                  <a:cubicBezTo>
                    <a:pt x="2681" y="1"/>
                    <a:pt x="2259" y="149"/>
                    <a:pt x="1849" y="551"/>
                  </a:cubicBezTo>
                  <a:cubicBezTo>
                    <a:pt x="1088" y="1268"/>
                    <a:pt x="1" y="3290"/>
                    <a:pt x="23" y="4312"/>
                  </a:cubicBezTo>
                  <a:cubicBezTo>
                    <a:pt x="88" y="5835"/>
                    <a:pt x="1784" y="5878"/>
                    <a:pt x="2893" y="6095"/>
                  </a:cubicBezTo>
                  <a:cubicBezTo>
                    <a:pt x="3306" y="6168"/>
                    <a:pt x="4028" y="6333"/>
                    <a:pt x="4706" y="6333"/>
                  </a:cubicBezTo>
                  <a:cubicBezTo>
                    <a:pt x="5454" y="6333"/>
                    <a:pt x="6147" y="6131"/>
                    <a:pt x="6307" y="5378"/>
                  </a:cubicBezTo>
                  <a:cubicBezTo>
                    <a:pt x="7568" y="3334"/>
                    <a:pt x="7677" y="1747"/>
                    <a:pt x="5372" y="790"/>
                  </a:cubicBezTo>
                  <a:cubicBezTo>
                    <a:pt x="4623" y="457"/>
                    <a:pt x="3857" y="1"/>
                    <a:pt x="3107"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93" name="Google Shape;1293;p66"/>
          <p:cNvGrpSpPr/>
          <p:nvPr/>
        </p:nvGrpSpPr>
        <p:grpSpPr>
          <a:xfrm>
            <a:off x="1795966" y="2772680"/>
            <a:ext cx="1284987" cy="1165341"/>
            <a:chOff x="3104331" y="1376975"/>
            <a:chExt cx="1050599" cy="952777"/>
          </a:xfrm>
        </p:grpSpPr>
        <p:sp>
          <p:nvSpPr>
            <p:cNvPr id="1294" name="Google Shape;1294;p66"/>
            <p:cNvSpPr/>
            <p:nvPr/>
          </p:nvSpPr>
          <p:spPr>
            <a:xfrm>
              <a:off x="3104331" y="1568325"/>
              <a:ext cx="222761" cy="403749"/>
            </a:xfrm>
            <a:custGeom>
              <a:rect b="b" l="l" r="r" t="t"/>
              <a:pathLst>
                <a:path extrusionOk="0" h="26290" w="14505">
                  <a:moveTo>
                    <a:pt x="2719" y="1"/>
                  </a:moveTo>
                  <a:cubicBezTo>
                    <a:pt x="2980" y="4546"/>
                    <a:pt x="1" y="7568"/>
                    <a:pt x="1653" y="12243"/>
                  </a:cubicBezTo>
                  <a:cubicBezTo>
                    <a:pt x="2371" y="14244"/>
                    <a:pt x="2871" y="16157"/>
                    <a:pt x="3262" y="18244"/>
                  </a:cubicBezTo>
                  <a:cubicBezTo>
                    <a:pt x="3719" y="20789"/>
                    <a:pt x="5154" y="21658"/>
                    <a:pt x="7155" y="23006"/>
                  </a:cubicBezTo>
                  <a:cubicBezTo>
                    <a:pt x="8829" y="24137"/>
                    <a:pt x="10656" y="25464"/>
                    <a:pt x="12612" y="26290"/>
                  </a:cubicBezTo>
                  <a:cubicBezTo>
                    <a:pt x="10916" y="21028"/>
                    <a:pt x="14504" y="16135"/>
                    <a:pt x="12308" y="11112"/>
                  </a:cubicBezTo>
                  <a:cubicBezTo>
                    <a:pt x="11482" y="9242"/>
                    <a:pt x="9851" y="7525"/>
                    <a:pt x="8285" y="6133"/>
                  </a:cubicBezTo>
                  <a:cubicBezTo>
                    <a:pt x="6002" y="4089"/>
                    <a:pt x="4393" y="2610"/>
                    <a:pt x="2719" y="1"/>
                  </a:cubicBezTo>
                  <a:close/>
                </a:path>
              </a:pathLst>
            </a:custGeom>
            <a:solidFill>
              <a:srgbClr val="E573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66"/>
            <p:cNvSpPr/>
            <p:nvPr/>
          </p:nvSpPr>
          <p:spPr>
            <a:xfrm>
              <a:off x="3290014" y="1376975"/>
              <a:ext cx="322600" cy="556356"/>
            </a:xfrm>
            <a:custGeom>
              <a:rect b="b" l="l" r="r" t="t"/>
              <a:pathLst>
                <a:path extrusionOk="0" h="36227" w="21006">
                  <a:moveTo>
                    <a:pt x="14808" y="0"/>
                  </a:moveTo>
                  <a:cubicBezTo>
                    <a:pt x="14569" y="1044"/>
                    <a:pt x="13178" y="2001"/>
                    <a:pt x="12286" y="3023"/>
                  </a:cubicBezTo>
                  <a:cubicBezTo>
                    <a:pt x="10394" y="5154"/>
                    <a:pt x="9481" y="7089"/>
                    <a:pt x="9481" y="10003"/>
                  </a:cubicBezTo>
                  <a:cubicBezTo>
                    <a:pt x="9481" y="13786"/>
                    <a:pt x="11112" y="17026"/>
                    <a:pt x="10003" y="20766"/>
                  </a:cubicBezTo>
                  <a:cubicBezTo>
                    <a:pt x="8764" y="25050"/>
                    <a:pt x="1" y="31225"/>
                    <a:pt x="4328" y="36227"/>
                  </a:cubicBezTo>
                  <a:cubicBezTo>
                    <a:pt x="6763" y="35987"/>
                    <a:pt x="9111" y="34661"/>
                    <a:pt x="11329" y="33530"/>
                  </a:cubicBezTo>
                  <a:cubicBezTo>
                    <a:pt x="14417" y="31986"/>
                    <a:pt x="15352" y="30725"/>
                    <a:pt x="15243" y="27224"/>
                  </a:cubicBezTo>
                  <a:cubicBezTo>
                    <a:pt x="15113" y="23615"/>
                    <a:pt x="16418" y="21745"/>
                    <a:pt x="17918" y="18527"/>
                  </a:cubicBezTo>
                  <a:cubicBezTo>
                    <a:pt x="21006" y="11895"/>
                    <a:pt x="14156" y="6480"/>
                    <a:pt x="14808" y="0"/>
                  </a:cubicBezTo>
                  <a:close/>
                </a:path>
              </a:pathLst>
            </a:custGeom>
            <a:solidFill>
              <a:srgbClr val="E573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66"/>
            <p:cNvSpPr/>
            <p:nvPr/>
          </p:nvSpPr>
          <p:spPr>
            <a:xfrm>
              <a:off x="3316738" y="1916652"/>
              <a:ext cx="397068" cy="195870"/>
            </a:xfrm>
            <a:custGeom>
              <a:rect b="b" l="l" r="r" t="t"/>
              <a:pathLst>
                <a:path extrusionOk="0" h="12754" w="25855">
                  <a:moveTo>
                    <a:pt x="25854" y="66"/>
                  </a:moveTo>
                  <a:lnTo>
                    <a:pt x="25854" y="66"/>
                  </a:lnTo>
                  <a:cubicBezTo>
                    <a:pt x="22288" y="609"/>
                    <a:pt x="18309" y="0"/>
                    <a:pt x="15504" y="2871"/>
                  </a:cubicBezTo>
                  <a:cubicBezTo>
                    <a:pt x="14656" y="3740"/>
                    <a:pt x="14177" y="4697"/>
                    <a:pt x="13003" y="5284"/>
                  </a:cubicBezTo>
                  <a:cubicBezTo>
                    <a:pt x="11851" y="5850"/>
                    <a:pt x="10285" y="6154"/>
                    <a:pt x="9024" y="6306"/>
                  </a:cubicBezTo>
                  <a:cubicBezTo>
                    <a:pt x="6654" y="6589"/>
                    <a:pt x="0" y="5697"/>
                    <a:pt x="109" y="9720"/>
                  </a:cubicBezTo>
                  <a:cubicBezTo>
                    <a:pt x="1131" y="10525"/>
                    <a:pt x="2870" y="11068"/>
                    <a:pt x="4110" y="11547"/>
                  </a:cubicBezTo>
                  <a:cubicBezTo>
                    <a:pt x="6117" y="12315"/>
                    <a:pt x="8271" y="12754"/>
                    <a:pt x="10415" y="12754"/>
                  </a:cubicBezTo>
                  <a:cubicBezTo>
                    <a:pt x="12637" y="12754"/>
                    <a:pt x="14849" y="12283"/>
                    <a:pt x="16874" y="11220"/>
                  </a:cubicBezTo>
                  <a:cubicBezTo>
                    <a:pt x="21571" y="8785"/>
                    <a:pt x="23180" y="4240"/>
                    <a:pt x="25854" y="66"/>
                  </a:cubicBezTo>
                  <a:close/>
                </a:path>
              </a:pathLst>
            </a:custGeom>
            <a:solidFill>
              <a:srgbClr val="E573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66"/>
            <p:cNvSpPr/>
            <p:nvPr/>
          </p:nvSpPr>
          <p:spPr>
            <a:xfrm>
              <a:off x="3230577" y="1885260"/>
              <a:ext cx="924353" cy="444492"/>
            </a:xfrm>
            <a:custGeom>
              <a:rect b="b" l="l" r="r" t="t"/>
              <a:pathLst>
                <a:path extrusionOk="0" h="28943" w="60189">
                  <a:moveTo>
                    <a:pt x="9198" y="0"/>
                  </a:moveTo>
                  <a:cubicBezTo>
                    <a:pt x="8676" y="500"/>
                    <a:pt x="8437" y="1283"/>
                    <a:pt x="8219" y="2088"/>
                  </a:cubicBezTo>
                  <a:cubicBezTo>
                    <a:pt x="8024" y="2892"/>
                    <a:pt x="7850" y="3740"/>
                    <a:pt x="7567" y="4284"/>
                  </a:cubicBezTo>
                  <a:cubicBezTo>
                    <a:pt x="7154" y="5089"/>
                    <a:pt x="6610" y="5654"/>
                    <a:pt x="5980" y="6154"/>
                  </a:cubicBezTo>
                  <a:cubicBezTo>
                    <a:pt x="5349" y="6676"/>
                    <a:pt x="4653" y="7132"/>
                    <a:pt x="3958" y="7720"/>
                  </a:cubicBezTo>
                  <a:cubicBezTo>
                    <a:pt x="1544" y="9785"/>
                    <a:pt x="0" y="12547"/>
                    <a:pt x="0" y="15395"/>
                  </a:cubicBezTo>
                  <a:cubicBezTo>
                    <a:pt x="0" y="17070"/>
                    <a:pt x="544" y="18766"/>
                    <a:pt x="1740" y="20353"/>
                  </a:cubicBezTo>
                  <a:cubicBezTo>
                    <a:pt x="4566" y="24115"/>
                    <a:pt x="9307" y="25985"/>
                    <a:pt x="13808" y="26572"/>
                  </a:cubicBezTo>
                  <a:cubicBezTo>
                    <a:pt x="15112" y="26724"/>
                    <a:pt x="16417" y="26789"/>
                    <a:pt x="17722" y="26789"/>
                  </a:cubicBezTo>
                  <a:cubicBezTo>
                    <a:pt x="21114" y="26789"/>
                    <a:pt x="24484" y="26333"/>
                    <a:pt x="27833" y="25876"/>
                  </a:cubicBezTo>
                  <a:cubicBezTo>
                    <a:pt x="31638" y="25332"/>
                    <a:pt x="35117" y="24397"/>
                    <a:pt x="38857" y="24006"/>
                  </a:cubicBezTo>
                  <a:cubicBezTo>
                    <a:pt x="41293" y="23745"/>
                    <a:pt x="44380" y="23375"/>
                    <a:pt x="47468" y="23375"/>
                  </a:cubicBezTo>
                  <a:cubicBezTo>
                    <a:pt x="50034" y="23375"/>
                    <a:pt x="52600" y="23636"/>
                    <a:pt x="54796" y="24463"/>
                  </a:cubicBezTo>
                  <a:cubicBezTo>
                    <a:pt x="56992" y="25311"/>
                    <a:pt x="58775" y="26681"/>
                    <a:pt x="59862" y="28942"/>
                  </a:cubicBezTo>
                  <a:lnTo>
                    <a:pt x="60188" y="28790"/>
                  </a:lnTo>
                  <a:cubicBezTo>
                    <a:pt x="59058" y="26441"/>
                    <a:pt x="57166" y="24985"/>
                    <a:pt x="54926" y="24137"/>
                  </a:cubicBezTo>
                  <a:cubicBezTo>
                    <a:pt x="52665" y="23267"/>
                    <a:pt x="50055" y="23006"/>
                    <a:pt x="47468" y="23006"/>
                  </a:cubicBezTo>
                  <a:cubicBezTo>
                    <a:pt x="44358" y="23006"/>
                    <a:pt x="41249" y="23397"/>
                    <a:pt x="38814" y="23636"/>
                  </a:cubicBezTo>
                  <a:cubicBezTo>
                    <a:pt x="35030" y="24028"/>
                    <a:pt x="31551" y="24985"/>
                    <a:pt x="27789" y="25506"/>
                  </a:cubicBezTo>
                  <a:cubicBezTo>
                    <a:pt x="24441" y="25963"/>
                    <a:pt x="21070" y="26441"/>
                    <a:pt x="17722" y="26441"/>
                  </a:cubicBezTo>
                  <a:cubicBezTo>
                    <a:pt x="16417" y="26441"/>
                    <a:pt x="15134" y="26376"/>
                    <a:pt x="13851" y="26202"/>
                  </a:cubicBezTo>
                  <a:cubicBezTo>
                    <a:pt x="9394" y="25637"/>
                    <a:pt x="4762" y="23789"/>
                    <a:pt x="2022" y="20136"/>
                  </a:cubicBezTo>
                  <a:cubicBezTo>
                    <a:pt x="870" y="18613"/>
                    <a:pt x="370" y="16983"/>
                    <a:pt x="370" y="15395"/>
                  </a:cubicBezTo>
                  <a:cubicBezTo>
                    <a:pt x="370" y="12677"/>
                    <a:pt x="1848" y="10003"/>
                    <a:pt x="4197" y="7980"/>
                  </a:cubicBezTo>
                  <a:cubicBezTo>
                    <a:pt x="4871" y="7415"/>
                    <a:pt x="5567" y="6959"/>
                    <a:pt x="6197" y="6437"/>
                  </a:cubicBezTo>
                  <a:cubicBezTo>
                    <a:pt x="6850" y="5915"/>
                    <a:pt x="7458" y="5306"/>
                    <a:pt x="7893" y="4458"/>
                  </a:cubicBezTo>
                  <a:cubicBezTo>
                    <a:pt x="8198" y="3827"/>
                    <a:pt x="8372" y="2979"/>
                    <a:pt x="8567" y="2175"/>
                  </a:cubicBezTo>
                  <a:cubicBezTo>
                    <a:pt x="8785" y="1392"/>
                    <a:pt x="9046" y="653"/>
                    <a:pt x="9437" y="261"/>
                  </a:cubicBezTo>
                  <a:lnTo>
                    <a:pt x="9198" y="0"/>
                  </a:lnTo>
                  <a:close/>
                </a:path>
              </a:pathLst>
            </a:custGeom>
            <a:solidFill>
              <a:srgbClr val="E573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98" name="Google Shape;1298;p66"/>
          <p:cNvGrpSpPr/>
          <p:nvPr/>
        </p:nvGrpSpPr>
        <p:grpSpPr>
          <a:xfrm>
            <a:off x="3713078" y="1744324"/>
            <a:ext cx="1024352" cy="890235"/>
            <a:chOff x="2066056" y="3919716"/>
            <a:chExt cx="661555" cy="574939"/>
          </a:xfrm>
        </p:grpSpPr>
        <p:sp>
          <p:nvSpPr>
            <p:cNvPr id="1299" name="Google Shape;1299;p66"/>
            <p:cNvSpPr/>
            <p:nvPr/>
          </p:nvSpPr>
          <p:spPr>
            <a:xfrm>
              <a:off x="2066056" y="3919716"/>
              <a:ext cx="661555" cy="574939"/>
            </a:xfrm>
            <a:custGeom>
              <a:rect b="b" l="l" r="r" t="t"/>
              <a:pathLst>
                <a:path extrusionOk="0" h="37437" w="43077">
                  <a:moveTo>
                    <a:pt x="23684" y="235"/>
                  </a:moveTo>
                  <a:cubicBezTo>
                    <a:pt x="24162" y="235"/>
                    <a:pt x="24640" y="255"/>
                    <a:pt x="25115" y="296"/>
                  </a:cubicBezTo>
                  <a:cubicBezTo>
                    <a:pt x="27638" y="492"/>
                    <a:pt x="30182" y="1253"/>
                    <a:pt x="32204" y="2753"/>
                  </a:cubicBezTo>
                  <a:cubicBezTo>
                    <a:pt x="34248" y="4253"/>
                    <a:pt x="35857" y="6254"/>
                    <a:pt x="37575" y="8167"/>
                  </a:cubicBezTo>
                  <a:cubicBezTo>
                    <a:pt x="38423" y="9124"/>
                    <a:pt x="39228" y="10081"/>
                    <a:pt x="39967" y="11103"/>
                  </a:cubicBezTo>
                  <a:cubicBezTo>
                    <a:pt x="40706" y="12147"/>
                    <a:pt x="41337" y="13234"/>
                    <a:pt x="41793" y="14386"/>
                  </a:cubicBezTo>
                  <a:cubicBezTo>
                    <a:pt x="42228" y="15560"/>
                    <a:pt x="42467" y="16778"/>
                    <a:pt x="42402" y="18017"/>
                  </a:cubicBezTo>
                  <a:cubicBezTo>
                    <a:pt x="42337" y="19257"/>
                    <a:pt x="42033" y="20496"/>
                    <a:pt x="41598" y="21671"/>
                  </a:cubicBezTo>
                  <a:cubicBezTo>
                    <a:pt x="40684" y="24041"/>
                    <a:pt x="39423" y="26302"/>
                    <a:pt x="37901" y="28346"/>
                  </a:cubicBezTo>
                  <a:cubicBezTo>
                    <a:pt x="36379" y="30390"/>
                    <a:pt x="34553" y="32217"/>
                    <a:pt x="32487" y="33717"/>
                  </a:cubicBezTo>
                  <a:cubicBezTo>
                    <a:pt x="30399" y="35195"/>
                    <a:pt x="28007" y="36261"/>
                    <a:pt x="25507" y="36739"/>
                  </a:cubicBezTo>
                  <a:cubicBezTo>
                    <a:pt x="24257" y="36979"/>
                    <a:pt x="22985" y="37087"/>
                    <a:pt x="21713" y="37087"/>
                  </a:cubicBezTo>
                  <a:cubicBezTo>
                    <a:pt x="20440" y="37087"/>
                    <a:pt x="19168" y="36979"/>
                    <a:pt x="17918" y="36783"/>
                  </a:cubicBezTo>
                  <a:cubicBezTo>
                    <a:pt x="16657" y="36587"/>
                    <a:pt x="15418" y="36304"/>
                    <a:pt x="14178" y="36000"/>
                  </a:cubicBezTo>
                  <a:cubicBezTo>
                    <a:pt x="12939" y="35696"/>
                    <a:pt x="11743" y="35304"/>
                    <a:pt x="10482" y="34978"/>
                  </a:cubicBezTo>
                  <a:cubicBezTo>
                    <a:pt x="9264" y="34630"/>
                    <a:pt x="8024" y="34304"/>
                    <a:pt x="6894" y="33826"/>
                  </a:cubicBezTo>
                  <a:cubicBezTo>
                    <a:pt x="6307" y="33565"/>
                    <a:pt x="5763" y="33282"/>
                    <a:pt x="5263" y="32934"/>
                  </a:cubicBezTo>
                  <a:cubicBezTo>
                    <a:pt x="5024" y="32738"/>
                    <a:pt x="4763" y="32564"/>
                    <a:pt x="4524" y="32369"/>
                  </a:cubicBezTo>
                  <a:lnTo>
                    <a:pt x="3850" y="31738"/>
                  </a:lnTo>
                  <a:cubicBezTo>
                    <a:pt x="2110" y="29977"/>
                    <a:pt x="1066" y="27585"/>
                    <a:pt x="849" y="25106"/>
                  </a:cubicBezTo>
                  <a:cubicBezTo>
                    <a:pt x="740" y="23888"/>
                    <a:pt x="827" y="22627"/>
                    <a:pt x="1110" y="21410"/>
                  </a:cubicBezTo>
                  <a:cubicBezTo>
                    <a:pt x="1392" y="20192"/>
                    <a:pt x="1849" y="19039"/>
                    <a:pt x="2480" y="17952"/>
                  </a:cubicBezTo>
                  <a:cubicBezTo>
                    <a:pt x="3741" y="15778"/>
                    <a:pt x="5393" y="13799"/>
                    <a:pt x="6807" y="11646"/>
                  </a:cubicBezTo>
                  <a:cubicBezTo>
                    <a:pt x="8264" y="9537"/>
                    <a:pt x="9655" y="7385"/>
                    <a:pt x="11373" y="5514"/>
                  </a:cubicBezTo>
                  <a:cubicBezTo>
                    <a:pt x="12243" y="4579"/>
                    <a:pt x="13178" y="3710"/>
                    <a:pt x="14222" y="2992"/>
                  </a:cubicBezTo>
                  <a:cubicBezTo>
                    <a:pt x="15265" y="2275"/>
                    <a:pt x="16396" y="1709"/>
                    <a:pt x="17614" y="1296"/>
                  </a:cubicBezTo>
                  <a:cubicBezTo>
                    <a:pt x="19555" y="608"/>
                    <a:pt x="21625" y="235"/>
                    <a:pt x="23684" y="235"/>
                  </a:cubicBezTo>
                  <a:close/>
                  <a:moveTo>
                    <a:pt x="23960" y="0"/>
                  </a:moveTo>
                  <a:cubicBezTo>
                    <a:pt x="21779" y="0"/>
                    <a:pt x="19590" y="357"/>
                    <a:pt x="17527" y="1057"/>
                  </a:cubicBezTo>
                  <a:cubicBezTo>
                    <a:pt x="16309" y="1470"/>
                    <a:pt x="15113" y="2014"/>
                    <a:pt x="14048" y="2731"/>
                  </a:cubicBezTo>
                  <a:cubicBezTo>
                    <a:pt x="12960" y="3449"/>
                    <a:pt x="11982" y="4319"/>
                    <a:pt x="11090" y="5254"/>
                  </a:cubicBezTo>
                  <a:cubicBezTo>
                    <a:pt x="9307" y="7102"/>
                    <a:pt x="7829" y="9233"/>
                    <a:pt x="6350" y="11320"/>
                  </a:cubicBezTo>
                  <a:cubicBezTo>
                    <a:pt x="4893" y="13429"/>
                    <a:pt x="3219" y="15365"/>
                    <a:pt x="1893" y="17626"/>
                  </a:cubicBezTo>
                  <a:cubicBezTo>
                    <a:pt x="1240" y="18735"/>
                    <a:pt x="718" y="19974"/>
                    <a:pt x="414" y="21257"/>
                  </a:cubicBezTo>
                  <a:cubicBezTo>
                    <a:pt x="88" y="22540"/>
                    <a:pt x="1" y="23867"/>
                    <a:pt x="110" y="25171"/>
                  </a:cubicBezTo>
                  <a:cubicBezTo>
                    <a:pt x="305" y="27802"/>
                    <a:pt x="1436" y="30390"/>
                    <a:pt x="3328" y="32260"/>
                  </a:cubicBezTo>
                  <a:lnTo>
                    <a:pt x="4067" y="32934"/>
                  </a:lnTo>
                  <a:cubicBezTo>
                    <a:pt x="4306" y="33152"/>
                    <a:pt x="4589" y="33325"/>
                    <a:pt x="4850" y="33543"/>
                  </a:cubicBezTo>
                  <a:cubicBezTo>
                    <a:pt x="5393" y="33913"/>
                    <a:pt x="5981" y="34239"/>
                    <a:pt x="6589" y="34500"/>
                  </a:cubicBezTo>
                  <a:cubicBezTo>
                    <a:pt x="7807" y="35022"/>
                    <a:pt x="9068" y="35348"/>
                    <a:pt x="10308" y="35652"/>
                  </a:cubicBezTo>
                  <a:cubicBezTo>
                    <a:pt x="11547" y="35935"/>
                    <a:pt x="12786" y="36304"/>
                    <a:pt x="14048" y="36587"/>
                  </a:cubicBezTo>
                  <a:cubicBezTo>
                    <a:pt x="15309" y="36870"/>
                    <a:pt x="16570" y="37087"/>
                    <a:pt x="17853" y="37239"/>
                  </a:cubicBezTo>
                  <a:cubicBezTo>
                    <a:pt x="18866" y="37368"/>
                    <a:pt x="19887" y="37436"/>
                    <a:pt x="20906" y="37436"/>
                  </a:cubicBezTo>
                  <a:cubicBezTo>
                    <a:pt x="22466" y="37436"/>
                    <a:pt x="24024" y="37277"/>
                    <a:pt x="25550" y="36935"/>
                  </a:cubicBezTo>
                  <a:cubicBezTo>
                    <a:pt x="28051" y="36348"/>
                    <a:pt x="30443" y="35282"/>
                    <a:pt x="32530" y="33782"/>
                  </a:cubicBezTo>
                  <a:cubicBezTo>
                    <a:pt x="34618" y="32282"/>
                    <a:pt x="36444" y="30455"/>
                    <a:pt x="38053" y="28455"/>
                  </a:cubicBezTo>
                  <a:cubicBezTo>
                    <a:pt x="39662" y="26454"/>
                    <a:pt x="41011" y="24236"/>
                    <a:pt x="42011" y="21844"/>
                  </a:cubicBezTo>
                  <a:cubicBezTo>
                    <a:pt x="42511" y="20649"/>
                    <a:pt x="42881" y="19387"/>
                    <a:pt x="42989" y="18061"/>
                  </a:cubicBezTo>
                  <a:cubicBezTo>
                    <a:pt x="43076" y="16735"/>
                    <a:pt x="42859" y="15386"/>
                    <a:pt x="42380" y="14169"/>
                  </a:cubicBezTo>
                  <a:cubicBezTo>
                    <a:pt x="41924" y="12929"/>
                    <a:pt x="41250" y="11799"/>
                    <a:pt x="40489" y="10733"/>
                  </a:cubicBezTo>
                  <a:cubicBezTo>
                    <a:pt x="39728" y="9689"/>
                    <a:pt x="38880" y="8711"/>
                    <a:pt x="38010" y="7754"/>
                  </a:cubicBezTo>
                  <a:cubicBezTo>
                    <a:pt x="37140" y="6819"/>
                    <a:pt x="36292" y="5884"/>
                    <a:pt x="35379" y="4949"/>
                  </a:cubicBezTo>
                  <a:cubicBezTo>
                    <a:pt x="34466" y="4036"/>
                    <a:pt x="33509" y="3166"/>
                    <a:pt x="32443" y="2427"/>
                  </a:cubicBezTo>
                  <a:cubicBezTo>
                    <a:pt x="31378" y="1666"/>
                    <a:pt x="30182" y="1122"/>
                    <a:pt x="28942" y="752"/>
                  </a:cubicBezTo>
                  <a:cubicBezTo>
                    <a:pt x="27703" y="361"/>
                    <a:pt x="26420" y="122"/>
                    <a:pt x="25137" y="35"/>
                  </a:cubicBezTo>
                  <a:cubicBezTo>
                    <a:pt x="24745" y="12"/>
                    <a:pt x="24353" y="0"/>
                    <a:pt x="23960" y="0"/>
                  </a:cubicBezTo>
                  <a:close/>
                </a:path>
              </a:pathLst>
            </a:custGeom>
            <a:solidFill>
              <a:schemeClr val="accent1"/>
            </a:solid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66"/>
            <p:cNvSpPr/>
            <p:nvPr/>
          </p:nvSpPr>
          <p:spPr>
            <a:xfrm>
              <a:off x="2086436" y="4034505"/>
              <a:ext cx="568704" cy="414222"/>
            </a:xfrm>
            <a:custGeom>
              <a:rect b="b" l="l" r="r" t="t"/>
              <a:pathLst>
                <a:path extrusionOk="0" h="26972" w="37031">
                  <a:moveTo>
                    <a:pt x="21995" y="4054"/>
                  </a:moveTo>
                  <a:cubicBezTo>
                    <a:pt x="22413" y="4054"/>
                    <a:pt x="22831" y="4085"/>
                    <a:pt x="23245" y="4151"/>
                  </a:cubicBezTo>
                  <a:cubicBezTo>
                    <a:pt x="25332" y="4477"/>
                    <a:pt x="27181" y="5651"/>
                    <a:pt x="28877" y="6912"/>
                  </a:cubicBezTo>
                  <a:cubicBezTo>
                    <a:pt x="31595" y="8934"/>
                    <a:pt x="33639" y="11848"/>
                    <a:pt x="31073" y="14936"/>
                  </a:cubicBezTo>
                  <a:cubicBezTo>
                    <a:pt x="30051" y="16175"/>
                    <a:pt x="28659" y="17067"/>
                    <a:pt x="27507" y="18176"/>
                  </a:cubicBezTo>
                  <a:cubicBezTo>
                    <a:pt x="25811" y="19850"/>
                    <a:pt x="24658" y="21459"/>
                    <a:pt x="22288" y="22068"/>
                  </a:cubicBezTo>
                  <a:cubicBezTo>
                    <a:pt x="21072" y="22387"/>
                    <a:pt x="19812" y="22540"/>
                    <a:pt x="18548" y="22540"/>
                  </a:cubicBezTo>
                  <a:cubicBezTo>
                    <a:pt x="15337" y="22540"/>
                    <a:pt x="12096" y="21554"/>
                    <a:pt x="9459" y="19807"/>
                  </a:cubicBezTo>
                  <a:cubicBezTo>
                    <a:pt x="8502" y="19198"/>
                    <a:pt x="7589" y="18415"/>
                    <a:pt x="7263" y="17328"/>
                  </a:cubicBezTo>
                  <a:cubicBezTo>
                    <a:pt x="6937" y="16154"/>
                    <a:pt x="7393" y="14892"/>
                    <a:pt x="8002" y="13827"/>
                  </a:cubicBezTo>
                  <a:cubicBezTo>
                    <a:pt x="9198" y="11718"/>
                    <a:pt x="10959" y="10000"/>
                    <a:pt x="12808" y="8434"/>
                  </a:cubicBezTo>
                  <a:cubicBezTo>
                    <a:pt x="14264" y="7151"/>
                    <a:pt x="15830" y="5955"/>
                    <a:pt x="17591" y="5129"/>
                  </a:cubicBezTo>
                  <a:cubicBezTo>
                    <a:pt x="18955" y="4464"/>
                    <a:pt x="20479" y="4054"/>
                    <a:pt x="21995" y="4054"/>
                  </a:cubicBezTo>
                  <a:close/>
                  <a:moveTo>
                    <a:pt x="21555" y="1"/>
                  </a:moveTo>
                  <a:cubicBezTo>
                    <a:pt x="20458" y="1"/>
                    <a:pt x="19362" y="133"/>
                    <a:pt x="18287" y="411"/>
                  </a:cubicBezTo>
                  <a:cubicBezTo>
                    <a:pt x="16896" y="780"/>
                    <a:pt x="15547" y="1389"/>
                    <a:pt x="14264" y="2281"/>
                  </a:cubicBezTo>
                  <a:cubicBezTo>
                    <a:pt x="8872" y="6042"/>
                    <a:pt x="0" y="12696"/>
                    <a:pt x="4153" y="20415"/>
                  </a:cubicBezTo>
                  <a:cubicBezTo>
                    <a:pt x="5915" y="23677"/>
                    <a:pt x="12590" y="25873"/>
                    <a:pt x="16048" y="26678"/>
                  </a:cubicBezTo>
                  <a:cubicBezTo>
                    <a:pt x="16910" y="26878"/>
                    <a:pt x="17787" y="26972"/>
                    <a:pt x="18662" y="26972"/>
                  </a:cubicBezTo>
                  <a:cubicBezTo>
                    <a:pt x="20258" y="26972"/>
                    <a:pt x="21851" y="26660"/>
                    <a:pt x="23354" y="26112"/>
                  </a:cubicBezTo>
                  <a:cubicBezTo>
                    <a:pt x="24028" y="25873"/>
                    <a:pt x="24680" y="25569"/>
                    <a:pt x="25332" y="25243"/>
                  </a:cubicBezTo>
                  <a:cubicBezTo>
                    <a:pt x="28333" y="23634"/>
                    <a:pt x="30334" y="20959"/>
                    <a:pt x="32812" y="18719"/>
                  </a:cubicBezTo>
                  <a:cubicBezTo>
                    <a:pt x="34443" y="17241"/>
                    <a:pt x="36074" y="15632"/>
                    <a:pt x="36487" y="13370"/>
                  </a:cubicBezTo>
                  <a:cubicBezTo>
                    <a:pt x="37031" y="10196"/>
                    <a:pt x="35009" y="6782"/>
                    <a:pt x="32769" y="4694"/>
                  </a:cubicBezTo>
                  <a:cubicBezTo>
                    <a:pt x="29688" y="1802"/>
                    <a:pt x="25611" y="1"/>
                    <a:pt x="2155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66"/>
            <p:cNvSpPr/>
            <p:nvPr/>
          </p:nvSpPr>
          <p:spPr>
            <a:xfrm>
              <a:off x="2258758" y="4177291"/>
              <a:ext cx="242449" cy="132028"/>
            </a:xfrm>
            <a:custGeom>
              <a:rect b="b" l="l" r="r" t="t"/>
              <a:pathLst>
                <a:path extrusionOk="0" h="8597" w="15787">
                  <a:moveTo>
                    <a:pt x="9706" y="0"/>
                  </a:moveTo>
                  <a:cubicBezTo>
                    <a:pt x="9015" y="0"/>
                    <a:pt x="8310" y="69"/>
                    <a:pt x="7611" y="181"/>
                  </a:cubicBezTo>
                  <a:cubicBezTo>
                    <a:pt x="5175" y="551"/>
                    <a:pt x="0" y="2464"/>
                    <a:pt x="1479" y="5922"/>
                  </a:cubicBezTo>
                  <a:cubicBezTo>
                    <a:pt x="2240" y="7639"/>
                    <a:pt x="4393" y="7357"/>
                    <a:pt x="5893" y="7618"/>
                  </a:cubicBezTo>
                  <a:cubicBezTo>
                    <a:pt x="7045" y="7792"/>
                    <a:pt x="8133" y="8205"/>
                    <a:pt x="9263" y="8422"/>
                  </a:cubicBezTo>
                  <a:cubicBezTo>
                    <a:pt x="10111" y="8574"/>
                    <a:pt x="10698" y="8596"/>
                    <a:pt x="11547" y="8596"/>
                  </a:cubicBezTo>
                  <a:cubicBezTo>
                    <a:pt x="12851" y="8270"/>
                    <a:pt x="14417" y="6835"/>
                    <a:pt x="15113" y="5704"/>
                  </a:cubicBezTo>
                  <a:cubicBezTo>
                    <a:pt x="15787" y="4595"/>
                    <a:pt x="15634" y="3356"/>
                    <a:pt x="14873" y="2334"/>
                  </a:cubicBezTo>
                  <a:cubicBezTo>
                    <a:pt x="13581" y="573"/>
                    <a:pt x="11701" y="0"/>
                    <a:pt x="970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02" name="Google Shape;1302;p66"/>
          <p:cNvSpPr/>
          <p:nvPr/>
        </p:nvSpPr>
        <p:spPr>
          <a:xfrm>
            <a:off x="1532418" y="1814016"/>
            <a:ext cx="1812202" cy="751163"/>
          </a:xfrm>
          <a:custGeom>
            <a:rect b="b" l="l" r="r" t="t"/>
            <a:pathLst>
              <a:path extrusionOk="0" h="31588" w="76207">
                <a:moveTo>
                  <a:pt x="42079" y="1"/>
                </a:moveTo>
                <a:cubicBezTo>
                  <a:pt x="40231" y="1"/>
                  <a:pt x="38424" y="74"/>
                  <a:pt x="36708" y="182"/>
                </a:cubicBezTo>
                <a:cubicBezTo>
                  <a:pt x="28358" y="704"/>
                  <a:pt x="20182" y="3575"/>
                  <a:pt x="13224" y="8250"/>
                </a:cubicBezTo>
                <a:cubicBezTo>
                  <a:pt x="10984" y="9750"/>
                  <a:pt x="8854" y="11446"/>
                  <a:pt x="6897" y="13316"/>
                </a:cubicBezTo>
                <a:cubicBezTo>
                  <a:pt x="4787" y="15316"/>
                  <a:pt x="2830" y="17621"/>
                  <a:pt x="1982" y="20405"/>
                </a:cubicBezTo>
                <a:cubicBezTo>
                  <a:pt x="1" y="26967"/>
                  <a:pt x="5764" y="31587"/>
                  <a:pt x="11786" y="31587"/>
                </a:cubicBezTo>
                <a:cubicBezTo>
                  <a:pt x="11910" y="31587"/>
                  <a:pt x="12034" y="31585"/>
                  <a:pt x="12159" y="31581"/>
                </a:cubicBezTo>
                <a:cubicBezTo>
                  <a:pt x="17551" y="31429"/>
                  <a:pt x="22574" y="29994"/>
                  <a:pt x="27945" y="29776"/>
                </a:cubicBezTo>
                <a:cubicBezTo>
                  <a:pt x="28911" y="29736"/>
                  <a:pt x="29865" y="29718"/>
                  <a:pt x="30811" y="29718"/>
                </a:cubicBezTo>
                <a:cubicBezTo>
                  <a:pt x="36510" y="29718"/>
                  <a:pt x="41902" y="30379"/>
                  <a:pt x="47645" y="30864"/>
                </a:cubicBezTo>
                <a:cubicBezTo>
                  <a:pt x="48177" y="30909"/>
                  <a:pt x="48713" y="30931"/>
                  <a:pt x="49251" y="30931"/>
                </a:cubicBezTo>
                <a:cubicBezTo>
                  <a:pt x="62222" y="30931"/>
                  <a:pt x="76206" y="18119"/>
                  <a:pt x="63867" y="6510"/>
                </a:cubicBezTo>
                <a:cubicBezTo>
                  <a:pt x="58301" y="1278"/>
                  <a:pt x="49828" y="1"/>
                  <a:pt x="420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03" name="Google Shape;1303;p66"/>
          <p:cNvGrpSpPr/>
          <p:nvPr/>
        </p:nvGrpSpPr>
        <p:grpSpPr>
          <a:xfrm>
            <a:off x="5390234" y="3348380"/>
            <a:ext cx="1064159" cy="322154"/>
            <a:chOff x="881697" y="4030852"/>
            <a:chExt cx="687264" cy="208056"/>
          </a:xfrm>
        </p:grpSpPr>
        <p:sp>
          <p:nvSpPr>
            <p:cNvPr id="1304" name="Google Shape;1304;p66"/>
            <p:cNvSpPr/>
            <p:nvPr/>
          </p:nvSpPr>
          <p:spPr>
            <a:xfrm>
              <a:off x="894060" y="4030852"/>
              <a:ext cx="654537" cy="60785"/>
            </a:xfrm>
            <a:custGeom>
              <a:rect b="b" l="l" r="r" t="t"/>
              <a:pathLst>
                <a:path extrusionOk="0" h="3958" w="42620">
                  <a:moveTo>
                    <a:pt x="37096" y="0"/>
                  </a:moveTo>
                  <a:cubicBezTo>
                    <a:pt x="36096" y="0"/>
                    <a:pt x="35161" y="218"/>
                    <a:pt x="34204" y="544"/>
                  </a:cubicBezTo>
                  <a:cubicBezTo>
                    <a:pt x="33204" y="892"/>
                    <a:pt x="32204" y="1326"/>
                    <a:pt x="31225" y="1696"/>
                  </a:cubicBezTo>
                  <a:cubicBezTo>
                    <a:pt x="30247" y="2066"/>
                    <a:pt x="29268" y="2348"/>
                    <a:pt x="28333" y="2457"/>
                  </a:cubicBezTo>
                  <a:cubicBezTo>
                    <a:pt x="28051" y="2479"/>
                    <a:pt x="27768" y="2501"/>
                    <a:pt x="27485" y="2501"/>
                  </a:cubicBezTo>
                  <a:cubicBezTo>
                    <a:pt x="26811" y="2501"/>
                    <a:pt x="26224" y="2414"/>
                    <a:pt x="25615" y="2240"/>
                  </a:cubicBezTo>
                  <a:cubicBezTo>
                    <a:pt x="25006" y="2044"/>
                    <a:pt x="24398" y="1783"/>
                    <a:pt x="23723" y="1457"/>
                  </a:cubicBezTo>
                  <a:cubicBezTo>
                    <a:pt x="22354" y="761"/>
                    <a:pt x="20853" y="500"/>
                    <a:pt x="19396" y="500"/>
                  </a:cubicBezTo>
                  <a:cubicBezTo>
                    <a:pt x="19092" y="500"/>
                    <a:pt x="18809" y="522"/>
                    <a:pt x="18527" y="544"/>
                  </a:cubicBezTo>
                  <a:cubicBezTo>
                    <a:pt x="17766" y="587"/>
                    <a:pt x="17091" y="761"/>
                    <a:pt x="16439" y="935"/>
                  </a:cubicBezTo>
                  <a:cubicBezTo>
                    <a:pt x="15787" y="1109"/>
                    <a:pt x="15156" y="1305"/>
                    <a:pt x="14569" y="1413"/>
                  </a:cubicBezTo>
                  <a:cubicBezTo>
                    <a:pt x="13243" y="1674"/>
                    <a:pt x="11982" y="1783"/>
                    <a:pt x="10633" y="1783"/>
                  </a:cubicBezTo>
                  <a:cubicBezTo>
                    <a:pt x="10372" y="1783"/>
                    <a:pt x="10133" y="1783"/>
                    <a:pt x="9872" y="1761"/>
                  </a:cubicBezTo>
                  <a:cubicBezTo>
                    <a:pt x="9068" y="1740"/>
                    <a:pt x="8437" y="1587"/>
                    <a:pt x="7763" y="1326"/>
                  </a:cubicBezTo>
                  <a:cubicBezTo>
                    <a:pt x="7089" y="1087"/>
                    <a:pt x="6393" y="761"/>
                    <a:pt x="5545" y="457"/>
                  </a:cubicBezTo>
                  <a:cubicBezTo>
                    <a:pt x="4936" y="239"/>
                    <a:pt x="4328" y="152"/>
                    <a:pt x="3740" y="152"/>
                  </a:cubicBezTo>
                  <a:cubicBezTo>
                    <a:pt x="2392" y="152"/>
                    <a:pt x="1153" y="609"/>
                    <a:pt x="0" y="1022"/>
                  </a:cubicBezTo>
                  <a:lnTo>
                    <a:pt x="479" y="2392"/>
                  </a:lnTo>
                  <a:cubicBezTo>
                    <a:pt x="1631" y="1979"/>
                    <a:pt x="2719" y="1609"/>
                    <a:pt x="3740" y="1609"/>
                  </a:cubicBezTo>
                  <a:cubicBezTo>
                    <a:pt x="4197" y="1609"/>
                    <a:pt x="4632" y="1674"/>
                    <a:pt x="5067" y="1827"/>
                  </a:cubicBezTo>
                  <a:cubicBezTo>
                    <a:pt x="5828" y="2088"/>
                    <a:pt x="6502" y="2414"/>
                    <a:pt x="7263" y="2696"/>
                  </a:cubicBezTo>
                  <a:cubicBezTo>
                    <a:pt x="8002" y="2979"/>
                    <a:pt x="8850" y="3197"/>
                    <a:pt x="9851" y="3218"/>
                  </a:cubicBezTo>
                  <a:cubicBezTo>
                    <a:pt x="10112" y="3218"/>
                    <a:pt x="10372" y="3240"/>
                    <a:pt x="10633" y="3240"/>
                  </a:cubicBezTo>
                  <a:cubicBezTo>
                    <a:pt x="12047" y="3240"/>
                    <a:pt x="13417" y="3131"/>
                    <a:pt x="14852" y="2849"/>
                  </a:cubicBezTo>
                  <a:cubicBezTo>
                    <a:pt x="15548" y="2696"/>
                    <a:pt x="16200" y="2501"/>
                    <a:pt x="16809" y="2327"/>
                  </a:cubicBezTo>
                  <a:cubicBezTo>
                    <a:pt x="17439" y="2153"/>
                    <a:pt x="18026" y="2022"/>
                    <a:pt x="18614" y="1979"/>
                  </a:cubicBezTo>
                  <a:cubicBezTo>
                    <a:pt x="18875" y="1979"/>
                    <a:pt x="19135" y="1957"/>
                    <a:pt x="19396" y="1957"/>
                  </a:cubicBezTo>
                  <a:cubicBezTo>
                    <a:pt x="20679" y="1957"/>
                    <a:pt x="21962" y="2175"/>
                    <a:pt x="23071" y="2740"/>
                  </a:cubicBezTo>
                  <a:cubicBezTo>
                    <a:pt x="23789" y="3110"/>
                    <a:pt x="24485" y="3414"/>
                    <a:pt x="25202" y="3631"/>
                  </a:cubicBezTo>
                  <a:cubicBezTo>
                    <a:pt x="25920" y="3827"/>
                    <a:pt x="26681" y="3958"/>
                    <a:pt x="27485" y="3958"/>
                  </a:cubicBezTo>
                  <a:cubicBezTo>
                    <a:pt x="27811" y="3958"/>
                    <a:pt x="28159" y="3936"/>
                    <a:pt x="28485" y="3892"/>
                  </a:cubicBezTo>
                  <a:cubicBezTo>
                    <a:pt x="29616" y="3762"/>
                    <a:pt x="30703" y="3436"/>
                    <a:pt x="31725" y="3044"/>
                  </a:cubicBezTo>
                  <a:cubicBezTo>
                    <a:pt x="32747" y="2675"/>
                    <a:pt x="33748" y="2240"/>
                    <a:pt x="34683" y="1914"/>
                  </a:cubicBezTo>
                  <a:cubicBezTo>
                    <a:pt x="35531" y="1609"/>
                    <a:pt x="36270" y="1457"/>
                    <a:pt x="37096" y="1457"/>
                  </a:cubicBezTo>
                  <a:cubicBezTo>
                    <a:pt x="37292" y="1457"/>
                    <a:pt x="37488" y="1479"/>
                    <a:pt x="37683" y="1479"/>
                  </a:cubicBezTo>
                  <a:cubicBezTo>
                    <a:pt x="38401" y="1544"/>
                    <a:pt x="39140" y="1783"/>
                    <a:pt x="39923" y="2044"/>
                  </a:cubicBezTo>
                  <a:cubicBezTo>
                    <a:pt x="40706" y="2283"/>
                    <a:pt x="41532" y="2588"/>
                    <a:pt x="42424" y="2696"/>
                  </a:cubicBezTo>
                  <a:lnTo>
                    <a:pt x="42619" y="1261"/>
                  </a:lnTo>
                  <a:cubicBezTo>
                    <a:pt x="41902" y="1174"/>
                    <a:pt x="41162" y="913"/>
                    <a:pt x="40380" y="652"/>
                  </a:cubicBezTo>
                  <a:cubicBezTo>
                    <a:pt x="39597" y="391"/>
                    <a:pt x="38749" y="131"/>
                    <a:pt x="37814" y="44"/>
                  </a:cubicBezTo>
                  <a:cubicBezTo>
                    <a:pt x="37575" y="22"/>
                    <a:pt x="37335" y="0"/>
                    <a:pt x="3709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66"/>
            <p:cNvSpPr/>
            <p:nvPr/>
          </p:nvSpPr>
          <p:spPr>
            <a:xfrm>
              <a:off x="892064" y="4080598"/>
              <a:ext cx="625142" cy="61461"/>
            </a:xfrm>
            <a:custGeom>
              <a:rect b="b" l="l" r="r" t="t"/>
              <a:pathLst>
                <a:path extrusionOk="0" h="4002" w="40706">
                  <a:moveTo>
                    <a:pt x="39488" y="1"/>
                  </a:moveTo>
                  <a:cubicBezTo>
                    <a:pt x="38248" y="1"/>
                    <a:pt x="37074" y="349"/>
                    <a:pt x="36030" y="762"/>
                  </a:cubicBezTo>
                  <a:cubicBezTo>
                    <a:pt x="35030" y="1175"/>
                    <a:pt x="34117" y="1567"/>
                    <a:pt x="33182" y="1871"/>
                  </a:cubicBezTo>
                  <a:cubicBezTo>
                    <a:pt x="32269" y="2175"/>
                    <a:pt x="31355" y="2415"/>
                    <a:pt x="30355" y="2480"/>
                  </a:cubicBezTo>
                  <a:cubicBezTo>
                    <a:pt x="29877" y="2523"/>
                    <a:pt x="29377" y="2545"/>
                    <a:pt x="28898" y="2545"/>
                  </a:cubicBezTo>
                  <a:cubicBezTo>
                    <a:pt x="27854" y="2545"/>
                    <a:pt x="26832" y="2436"/>
                    <a:pt x="25984" y="2067"/>
                  </a:cubicBezTo>
                  <a:cubicBezTo>
                    <a:pt x="24854" y="1545"/>
                    <a:pt x="23680" y="1023"/>
                    <a:pt x="22375" y="675"/>
                  </a:cubicBezTo>
                  <a:cubicBezTo>
                    <a:pt x="21244" y="392"/>
                    <a:pt x="20200" y="284"/>
                    <a:pt x="19157" y="284"/>
                  </a:cubicBezTo>
                  <a:cubicBezTo>
                    <a:pt x="17265" y="284"/>
                    <a:pt x="15504" y="653"/>
                    <a:pt x="13634" y="1066"/>
                  </a:cubicBezTo>
                  <a:cubicBezTo>
                    <a:pt x="12416" y="1327"/>
                    <a:pt x="11351" y="1501"/>
                    <a:pt x="10263" y="1501"/>
                  </a:cubicBezTo>
                  <a:cubicBezTo>
                    <a:pt x="9741" y="1501"/>
                    <a:pt x="9220" y="1458"/>
                    <a:pt x="8654" y="1371"/>
                  </a:cubicBezTo>
                  <a:cubicBezTo>
                    <a:pt x="8306" y="1327"/>
                    <a:pt x="7980" y="1197"/>
                    <a:pt x="7632" y="1045"/>
                  </a:cubicBezTo>
                  <a:cubicBezTo>
                    <a:pt x="7284" y="871"/>
                    <a:pt x="6893" y="675"/>
                    <a:pt x="6436" y="501"/>
                  </a:cubicBezTo>
                  <a:cubicBezTo>
                    <a:pt x="5632" y="197"/>
                    <a:pt x="4784" y="88"/>
                    <a:pt x="3979" y="88"/>
                  </a:cubicBezTo>
                  <a:cubicBezTo>
                    <a:pt x="2566" y="88"/>
                    <a:pt x="1174" y="392"/>
                    <a:pt x="0" y="632"/>
                  </a:cubicBezTo>
                  <a:lnTo>
                    <a:pt x="304" y="2067"/>
                  </a:lnTo>
                  <a:cubicBezTo>
                    <a:pt x="1479" y="1806"/>
                    <a:pt x="2783" y="1523"/>
                    <a:pt x="3979" y="1523"/>
                  </a:cubicBezTo>
                  <a:cubicBezTo>
                    <a:pt x="4675" y="1523"/>
                    <a:pt x="5327" y="1632"/>
                    <a:pt x="5914" y="1849"/>
                  </a:cubicBezTo>
                  <a:cubicBezTo>
                    <a:pt x="6284" y="1980"/>
                    <a:pt x="6632" y="2175"/>
                    <a:pt x="7023" y="2349"/>
                  </a:cubicBezTo>
                  <a:cubicBezTo>
                    <a:pt x="7437" y="2545"/>
                    <a:pt x="7871" y="2719"/>
                    <a:pt x="8415" y="2806"/>
                  </a:cubicBezTo>
                  <a:cubicBezTo>
                    <a:pt x="9046" y="2915"/>
                    <a:pt x="9654" y="2958"/>
                    <a:pt x="10263" y="2958"/>
                  </a:cubicBezTo>
                  <a:cubicBezTo>
                    <a:pt x="11503" y="2958"/>
                    <a:pt x="12699" y="2763"/>
                    <a:pt x="13938" y="2480"/>
                  </a:cubicBezTo>
                  <a:cubicBezTo>
                    <a:pt x="15808" y="2067"/>
                    <a:pt x="17482" y="1719"/>
                    <a:pt x="19157" y="1719"/>
                  </a:cubicBezTo>
                  <a:cubicBezTo>
                    <a:pt x="20092" y="1719"/>
                    <a:pt x="21005" y="1828"/>
                    <a:pt x="22005" y="2088"/>
                  </a:cubicBezTo>
                  <a:cubicBezTo>
                    <a:pt x="23158" y="2393"/>
                    <a:pt x="24245" y="2871"/>
                    <a:pt x="25419" y="3393"/>
                  </a:cubicBezTo>
                  <a:cubicBezTo>
                    <a:pt x="26528" y="3871"/>
                    <a:pt x="27746" y="4002"/>
                    <a:pt x="28898" y="4002"/>
                  </a:cubicBezTo>
                  <a:cubicBezTo>
                    <a:pt x="29442" y="4002"/>
                    <a:pt x="29964" y="3980"/>
                    <a:pt x="30464" y="3937"/>
                  </a:cubicBezTo>
                  <a:cubicBezTo>
                    <a:pt x="31616" y="3850"/>
                    <a:pt x="32660" y="3589"/>
                    <a:pt x="33660" y="3241"/>
                  </a:cubicBezTo>
                  <a:cubicBezTo>
                    <a:pt x="34639" y="2915"/>
                    <a:pt x="35595" y="2502"/>
                    <a:pt x="36574" y="2110"/>
                  </a:cubicBezTo>
                  <a:cubicBezTo>
                    <a:pt x="37509" y="1741"/>
                    <a:pt x="38531" y="1458"/>
                    <a:pt x="39488" y="1458"/>
                  </a:cubicBezTo>
                  <a:cubicBezTo>
                    <a:pt x="39792" y="1458"/>
                    <a:pt x="40118" y="1480"/>
                    <a:pt x="40423" y="1545"/>
                  </a:cubicBezTo>
                  <a:lnTo>
                    <a:pt x="40705" y="131"/>
                  </a:lnTo>
                  <a:cubicBezTo>
                    <a:pt x="40292" y="44"/>
                    <a:pt x="39901" y="1"/>
                    <a:pt x="3948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66"/>
            <p:cNvSpPr/>
            <p:nvPr/>
          </p:nvSpPr>
          <p:spPr>
            <a:xfrm>
              <a:off x="888378" y="4126350"/>
              <a:ext cx="680583" cy="63473"/>
            </a:xfrm>
            <a:custGeom>
              <a:rect b="b" l="l" r="r" t="t"/>
              <a:pathLst>
                <a:path extrusionOk="0" h="4133" w="44316">
                  <a:moveTo>
                    <a:pt x="3719" y="1"/>
                  </a:moveTo>
                  <a:cubicBezTo>
                    <a:pt x="3023" y="1"/>
                    <a:pt x="2393" y="110"/>
                    <a:pt x="1784" y="240"/>
                  </a:cubicBezTo>
                  <a:cubicBezTo>
                    <a:pt x="1175" y="371"/>
                    <a:pt x="588" y="545"/>
                    <a:pt x="1" y="697"/>
                  </a:cubicBezTo>
                  <a:lnTo>
                    <a:pt x="349" y="2110"/>
                  </a:lnTo>
                  <a:cubicBezTo>
                    <a:pt x="979" y="1936"/>
                    <a:pt x="1545" y="1784"/>
                    <a:pt x="2088" y="1654"/>
                  </a:cubicBezTo>
                  <a:cubicBezTo>
                    <a:pt x="2632" y="1545"/>
                    <a:pt x="3175" y="1458"/>
                    <a:pt x="3719" y="1458"/>
                  </a:cubicBezTo>
                  <a:lnTo>
                    <a:pt x="4045" y="1458"/>
                  </a:lnTo>
                  <a:cubicBezTo>
                    <a:pt x="4371" y="1480"/>
                    <a:pt x="4763" y="1588"/>
                    <a:pt x="5154" y="1719"/>
                  </a:cubicBezTo>
                  <a:cubicBezTo>
                    <a:pt x="5567" y="1871"/>
                    <a:pt x="5980" y="2045"/>
                    <a:pt x="6394" y="2219"/>
                  </a:cubicBezTo>
                  <a:cubicBezTo>
                    <a:pt x="6894" y="2415"/>
                    <a:pt x="7372" y="2676"/>
                    <a:pt x="7916" y="2915"/>
                  </a:cubicBezTo>
                  <a:cubicBezTo>
                    <a:pt x="8459" y="3154"/>
                    <a:pt x="9068" y="3350"/>
                    <a:pt x="9786" y="3415"/>
                  </a:cubicBezTo>
                  <a:cubicBezTo>
                    <a:pt x="10155" y="3437"/>
                    <a:pt x="10503" y="3458"/>
                    <a:pt x="10873" y="3458"/>
                  </a:cubicBezTo>
                  <a:cubicBezTo>
                    <a:pt x="12439" y="3458"/>
                    <a:pt x="13961" y="3176"/>
                    <a:pt x="15461" y="2741"/>
                  </a:cubicBezTo>
                  <a:cubicBezTo>
                    <a:pt x="16613" y="2393"/>
                    <a:pt x="17722" y="2241"/>
                    <a:pt x="18810" y="2241"/>
                  </a:cubicBezTo>
                  <a:cubicBezTo>
                    <a:pt x="20353" y="2241"/>
                    <a:pt x="21876" y="2567"/>
                    <a:pt x="23419" y="3219"/>
                  </a:cubicBezTo>
                  <a:cubicBezTo>
                    <a:pt x="24898" y="3871"/>
                    <a:pt x="26355" y="4132"/>
                    <a:pt x="27790" y="4132"/>
                  </a:cubicBezTo>
                  <a:cubicBezTo>
                    <a:pt x="29617" y="4132"/>
                    <a:pt x="31378" y="3697"/>
                    <a:pt x="33226" y="3154"/>
                  </a:cubicBezTo>
                  <a:cubicBezTo>
                    <a:pt x="34422" y="2806"/>
                    <a:pt x="35618" y="2393"/>
                    <a:pt x="36814" y="2088"/>
                  </a:cubicBezTo>
                  <a:cubicBezTo>
                    <a:pt x="38010" y="1784"/>
                    <a:pt x="39184" y="1567"/>
                    <a:pt x="40336" y="1567"/>
                  </a:cubicBezTo>
                  <a:cubicBezTo>
                    <a:pt x="41489" y="1567"/>
                    <a:pt x="42576" y="1784"/>
                    <a:pt x="43642" y="2328"/>
                  </a:cubicBezTo>
                  <a:lnTo>
                    <a:pt x="44316" y="1045"/>
                  </a:lnTo>
                  <a:cubicBezTo>
                    <a:pt x="43011" y="371"/>
                    <a:pt x="41663" y="131"/>
                    <a:pt x="40336" y="131"/>
                  </a:cubicBezTo>
                  <a:cubicBezTo>
                    <a:pt x="39010" y="131"/>
                    <a:pt x="37705" y="371"/>
                    <a:pt x="36444" y="697"/>
                  </a:cubicBezTo>
                  <a:cubicBezTo>
                    <a:pt x="35183" y="1001"/>
                    <a:pt x="33965" y="1414"/>
                    <a:pt x="32813" y="1762"/>
                  </a:cubicBezTo>
                  <a:cubicBezTo>
                    <a:pt x="31030" y="2306"/>
                    <a:pt x="29377" y="2676"/>
                    <a:pt x="27790" y="2676"/>
                  </a:cubicBezTo>
                  <a:cubicBezTo>
                    <a:pt x="26529" y="2676"/>
                    <a:pt x="25289" y="2458"/>
                    <a:pt x="23985" y="1893"/>
                  </a:cubicBezTo>
                  <a:cubicBezTo>
                    <a:pt x="22289" y="1153"/>
                    <a:pt x="20571" y="784"/>
                    <a:pt x="18810" y="784"/>
                  </a:cubicBezTo>
                  <a:cubicBezTo>
                    <a:pt x="17570" y="784"/>
                    <a:pt x="16309" y="979"/>
                    <a:pt x="15048" y="1349"/>
                  </a:cubicBezTo>
                  <a:cubicBezTo>
                    <a:pt x="13656" y="1762"/>
                    <a:pt x="12286" y="2001"/>
                    <a:pt x="10873" y="2001"/>
                  </a:cubicBezTo>
                  <a:cubicBezTo>
                    <a:pt x="10547" y="2001"/>
                    <a:pt x="10221" y="1980"/>
                    <a:pt x="9894" y="1958"/>
                  </a:cubicBezTo>
                  <a:cubicBezTo>
                    <a:pt x="9394" y="1914"/>
                    <a:pt x="8959" y="1784"/>
                    <a:pt x="8481" y="1588"/>
                  </a:cubicBezTo>
                  <a:cubicBezTo>
                    <a:pt x="8024" y="1371"/>
                    <a:pt x="7524" y="1110"/>
                    <a:pt x="6937" y="871"/>
                  </a:cubicBezTo>
                  <a:cubicBezTo>
                    <a:pt x="6546" y="719"/>
                    <a:pt x="6111" y="523"/>
                    <a:pt x="5633" y="349"/>
                  </a:cubicBezTo>
                  <a:cubicBezTo>
                    <a:pt x="5176" y="197"/>
                    <a:pt x="4654" y="44"/>
                    <a:pt x="4110" y="23"/>
                  </a:cubicBezTo>
                  <a:cubicBezTo>
                    <a:pt x="3980" y="1"/>
                    <a:pt x="3850" y="1"/>
                    <a:pt x="371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66"/>
            <p:cNvSpPr/>
            <p:nvPr/>
          </p:nvSpPr>
          <p:spPr>
            <a:xfrm>
              <a:off x="881697" y="4175451"/>
              <a:ext cx="658545" cy="63457"/>
            </a:xfrm>
            <a:custGeom>
              <a:rect b="b" l="l" r="r" t="t"/>
              <a:pathLst>
                <a:path extrusionOk="0" h="4132" w="42881">
                  <a:moveTo>
                    <a:pt x="3176" y="0"/>
                  </a:moveTo>
                  <a:cubicBezTo>
                    <a:pt x="2545" y="0"/>
                    <a:pt x="1980" y="131"/>
                    <a:pt x="1458" y="305"/>
                  </a:cubicBezTo>
                  <a:cubicBezTo>
                    <a:pt x="936" y="457"/>
                    <a:pt x="479" y="631"/>
                    <a:pt x="1" y="740"/>
                  </a:cubicBezTo>
                  <a:lnTo>
                    <a:pt x="349" y="2153"/>
                  </a:lnTo>
                  <a:cubicBezTo>
                    <a:pt x="914" y="2001"/>
                    <a:pt x="1414" y="1827"/>
                    <a:pt x="1871" y="1675"/>
                  </a:cubicBezTo>
                  <a:cubicBezTo>
                    <a:pt x="2349" y="1544"/>
                    <a:pt x="2762" y="1457"/>
                    <a:pt x="3176" y="1457"/>
                  </a:cubicBezTo>
                  <a:cubicBezTo>
                    <a:pt x="3328" y="1457"/>
                    <a:pt x="3458" y="1457"/>
                    <a:pt x="3610" y="1479"/>
                  </a:cubicBezTo>
                  <a:cubicBezTo>
                    <a:pt x="4176" y="1566"/>
                    <a:pt x="4719" y="1783"/>
                    <a:pt x="5307" y="2066"/>
                  </a:cubicBezTo>
                  <a:cubicBezTo>
                    <a:pt x="5872" y="2327"/>
                    <a:pt x="6481" y="2675"/>
                    <a:pt x="7177" y="2914"/>
                  </a:cubicBezTo>
                  <a:cubicBezTo>
                    <a:pt x="8894" y="3566"/>
                    <a:pt x="10569" y="3762"/>
                    <a:pt x="12330" y="3762"/>
                  </a:cubicBezTo>
                  <a:lnTo>
                    <a:pt x="12591" y="3762"/>
                  </a:lnTo>
                  <a:cubicBezTo>
                    <a:pt x="13526" y="3762"/>
                    <a:pt x="14396" y="3610"/>
                    <a:pt x="15222" y="3436"/>
                  </a:cubicBezTo>
                  <a:cubicBezTo>
                    <a:pt x="16026" y="3262"/>
                    <a:pt x="16809" y="3066"/>
                    <a:pt x="17614" y="2936"/>
                  </a:cubicBezTo>
                  <a:cubicBezTo>
                    <a:pt x="18114" y="2849"/>
                    <a:pt x="18614" y="2827"/>
                    <a:pt x="19136" y="2827"/>
                  </a:cubicBezTo>
                  <a:cubicBezTo>
                    <a:pt x="20680" y="2827"/>
                    <a:pt x="22289" y="3132"/>
                    <a:pt x="23941" y="3458"/>
                  </a:cubicBezTo>
                  <a:cubicBezTo>
                    <a:pt x="25594" y="3784"/>
                    <a:pt x="27290" y="4132"/>
                    <a:pt x="29008" y="4132"/>
                  </a:cubicBezTo>
                  <a:lnTo>
                    <a:pt x="30247" y="4132"/>
                  </a:lnTo>
                  <a:cubicBezTo>
                    <a:pt x="31117" y="4132"/>
                    <a:pt x="32030" y="4110"/>
                    <a:pt x="32944" y="3980"/>
                  </a:cubicBezTo>
                  <a:cubicBezTo>
                    <a:pt x="34379" y="3784"/>
                    <a:pt x="35640" y="3306"/>
                    <a:pt x="36901" y="3066"/>
                  </a:cubicBezTo>
                  <a:cubicBezTo>
                    <a:pt x="38227" y="2784"/>
                    <a:pt x="39423" y="2566"/>
                    <a:pt x="40684" y="2544"/>
                  </a:cubicBezTo>
                  <a:cubicBezTo>
                    <a:pt x="40945" y="2523"/>
                    <a:pt x="41163" y="2501"/>
                    <a:pt x="41402" y="2479"/>
                  </a:cubicBezTo>
                  <a:cubicBezTo>
                    <a:pt x="41619" y="2457"/>
                    <a:pt x="41837" y="2436"/>
                    <a:pt x="41989" y="2436"/>
                  </a:cubicBezTo>
                  <a:cubicBezTo>
                    <a:pt x="42163" y="2436"/>
                    <a:pt x="42294" y="2457"/>
                    <a:pt x="42337" y="2479"/>
                  </a:cubicBezTo>
                  <a:lnTo>
                    <a:pt x="42881" y="1131"/>
                  </a:lnTo>
                  <a:cubicBezTo>
                    <a:pt x="42576" y="1022"/>
                    <a:pt x="42272" y="1001"/>
                    <a:pt x="41989" y="1001"/>
                  </a:cubicBezTo>
                  <a:cubicBezTo>
                    <a:pt x="41728" y="1001"/>
                    <a:pt x="41467" y="1022"/>
                    <a:pt x="41250" y="1044"/>
                  </a:cubicBezTo>
                  <a:cubicBezTo>
                    <a:pt x="41011" y="1066"/>
                    <a:pt x="40815" y="1088"/>
                    <a:pt x="40663" y="1088"/>
                  </a:cubicBezTo>
                  <a:cubicBezTo>
                    <a:pt x="39228" y="1109"/>
                    <a:pt x="37945" y="1349"/>
                    <a:pt x="36597" y="1631"/>
                  </a:cubicBezTo>
                  <a:cubicBezTo>
                    <a:pt x="35205" y="1936"/>
                    <a:pt x="33987" y="2371"/>
                    <a:pt x="32748" y="2544"/>
                  </a:cubicBezTo>
                  <a:cubicBezTo>
                    <a:pt x="31943" y="2653"/>
                    <a:pt x="31095" y="2675"/>
                    <a:pt x="30247" y="2675"/>
                  </a:cubicBezTo>
                  <a:lnTo>
                    <a:pt x="29008" y="2675"/>
                  </a:lnTo>
                  <a:cubicBezTo>
                    <a:pt x="27486" y="2675"/>
                    <a:pt x="25877" y="2371"/>
                    <a:pt x="24224" y="2044"/>
                  </a:cubicBezTo>
                  <a:cubicBezTo>
                    <a:pt x="22571" y="1718"/>
                    <a:pt x="20875" y="1370"/>
                    <a:pt x="19136" y="1370"/>
                  </a:cubicBezTo>
                  <a:cubicBezTo>
                    <a:pt x="18549" y="1370"/>
                    <a:pt x="17962" y="1414"/>
                    <a:pt x="17375" y="1501"/>
                  </a:cubicBezTo>
                  <a:cubicBezTo>
                    <a:pt x="16505" y="1631"/>
                    <a:pt x="15700" y="1849"/>
                    <a:pt x="14918" y="2023"/>
                  </a:cubicBezTo>
                  <a:cubicBezTo>
                    <a:pt x="14135" y="2175"/>
                    <a:pt x="13374" y="2305"/>
                    <a:pt x="12569" y="2305"/>
                  </a:cubicBezTo>
                  <a:cubicBezTo>
                    <a:pt x="12482" y="2305"/>
                    <a:pt x="12417" y="2327"/>
                    <a:pt x="12330" y="2327"/>
                  </a:cubicBezTo>
                  <a:cubicBezTo>
                    <a:pt x="10677" y="2305"/>
                    <a:pt x="9199" y="2131"/>
                    <a:pt x="7677" y="1566"/>
                  </a:cubicBezTo>
                  <a:cubicBezTo>
                    <a:pt x="7111" y="1349"/>
                    <a:pt x="6546" y="1044"/>
                    <a:pt x="5915" y="761"/>
                  </a:cubicBezTo>
                  <a:cubicBezTo>
                    <a:pt x="5285" y="457"/>
                    <a:pt x="4611" y="174"/>
                    <a:pt x="3828" y="44"/>
                  </a:cubicBezTo>
                  <a:cubicBezTo>
                    <a:pt x="3610" y="22"/>
                    <a:pt x="3393" y="0"/>
                    <a:pt x="317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08" name="Google Shape;1308;p66"/>
          <p:cNvGrpSpPr/>
          <p:nvPr/>
        </p:nvGrpSpPr>
        <p:grpSpPr>
          <a:xfrm>
            <a:off x="3629814" y="2899411"/>
            <a:ext cx="1285060" cy="1064414"/>
            <a:chOff x="2879418" y="2774482"/>
            <a:chExt cx="1256291" cy="1040585"/>
          </a:xfrm>
        </p:grpSpPr>
        <p:sp>
          <p:nvSpPr>
            <p:cNvPr id="1309" name="Google Shape;1309;p66"/>
            <p:cNvSpPr/>
            <p:nvPr/>
          </p:nvSpPr>
          <p:spPr>
            <a:xfrm>
              <a:off x="3157928" y="2774482"/>
              <a:ext cx="977781" cy="892225"/>
            </a:xfrm>
            <a:custGeom>
              <a:rect b="b" l="l" r="r" t="t"/>
              <a:pathLst>
                <a:path extrusionOk="0" h="58097" w="63668">
                  <a:moveTo>
                    <a:pt x="24353" y="0"/>
                  </a:moveTo>
                  <a:cubicBezTo>
                    <a:pt x="20868" y="0"/>
                    <a:pt x="17375" y="983"/>
                    <a:pt x="14026" y="3394"/>
                  </a:cubicBezTo>
                  <a:cubicBezTo>
                    <a:pt x="11547" y="5177"/>
                    <a:pt x="9851" y="7808"/>
                    <a:pt x="8351" y="10461"/>
                  </a:cubicBezTo>
                  <a:cubicBezTo>
                    <a:pt x="4958" y="16527"/>
                    <a:pt x="1" y="25443"/>
                    <a:pt x="1218" y="32596"/>
                  </a:cubicBezTo>
                  <a:cubicBezTo>
                    <a:pt x="1740" y="35771"/>
                    <a:pt x="3502" y="38598"/>
                    <a:pt x="5285" y="41272"/>
                  </a:cubicBezTo>
                  <a:cubicBezTo>
                    <a:pt x="10947" y="49714"/>
                    <a:pt x="18133" y="58097"/>
                    <a:pt x="28881" y="58097"/>
                  </a:cubicBezTo>
                  <a:cubicBezTo>
                    <a:pt x="29400" y="58097"/>
                    <a:pt x="29928" y="58077"/>
                    <a:pt x="30464" y="58037"/>
                  </a:cubicBezTo>
                  <a:cubicBezTo>
                    <a:pt x="36357" y="57581"/>
                    <a:pt x="41902" y="55145"/>
                    <a:pt x="47077" y="52275"/>
                  </a:cubicBezTo>
                  <a:cubicBezTo>
                    <a:pt x="53905" y="48492"/>
                    <a:pt x="61689" y="42947"/>
                    <a:pt x="62603" y="34510"/>
                  </a:cubicBezTo>
                  <a:cubicBezTo>
                    <a:pt x="63668" y="24660"/>
                    <a:pt x="53296" y="15679"/>
                    <a:pt x="46425" y="10113"/>
                  </a:cubicBezTo>
                  <a:cubicBezTo>
                    <a:pt x="41663" y="6264"/>
                    <a:pt x="35770" y="2263"/>
                    <a:pt x="29616" y="698"/>
                  </a:cubicBezTo>
                  <a:cubicBezTo>
                    <a:pt x="27877" y="252"/>
                    <a:pt x="26116" y="0"/>
                    <a:pt x="2435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p66"/>
            <p:cNvSpPr/>
            <p:nvPr/>
          </p:nvSpPr>
          <p:spPr>
            <a:xfrm>
              <a:off x="2879418" y="2900405"/>
              <a:ext cx="968766" cy="914662"/>
            </a:xfrm>
            <a:custGeom>
              <a:rect b="b" l="l" r="r" t="t"/>
              <a:pathLst>
                <a:path extrusionOk="0" h="59558" w="63081">
                  <a:moveTo>
                    <a:pt x="24049" y="1457"/>
                  </a:moveTo>
                  <a:cubicBezTo>
                    <a:pt x="25745" y="1457"/>
                    <a:pt x="27441" y="1696"/>
                    <a:pt x="29137" y="2131"/>
                  </a:cubicBezTo>
                  <a:cubicBezTo>
                    <a:pt x="35117" y="3675"/>
                    <a:pt x="40944" y="7611"/>
                    <a:pt x="45663" y="11416"/>
                  </a:cubicBezTo>
                  <a:cubicBezTo>
                    <a:pt x="48925" y="14069"/>
                    <a:pt x="52947" y="17461"/>
                    <a:pt x="56144" y="21310"/>
                  </a:cubicBezTo>
                  <a:cubicBezTo>
                    <a:pt x="57731" y="23245"/>
                    <a:pt x="59101" y="25289"/>
                    <a:pt x="60079" y="27376"/>
                  </a:cubicBezTo>
                  <a:cubicBezTo>
                    <a:pt x="61058" y="29486"/>
                    <a:pt x="61645" y="31638"/>
                    <a:pt x="61645" y="33834"/>
                  </a:cubicBezTo>
                  <a:cubicBezTo>
                    <a:pt x="61645" y="34291"/>
                    <a:pt x="61623" y="34726"/>
                    <a:pt x="61580" y="35183"/>
                  </a:cubicBezTo>
                  <a:cubicBezTo>
                    <a:pt x="61362" y="37183"/>
                    <a:pt x="60732" y="39010"/>
                    <a:pt x="59797" y="40706"/>
                  </a:cubicBezTo>
                  <a:cubicBezTo>
                    <a:pt x="58427" y="43250"/>
                    <a:pt x="56361" y="45468"/>
                    <a:pt x="53991" y="47403"/>
                  </a:cubicBezTo>
                  <a:cubicBezTo>
                    <a:pt x="51621" y="49338"/>
                    <a:pt x="48946" y="50991"/>
                    <a:pt x="46402" y="52382"/>
                  </a:cubicBezTo>
                  <a:cubicBezTo>
                    <a:pt x="41292" y="55231"/>
                    <a:pt x="35835" y="57623"/>
                    <a:pt x="30116" y="58058"/>
                  </a:cubicBezTo>
                  <a:cubicBezTo>
                    <a:pt x="29594" y="58101"/>
                    <a:pt x="29072" y="58123"/>
                    <a:pt x="28550" y="58123"/>
                  </a:cubicBezTo>
                  <a:cubicBezTo>
                    <a:pt x="25963" y="58123"/>
                    <a:pt x="23593" y="57601"/>
                    <a:pt x="21418" y="56731"/>
                  </a:cubicBezTo>
                  <a:cubicBezTo>
                    <a:pt x="18113" y="55405"/>
                    <a:pt x="15221" y="53209"/>
                    <a:pt x="12612" y="50534"/>
                  </a:cubicBezTo>
                  <a:cubicBezTo>
                    <a:pt x="10002" y="47881"/>
                    <a:pt x="7697" y="44750"/>
                    <a:pt x="5588" y="41619"/>
                  </a:cubicBezTo>
                  <a:cubicBezTo>
                    <a:pt x="4697" y="40293"/>
                    <a:pt x="3827" y="38923"/>
                    <a:pt x="3109" y="37531"/>
                  </a:cubicBezTo>
                  <a:cubicBezTo>
                    <a:pt x="2414" y="36139"/>
                    <a:pt x="1870" y="34704"/>
                    <a:pt x="1609" y="33226"/>
                  </a:cubicBezTo>
                  <a:cubicBezTo>
                    <a:pt x="1500" y="32508"/>
                    <a:pt x="1435" y="31791"/>
                    <a:pt x="1435" y="31051"/>
                  </a:cubicBezTo>
                  <a:cubicBezTo>
                    <a:pt x="1435" y="27855"/>
                    <a:pt x="2479" y="24332"/>
                    <a:pt x="3914" y="20940"/>
                  </a:cubicBezTo>
                  <a:cubicBezTo>
                    <a:pt x="5327" y="17526"/>
                    <a:pt x="7154" y="14265"/>
                    <a:pt x="8676" y="11547"/>
                  </a:cubicBezTo>
                  <a:cubicBezTo>
                    <a:pt x="10155" y="8937"/>
                    <a:pt x="11807" y="6393"/>
                    <a:pt x="14134" y="4741"/>
                  </a:cubicBezTo>
                  <a:cubicBezTo>
                    <a:pt x="17374" y="2392"/>
                    <a:pt x="20701" y="1457"/>
                    <a:pt x="24049" y="1457"/>
                  </a:cubicBezTo>
                  <a:close/>
                  <a:moveTo>
                    <a:pt x="24049" y="0"/>
                  </a:moveTo>
                  <a:cubicBezTo>
                    <a:pt x="20418" y="0"/>
                    <a:pt x="16765" y="1044"/>
                    <a:pt x="13286" y="3566"/>
                  </a:cubicBezTo>
                  <a:cubicBezTo>
                    <a:pt x="10676" y="5436"/>
                    <a:pt x="8915" y="8176"/>
                    <a:pt x="7415" y="10851"/>
                  </a:cubicBezTo>
                  <a:cubicBezTo>
                    <a:pt x="5893" y="13569"/>
                    <a:pt x="4044" y="16874"/>
                    <a:pt x="2566" y="20375"/>
                  </a:cubicBezTo>
                  <a:cubicBezTo>
                    <a:pt x="1109" y="23854"/>
                    <a:pt x="0" y="27550"/>
                    <a:pt x="0" y="31051"/>
                  </a:cubicBezTo>
                  <a:cubicBezTo>
                    <a:pt x="0" y="31856"/>
                    <a:pt x="44" y="32660"/>
                    <a:pt x="196" y="33465"/>
                  </a:cubicBezTo>
                  <a:cubicBezTo>
                    <a:pt x="478" y="35139"/>
                    <a:pt x="1065" y="36705"/>
                    <a:pt x="1827" y="38205"/>
                  </a:cubicBezTo>
                  <a:cubicBezTo>
                    <a:pt x="2566" y="39684"/>
                    <a:pt x="3479" y="41075"/>
                    <a:pt x="4371" y="42423"/>
                  </a:cubicBezTo>
                  <a:cubicBezTo>
                    <a:pt x="7219" y="46664"/>
                    <a:pt x="10459" y="50926"/>
                    <a:pt x="14395" y="54144"/>
                  </a:cubicBezTo>
                  <a:cubicBezTo>
                    <a:pt x="16373" y="55774"/>
                    <a:pt x="18504" y="57123"/>
                    <a:pt x="20875" y="58079"/>
                  </a:cubicBezTo>
                  <a:cubicBezTo>
                    <a:pt x="23223" y="59014"/>
                    <a:pt x="25789" y="59558"/>
                    <a:pt x="28550" y="59558"/>
                  </a:cubicBezTo>
                  <a:cubicBezTo>
                    <a:pt x="29094" y="59558"/>
                    <a:pt x="29659" y="59536"/>
                    <a:pt x="30225" y="59493"/>
                  </a:cubicBezTo>
                  <a:cubicBezTo>
                    <a:pt x="36269" y="59036"/>
                    <a:pt x="41901" y="56536"/>
                    <a:pt x="47120" y="53665"/>
                  </a:cubicBezTo>
                  <a:cubicBezTo>
                    <a:pt x="50555" y="51752"/>
                    <a:pt x="54274" y="49382"/>
                    <a:pt x="57253" y="46381"/>
                  </a:cubicBezTo>
                  <a:cubicBezTo>
                    <a:pt x="58753" y="44902"/>
                    <a:pt x="60079" y="43228"/>
                    <a:pt x="61080" y="41401"/>
                  </a:cubicBezTo>
                  <a:cubicBezTo>
                    <a:pt x="62080" y="39553"/>
                    <a:pt x="62776" y="37531"/>
                    <a:pt x="63015" y="35335"/>
                  </a:cubicBezTo>
                  <a:cubicBezTo>
                    <a:pt x="63058" y="34835"/>
                    <a:pt x="63080" y="34335"/>
                    <a:pt x="63080" y="33834"/>
                  </a:cubicBezTo>
                  <a:cubicBezTo>
                    <a:pt x="63080" y="31399"/>
                    <a:pt x="62450" y="29029"/>
                    <a:pt x="61406" y="26768"/>
                  </a:cubicBezTo>
                  <a:cubicBezTo>
                    <a:pt x="59840" y="23397"/>
                    <a:pt x="57340" y="20288"/>
                    <a:pt x="54643" y="17504"/>
                  </a:cubicBezTo>
                  <a:cubicBezTo>
                    <a:pt x="51947" y="14721"/>
                    <a:pt x="49033" y="12286"/>
                    <a:pt x="46576" y="10307"/>
                  </a:cubicBezTo>
                  <a:cubicBezTo>
                    <a:pt x="41771" y="6437"/>
                    <a:pt x="35835" y="2370"/>
                    <a:pt x="29485" y="740"/>
                  </a:cubicBezTo>
                  <a:cubicBezTo>
                    <a:pt x="27702" y="283"/>
                    <a:pt x="25876" y="0"/>
                    <a:pt x="2404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4" name="Shape 1314"/>
        <p:cNvGrpSpPr/>
        <p:nvPr/>
      </p:nvGrpSpPr>
      <p:grpSpPr>
        <a:xfrm>
          <a:off x="0" y="0"/>
          <a:ext cx="0" cy="0"/>
          <a:chOff x="0" y="0"/>
          <a:chExt cx="0" cy="0"/>
        </a:xfrm>
      </p:grpSpPr>
      <p:sp>
        <p:nvSpPr>
          <p:cNvPr id="1315" name="Google Shape;1315;p67"/>
          <p:cNvSpPr txBox="1"/>
          <p:nvPr>
            <p:ph type="title"/>
          </p:nvPr>
        </p:nvSpPr>
        <p:spPr>
          <a:xfrm>
            <a:off x="714300" y="781875"/>
            <a:ext cx="7715400" cy="3383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rgbClr val="000000"/>
                </a:solidFill>
                <a:latin typeface="Arial"/>
                <a:ea typeface="Arial"/>
                <a:cs typeface="Arial"/>
                <a:sym typeface="Arial"/>
              </a:rPr>
              <a:t> </a:t>
            </a:r>
            <a:r>
              <a:rPr b="1" lang="en" sz="2400">
                <a:solidFill>
                  <a:srgbClr val="000000"/>
                </a:solidFill>
                <a:latin typeface="Arial"/>
                <a:ea typeface="Arial"/>
                <a:cs typeface="Arial"/>
                <a:sym typeface="Arial"/>
              </a:rPr>
              <a:t>Strategic targeting</a:t>
            </a:r>
            <a:r>
              <a:rPr lang="en" sz="2400">
                <a:solidFill>
                  <a:srgbClr val="000000"/>
                </a:solidFill>
                <a:latin typeface="Arial"/>
                <a:ea typeface="Arial"/>
                <a:cs typeface="Arial"/>
                <a:sym typeface="Arial"/>
              </a:rPr>
              <a:t> calls for a conscious decision to ignore some potential customers in order to better serve others by tailoring the offering to their specific needs. </a:t>
            </a:r>
            <a:r>
              <a:rPr b="1" lang="en" sz="2400">
                <a:solidFill>
                  <a:srgbClr val="000000"/>
                </a:solidFill>
                <a:latin typeface="Arial"/>
                <a:ea typeface="Arial"/>
                <a:cs typeface="Arial"/>
                <a:sym typeface="Arial"/>
              </a:rPr>
              <a:t>Tactical targeting</a:t>
            </a:r>
            <a:r>
              <a:rPr lang="en" sz="2400">
                <a:solidFill>
                  <a:srgbClr val="000000"/>
                </a:solidFill>
                <a:latin typeface="Arial"/>
                <a:ea typeface="Arial"/>
                <a:cs typeface="Arial"/>
                <a:sym typeface="Arial"/>
              </a:rPr>
              <a:t>, on the other hand, does not aim to exclude any potential customers. </a:t>
            </a:r>
            <a:endParaRPr sz="2400"/>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319" name="Shape 1319"/>
        <p:cNvGrpSpPr/>
        <p:nvPr/>
      </p:nvGrpSpPr>
      <p:grpSpPr>
        <a:xfrm>
          <a:off x="0" y="0"/>
          <a:ext cx="0" cy="0"/>
          <a:chOff x="0" y="0"/>
          <a:chExt cx="0" cy="0"/>
        </a:xfrm>
      </p:grpSpPr>
      <p:sp>
        <p:nvSpPr>
          <p:cNvPr id="1320" name="Google Shape;1320;p68"/>
          <p:cNvSpPr/>
          <p:nvPr/>
        </p:nvSpPr>
        <p:spPr>
          <a:xfrm>
            <a:off x="5816121" y="2976147"/>
            <a:ext cx="411489" cy="327905"/>
          </a:xfrm>
          <a:custGeom>
            <a:rect b="b" l="l" r="r" t="t"/>
            <a:pathLst>
              <a:path extrusionOk="0" h="6276" w="7810">
                <a:moveTo>
                  <a:pt x="4062" y="1"/>
                </a:moveTo>
                <a:cubicBezTo>
                  <a:pt x="3994" y="1"/>
                  <a:pt x="3924" y="3"/>
                  <a:pt x="3854" y="9"/>
                </a:cubicBezTo>
                <a:cubicBezTo>
                  <a:pt x="2797" y="112"/>
                  <a:pt x="1202" y="1086"/>
                  <a:pt x="622" y="2101"/>
                </a:cubicBezTo>
                <a:cubicBezTo>
                  <a:pt x="1" y="3137"/>
                  <a:pt x="581" y="3696"/>
                  <a:pt x="1306" y="4504"/>
                </a:cubicBezTo>
                <a:cubicBezTo>
                  <a:pt x="2123" y="5429"/>
                  <a:pt x="3146" y="6276"/>
                  <a:pt x="4265" y="6276"/>
                </a:cubicBezTo>
                <a:cubicBezTo>
                  <a:pt x="4423" y="6276"/>
                  <a:pt x="4583" y="6259"/>
                  <a:pt x="4744" y="6223"/>
                </a:cubicBezTo>
                <a:cubicBezTo>
                  <a:pt x="5014" y="6161"/>
                  <a:pt x="5304" y="6057"/>
                  <a:pt x="5594" y="5871"/>
                </a:cubicBezTo>
                <a:cubicBezTo>
                  <a:pt x="7064" y="4918"/>
                  <a:pt x="7810" y="3385"/>
                  <a:pt x="6733" y="1811"/>
                </a:cubicBezTo>
                <a:cubicBezTo>
                  <a:pt x="6066" y="850"/>
                  <a:pt x="5269" y="1"/>
                  <a:pt x="406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68"/>
          <p:cNvSpPr/>
          <p:nvPr/>
        </p:nvSpPr>
        <p:spPr>
          <a:xfrm>
            <a:off x="5814673" y="1438864"/>
            <a:ext cx="414389" cy="380222"/>
          </a:xfrm>
          <a:custGeom>
            <a:rect b="b" l="l" r="r" t="t"/>
            <a:pathLst>
              <a:path extrusionOk="0" h="5110" w="5569">
                <a:moveTo>
                  <a:pt x="3008" y="0"/>
                </a:moveTo>
                <a:cubicBezTo>
                  <a:pt x="2704" y="0"/>
                  <a:pt x="2356" y="130"/>
                  <a:pt x="1902" y="420"/>
                </a:cubicBezTo>
                <a:cubicBezTo>
                  <a:pt x="1073" y="938"/>
                  <a:pt x="162" y="1642"/>
                  <a:pt x="100" y="2595"/>
                </a:cubicBezTo>
                <a:cubicBezTo>
                  <a:pt x="0" y="3786"/>
                  <a:pt x="1650" y="5109"/>
                  <a:pt x="2827" y="5109"/>
                </a:cubicBezTo>
                <a:cubicBezTo>
                  <a:pt x="2879" y="5109"/>
                  <a:pt x="2929" y="5107"/>
                  <a:pt x="2979" y="5101"/>
                </a:cubicBezTo>
                <a:cubicBezTo>
                  <a:pt x="3207" y="5060"/>
                  <a:pt x="3414" y="5019"/>
                  <a:pt x="3600" y="4936"/>
                </a:cubicBezTo>
                <a:cubicBezTo>
                  <a:pt x="5154" y="4314"/>
                  <a:pt x="5568" y="2119"/>
                  <a:pt x="4429" y="917"/>
                </a:cubicBezTo>
                <a:cubicBezTo>
                  <a:pt x="3888" y="351"/>
                  <a:pt x="3507" y="0"/>
                  <a:pt x="300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68"/>
          <p:cNvSpPr txBox="1"/>
          <p:nvPr>
            <p:ph type="title"/>
          </p:nvPr>
        </p:nvSpPr>
        <p:spPr>
          <a:xfrm>
            <a:off x="1435600" y="271959"/>
            <a:ext cx="6276900" cy="3893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rgbClr val="000000"/>
                </a:solidFill>
                <a:latin typeface="Arial"/>
                <a:ea typeface="Arial"/>
                <a:cs typeface="Arial"/>
                <a:sym typeface="Arial"/>
              </a:rPr>
              <a:t>Strategic targeting</a:t>
            </a:r>
            <a:r>
              <a:rPr lang="en" sz="2400">
                <a:solidFill>
                  <a:srgbClr val="000000"/>
                </a:solidFill>
                <a:latin typeface="Arial"/>
                <a:ea typeface="Arial"/>
                <a:cs typeface="Arial"/>
                <a:sym typeface="Arial"/>
              </a:rPr>
              <a:t> focuses on the value that the company can create for and capture from target customers.  In contrast, </a:t>
            </a:r>
            <a:r>
              <a:rPr b="1" lang="en" sz="2400">
                <a:solidFill>
                  <a:srgbClr val="000000"/>
                </a:solidFill>
                <a:latin typeface="Arial"/>
                <a:ea typeface="Arial"/>
                <a:cs typeface="Arial"/>
                <a:sym typeface="Arial"/>
              </a:rPr>
              <a:t>tactical targeting</a:t>
            </a:r>
            <a:r>
              <a:rPr lang="en" sz="2400">
                <a:solidFill>
                  <a:srgbClr val="000000"/>
                </a:solidFill>
                <a:latin typeface="Arial"/>
                <a:ea typeface="Arial"/>
                <a:cs typeface="Arial"/>
                <a:sym typeface="Arial"/>
              </a:rPr>
              <a:t> focuses on the means by which the company can reach these customers.</a:t>
            </a:r>
            <a:endParaRPr sz="2400"/>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1326" name="Shape 1326"/>
        <p:cNvGrpSpPr/>
        <p:nvPr/>
      </p:nvGrpSpPr>
      <p:grpSpPr>
        <a:xfrm>
          <a:off x="0" y="0"/>
          <a:ext cx="0" cy="0"/>
          <a:chOff x="0" y="0"/>
          <a:chExt cx="0" cy="0"/>
        </a:xfrm>
      </p:grpSpPr>
      <p:grpSp>
        <p:nvGrpSpPr>
          <p:cNvPr id="1327" name="Google Shape;1327;p69"/>
          <p:cNvGrpSpPr/>
          <p:nvPr/>
        </p:nvGrpSpPr>
        <p:grpSpPr>
          <a:xfrm>
            <a:off x="271140" y="665450"/>
            <a:ext cx="1452869" cy="3375250"/>
            <a:chOff x="3258400" y="1342850"/>
            <a:chExt cx="1670925" cy="3375250"/>
          </a:xfrm>
        </p:grpSpPr>
        <p:sp>
          <p:nvSpPr>
            <p:cNvPr id="1328" name="Google Shape;1328;p69"/>
            <p:cNvSpPr/>
            <p:nvPr/>
          </p:nvSpPr>
          <p:spPr>
            <a:xfrm>
              <a:off x="3258400" y="1342850"/>
              <a:ext cx="1670925" cy="3375250"/>
            </a:xfrm>
            <a:custGeom>
              <a:rect b="b" l="l" r="r" t="t"/>
              <a:pathLst>
                <a:path extrusionOk="0" h="135010" w="66837">
                  <a:moveTo>
                    <a:pt x="9615" y="1"/>
                  </a:moveTo>
                  <a:lnTo>
                    <a:pt x="57222" y="1"/>
                  </a:lnTo>
                  <a:cubicBezTo>
                    <a:pt x="62507" y="1"/>
                    <a:pt x="66837" y="4330"/>
                    <a:pt x="66837" y="9615"/>
                  </a:cubicBezTo>
                  <a:lnTo>
                    <a:pt x="66837" y="125395"/>
                  </a:lnTo>
                  <a:cubicBezTo>
                    <a:pt x="66837" y="130680"/>
                    <a:pt x="62507" y="135010"/>
                    <a:pt x="57222" y="135010"/>
                  </a:cubicBezTo>
                  <a:lnTo>
                    <a:pt x="9615" y="135010"/>
                  </a:lnTo>
                  <a:cubicBezTo>
                    <a:pt x="4330" y="135010"/>
                    <a:pt x="1" y="130680"/>
                    <a:pt x="1" y="125395"/>
                  </a:cubicBezTo>
                  <a:lnTo>
                    <a:pt x="1" y="9615"/>
                  </a:lnTo>
                  <a:cubicBezTo>
                    <a:pt x="1" y="4330"/>
                    <a:pt x="4330" y="1"/>
                    <a:pt x="9615" y="1"/>
                  </a:cubicBezTo>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9" name="Google Shape;1329;p69"/>
            <p:cNvSpPr/>
            <p:nvPr/>
          </p:nvSpPr>
          <p:spPr>
            <a:xfrm>
              <a:off x="3294475" y="1378925"/>
              <a:ext cx="1598775" cy="3302575"/>
            </a:xfrm>
            <a:custGeom>
              <a:rect b="b" l="l" r="r" t="t"/>
              <a:pathLst>
                <a:path extrusionOk="0" h="132103" w="63951">
                  <a:moveTo>
                    <a:pt x="8172" y="1"/>
                  </a:moveTo>
                  <a:cubicBezTo>
                    <a:pt x="3694" y="1"/>
                    <a:pt x="1" y="3673"/>
                    <a:pt x="1" y="8172"/>
                  </a:cubicBezTo>
                  <a:lnTo>
                    <a:pt x="1" y="123952"/>
                  </a:lnTo>
                  <a:cubicBezTo>
                    <a:pt x="1" y="128431"/>
                    <a:pt x="3694" y="132102"/>
                    <a:pt x="8172" y="132102"/>
                  </a:cubicBezTo>
                  <a:lnTo>
                    <a:pt x="55779" y="132102"/>
                  </a:lnTo>
                  <a:cubicBezTo>
                    <a:pt x="60257" y="132102"/>
                    <a:pt x="63950" y="128431"/>
                    <a:pt x="63950" y="123952"/>
                  </a:cubicBezTo>
                  <a:lnTo>
                    <a:pt x="63950" y="8172"/>
                  </a:lnTo>
                  <a:cubicBezTo>
                    <a:pt x="63950" y="3673"/>
                    <a:pt x="60257" y="1"/>
                    <a:pt x="55779" y="1"/>
                  </a:cubicBezTo>
                  <a:lnTo>
                    <a:pt x="8172" y="1"/>
                  </a:lnTo>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0" name="Google Shape;1330;p69"/>
            <p:cNvSpPr/>
            <p:nvPr/>
          </p:nvSpPr>
          <p:spPr>
            <a:xfrm>
              <a:off x="3376725" y="1721175"/>
              <a:ext cx="1434800" cy="2550700"/>
            </a:xfrm>
            <a:custGeom>
              <a:rect b="b" l="l" r="r" t="t"/>
              <a:pathLst>
                <a:path extrusionOk="0" h="102028" w="57392">
                  <a:moveTo>
                    <a:pt x="57392" y="1"/>
                  </a:moveTo>
                  <a:lnTo>
                    <a:pt x="57392" y="100435"/>
                  </a:lnTo>
                  <a:cubicBezTo>
                    <a:pt x="57392" y="101305"/>
                    <a:pt x="57052" y="102027"/>
                    <a:pt x="56670" y="102027"/>
                  </a:cubicBezTo>
                  <a:lnTo>
                    <a:pt x="701" y="102027"/>
                  </a:lnTo>
                  <a:cubicBezTo>
                    <a:pt x="319" y="102027"/>
                    <a:pt x="1" y="101305"/>
                    <a:pt x="1" y="100435"/>
                  </a:cubicBezTo>
                  <a:lnTo>
                    <a:pt x="1" y="1"/>
                  </a:lnTo>
                  <a:lnTo>
                    <a:pt x="57392" y="1"/>
                  </a:lnTo>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69"/>
            <p:cNvSpPr/>
            <p:nvPr/>
          </p:nvSpPr>
          <p:spPr>
            <a:xfrm>
              <a:off x="3874975" y="1552975"/>
              <a:ext cx="437775" cy="35575"/>
            </a:xfrm>
            <a:custGeom>
              <a:rect b="b" l="l" r="r" t="t"/>
              <a:pathLst>
                <a:path extrusionOk="0" h="1423" w="17511">
                  <a:moveTo>
                    <a:pt x="1316" y="0"/>
                  </a:moveTo>
                  <a:cubicBezTo>
                    <a:pt x="1720" y="0"/>
                    <a:pt x="2017" y="319"/>
                    <a:pt x="2017" y="722"/>
                  </a:cubicBezTo>
                  <a:cubicBezTo>
                    <a:pt x="2017" y="1104"/>
                    <a:pt x="1720" y="1422"/>
                    <a:pt x="1316" y="1422"/>
                  </a:cubicBezTo>
                  <a:lnTo>
                    <a:pt x="722" y="1422"/>
                  </a:lnTo>
                  <a:cubicBezTo>
                    <a:pt x="319" y="1422"/>
                    <a:pt x="1" y="1104"/>
                    <a:pt x="1" y="722"/>
                  </a:cubicBezTo>
                  <a:cubicBezTo>
                    <a:pt x="1" y="319"/>
                    <a:pt x="319" y="0"/>
                    <a:pt x="722" y="0"/>
                  </a:cubicBezTo>
                  <a:close/>
                  <a:moveTo>
                    <a:pt x="3672" y="1422"/>
                  </a:moveTo>
                  <a:cubicBezTo>
                    <a:pt x="3290" y="1422"/>
                    <a:pt x="2972" y="1104"/>
                    <a:pt x="2972" y="722"/>
                  </a:cubicBezTo>
                  <a:cubicBezTo>
                    <a:pt x="2972" y="319"/>
                    <a:pt x="3290" y="0"/>
                    <a:pt x="3672" y="0"/>
                  </a:cubicBezTo>
                  <a:lnTo>
                    <a:pt x="16789" y="0"/>
                  </a:lnTo>
                  <a:cubicBezTo>
                    <a:pt x="17192" y="0"/>
                    <a:pt x="17511" y="319"/>
                    <a:pt x="17511" y="722"/>
                  </a:cubicBezTo>
                  <a:cubicBezTo>
                    <a:pt x="17511" y="1104"/>
                    <a:pt x="17192" y="1422"/>
                    <a:pt x="16789" y="1422"/>
                  </a:cubicBezTo>
                  <a:lnTo>
                    <a:pt x="3672" y="1422"/>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69"/>
            <p:cNvSpPr/>
            <p:nvPr/>
          </p:nvSpPr>
          <p:spPr>
            <a:xfrm>
              <a:off x="3977925" y="4376375"/>
              <a:ext cx="231900" cy="231900"/>
            </a:xfrm>
            <a:custGeom>
              <a:rect b="b" l="l" r="r" t="t"/>
              <a:pathLst>
                <a:path extrusionOk="0" h="9276" w="9276">
                  <a:moveTo>
                    <a:pt x="4648" y="9275"/>
                  </a:moveTo>
                  <a:cubicBezTo>
                    <a:pt x="7195" y="9275"/>
                    <a:pt x="9275" y="7195"/>
                    <a:pt x="9275" y="4648"/>
                  </a:cubicBezTo>
                  <a:cubicBezTo>
                    <a:pt x="9275" y="2080"/>
                    <a:pt x="7195" y="0"/>
                    <a:pt x="4648" y="0"/>
                  </a:cubicBezTo>
                  <a:cubicBezTo>
                    <a:pt x="2080" y="0"/>
                    <a:pt x="0" y="2080"/>
                    <a:pt x="0" y="4648"/>
                  </a:cubicBezTo>
                  <a:cubicBezTo>
                    <a:pt x="0" y="7195"/>
                    <a:pt x="2080" y="9275"/>
                    <a:pt x="4648" y="9275"/>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33" name="Google Shape;1333;p69"/>
          <p:cNvSpPr txBox="1"/>
          <p:nvPr>
            <p:ph idx="1" type="subTitle"/>
          </p:nvPr>
        </p:nvSpPr>
        <p:spPr>
          <a:xfrm>
            <a:off x="1937300" y="406825"/>
            <a:ext cx="5376300" cy="4475100"/>
          </a:xfrm>
          <a:prstGeom prst="rect">
            <a:avLst/>
          </a:prstGeom>
        </p:spPr>
        <p:txBody>
          <a:bodyPr anchorCtr="0" anchor="t" bIns="91425" lIns="91425" spcFirstLastPara="1" rIns="91425" wrap="square" tIns="91425">
            <a:noAutofit/>
          </a:bodyPr>
          <a:lstStyle/>
          <a:p>
            <a:pPr indent="0" lvl="0" marL="177800" rtl="0" algn="just">
              <a:lnSpc>
                <a:spcPct val="115000"/>
              </a:lnSpc>
              <a:spcBef>
                <a:spcPts val="1200"/>
              </a:spcBef>
              <a:spcAft>
                <a:spcPts val="0"/>
              </a:spcAft>
              <a:buNone/>
            </a:pPr>
            <a:r>
              <a:rPr b="1" lang="en" sz="2300">
                <a:solidFill>
                  <a:srgbClr val="000000"/>
                </a:solidFill>
                <a:latin typeface="Arial"/>
                <a:ea typeface="Arial"/>
                <a:cs typeface="Arial"/>
                <a:sym typeface="Arial"/>
              </a:rPr>
              <a:t>Strategic targeting</a:t>
            </a:r>
            <a:r>
              <a:rPr lang="en" sz="2300">
                <a:solidFill>
                  <a:srgbClr val="000000"/>
                </a:solidFill>
                <a:latin typeface="Arial"/>
                <a:ea typeface="Arial"/>
                <a:cs typeface="Arial"/>
                <a:sym typeface="Arial"/>
              </a:rPr>
              <a:t> is concerned with customer needs and preferences</a:t>
            </a:r>
            <a:r>
              <a:rPr lang="en" sz="2300" u="sng">
                <a:solidFill>
                  <a:srgbClr val="000000"/>
                </a:solidFill>
                <a:latin typeface="Arial"/>
                <a:ea typeface="Arial"/>
                <a:cs typeface="Arial"/>
                <a:sym typeface="Arial"/>
              </a:rPr>
              <a:t> </a:t>
            </a:r>
            <a:r>
              <a:rPr lang="en" sz="2300">
                <a:solidFill>
                  <a:srgbClr val="000000"/>
                </a:solidFill>
                <a:latin typeface="Arial"/>
                <a:ea typeface="Arial"/>
                <a:cs typeface="Arial"/>
                <a:sym typeface="Arial"/>
              </a:rPr>
              <a:t>and their resources </a:t>
            </a:r>
            <a:r>
              <a:rPr b="1" lang="en" sz="2300">
                <a:solidFill>
                  <a:srgbClr val="000000"/>
                </a:solidFill>
                <a:latin typeface="Arial"/>
                <a:ea typeface="Arial"/>
                <a:cs typeface="Arial"/>
                <a:sym typeface="Arial"/>
              </a:rPr>
              <a:t>Tactical targeting</a:t>
            </a:r>
            <a:r>
              <a:rPr lang="en" sz="2300">
                <a:solidFill>
                  <a:srgbClr val="000000"/>
                </a:solidFill>
                <a:latin typeface="Arial"/>
                <a:ea typeface="Arial"/>
                <a:cs typeface="Arial"/>
                <a:sym typeface="Arial"/>
              </a:rPr>
              <a:t>, on the other hand, is concerned with the </a:t>
            </a:r>
            <a:r>
              <a:rPr b="1" lang="en" sz="2300">
                <a:solidFill>
                  <a:srgbClr val="000000"/>
                </a:solidFill>
                <a:latin typeface="Arial"/>
                <a:ea typeface="Arial"/>
                <a:cs typeface="Arial"/>
                <a:sym typeface="Arial"/>
              </a:rPr>
              <a:t>customer profile</a:t>
            </a:r>
            <a:r>
              <a:rPr lang="en" sz="2300">
                <a:solidFill>
                  <a:srgbClr val="000000"/>
                </a:solidFill>
                <a:latin typeface="Arial"/>
                <a:ea typeface="Arial"/>
                <a:cs typeface="Arial"/>
                <a:sym typeface="Arial"/>
              </a:rPr>
              <a:t>, which reflects customer’s readily observable characteristics such age, gender, income, social status, geographic location and buying behavior.</a:t>
            </a:r>
            <a:endParaRPr sz="23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1337" name="Shape 1337"/>
        <p:cNvGrpSpPr/>
        <p:nvPr/>
      </p:nvGrpSpPr>
      <p:grpSpPr>
        <a:xfrm>
          <a:off x="0" y="0"/>
          <a:ext cx="0" cy="0"/>
          <a:chOff x="0" y="0"/>
          <a:chExt cx="0" cy="0"/>
        </a:xfrm>
      </p:grpSpPr>
      <p:sp>
        <p:nvSpPr>
          <p:cNvPr id="1338" name="Google Shape;1338;p70"/>
          <p:cNvSpPr txBox="1"/>
          <p:nvPr>
            <p:ph type="title"/>
          </p:nvPr>
        </p:nvSpPr>
        <p:spPr>
          <a:xfrm>
            <a:off x="1435608" y="272010"/>
            <a:ext cx="6276900" cy="759000"/>
          </a:xfrm>
          <a:prstGeom prst="rect">
            <a:avLst/>
          </a:prstGeom>
        </p:spPr>
        <p:txBody>
          <a:bodyPr anchorCtr="0" anchor="t" bIns="91425" lIns="91425" spcFirstLastPara="1" rIns="91425" wrap="square" tIns="91425">
            <a:noAutofit/>
          </a:bodyPr>
          <a:lstStyle/>
          <a:p>
            <a:pPr indent="0" lvl="0" marL="177800" rtl="0" algn="just">
              <a:lnSpc>
                <a:spcPct val="115000"/>
              </a:lnSpc>
              <a:spcBef>
                <a:spcPts val="1200"/>
              </a:spcBef>
              <a:spcAft>
                <a:spcPts val="0"/>
              </a:spcAft>
              <a:buNone/>
            </a:pPr>
            <a:r>
              <a:rPr b="1" lang="en" sz="2400">
                <a:solidFill>
                  <a:srgbClr val="000000"/>
                </a:solidFill>
                <a:latin typeface="Arial"/>
                <a:ea typeface="Arial"/>
                <a:cs typeface="Arial"/>
                <a:sym typeface="Arial"/>
              </a:rPr>
              <a:t>Two Principles of Strategic Targeting:</a:t>
            </a:r>
            <a:endParaRPr b="1" sz="24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1339" name="Google Shape;1339;p70"/>
          <p:cNvGrpSpPr/>
          <p:nvPr/>
        </p:nvGrpSpPr>
        <p:grpSpPr>
          <a:xfrm>
            <a:off x="4568909" y="1267339"/>
            <a:ext cx="3045218" cy="2968981"/>
            <a:chOff x="2679875" y="2361475"/>
            <a:chExt cx="780425" cy="760575"/>
          </a:xfrm>
        </p:grpSpPr>
        <p:sp>
          <p:nvSpPr>
            <p:cNvPr id="1340" name="Google Shape;1340;p70"/>
            <p:cNvSpPr/>
            <p:nvPr/>
          </p:nvSpPr>
          <p:spPr>
            <a:xfrm>
              <a:off x="2812050" y="2361475"/>
              <a:ext cx="516050" cy="266400"/>
            </a:xfrm>
            <a:custGeom>
              <a:rect b="b" l="l" r="r" t="t"/>
              <a:pathLst>
                <a:path extrusionOk="0" h="10656" w="20642">
                  <a:moveTo>
                    <a:pt x="10321" y="0"/>
                  </a:moveTo>
                  <a:cubicBezTo>
                    <a:pt x="4630" y="0"/>
                    <a:pt x="1" y="4630"/>
                    <a:pt x="1" y="10321"/>
                  </a:cubicBezTo>
                  <a:cubicBezTo>
                    <a:pt x="1" y="10385"/>
                    <a:pt x="2" y="10450"/>
                    <a:pt x="4" y="10514"/>
                  </a:cubicBezTo>
                  <a:cubicBezTo>
                    <a:pt x="1580" y="9686"/>
                    <a:pt x="3307" y="9273"/>
                    <a:pt x="5033" y="9273"/>
                  </a:cubicBezTo>
                  <a:cubicBezTo>
                    <a:pt x="6858" y="9273"/>
                    <a:pt x="8681" y="9735"/>
                    <a:pt x="10321" y="10655"/>
                  </a:cubicBezTo>
                  <a:cubicBezTo>
                    <a:pt x="11962" y="9735"/>
                    <a:pt x="13786" y="9273"/>
                    <a:pt x="15610" y="9273"/>
                  </a:cubicBezTo>
                  <a:cubicBezTo>
                    <a:pt x="17337" y="9273"/>
                    <a:pt x="19065" y="9686"/>
                    <a:pt x="20640" y="10514"/>
                  </a:cubicBezTo>
                  <a:cubicBezTo>
                    <a:pt x="20640" y="10450"/>
                    <a:pt x="20642" y="10385"/>
                    <a:pt x="20642" y="10321"/>
                  </a:cubicBezTo>
                  <a:cubicBezTo>
                    <a:pt x="20642" y="4630"/>
                    <a:pt x="16012" y="0"/>
                    <a:pt x="1032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70"/>
            <p:cNvSpPr/>
            <p:nvPr/>
          </p:nvSpPr>
          <p:spPr>
            <a:xfrm>
              <a:off x="3082750" y="2645625"/>
              <a:ext cx="377550" cy="476425"/>
            </a:xfrm>
            <a:custGeom>
              <a:rect b="b" l="l" r="r" t="t"/>
              <a:pathLst>
                <a:path extrusionOk="0" h="19057" w="15102">
                  <a:moveTo>
                    <a:pt x="10272" y="0"/>
                  </a:moveTo>
                  <a:cubicBezTo>
                    <a:pt x="9934" y="3512"/>
                    <a:pt x="7912" y="6539"/>
                    <a:pt x="5024" y="8262"/>
                  </a:cubicBezTo>
                  <a:cubicBezTo>
                    <a:pt x="5031" y="8418"/>
                    <a:pt x="5036" y="8577"/>
                    <a:pt x="5036" y="8736"/>
                  </a:cubicBezTo>
                  <a:cubicBezTo>
                    <a:pt x="5036" y="12577"/>
                    <a:pt x="3024" y="15957"/>
                    <a:pt x="1" y="17879"/>
                  </a:cubicBezTo>
                  <a:cubicBezTo>
                    <a:pt x="1471" y="18653"/>
                    <a:pt x="3109" y="19056"/>
                    <a:pt x="4771" y="19056"/>
                  </a:cubicBezTo>
                  <a:cubicBezTo>
                    <a:pt x="4774" y="19056"/>
                    <a:pt x="4778" y="19056"/>
                    <a:pt x="4781" y="19056"/>
                  </a:cubicBezTo>
                  <a:cubicBezTo>
                    <a:pt x="10472" y="19056"/>
                    <a:pt x="15102" y="14427"/>
                    <a:pt x="15102" y="8736"/>
                  </a:cubicBezTo>
                  <a:cubicBezTo>
                    <a:pt x="15102" y="5062"/>
                    <a:pt x="13170" y="1831"/>
                    <a:pt x="10272"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2" name="Google Shape;1342;p70"/>
            <p:cNvSpPr/>
            <p:nvPr/>
          </p:nvSpPr>
          <p:spPr>
            <a:xfrm>
              <a:off x="3082750" y="2605975"/>
              <a:ext cx="244675" cy="231900"/>
            </a:xfrm>
            <a:custGeom>
              <a:rect b="b" l="l" r="r" t="t"/>
              <a:pathLst>
                <a:path extrusionOk="0" h="9276" w="9787">
                  <a:moveTo>
                    <a:pt x="4781" y="1"/>
                  </a:moveTo>
                  <a:cubicBezTo>
                    <a:pt x="3141" y="1"/>
                    <a:pt x="1499" y="393"/>
                    <a:pt x="1" y="1178"/>
                  </a:cubicBezTo>
                  <a:cubicBezTo>
                    <a:pt x="2747" y="2923"/>
                    <a:pt x="4656" y="5871"/>
                    <a:pt x="4984" y="9276"/>
                  </a:cubicBezTo>
                  <a:cubicBezTo>
                    <a:pt x="7683" y="7574"/>
                    <a:pt x="9542" y="4656"/>
                    <a:pt x="9787" y="1300"/>
                  </a:cubicBezTo>
                  <a:cubicBezTo>
                    <a:pt x="8232" y="434"/>
                    <a:pt x="6507" y="1"/>
                    <a:pt x="478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70"/>
            <p:cNvSpPr/>
            <p:nvPr/>
          </p:nvSpPr>
          <p:spPr>
            <a:xfrm>
              <a:off x="2679875" y="2645625"/>
              <a:ext cx="377575" cy="476425"/>
            </a:xfrm>
            <a:custGeom>
              <a:rect b="b" l="l" r="r" t="t"/>
              <a:pathLst>
                <a:path extrusionOk="0" h="19057" w="15103">
                  <a:moveTo>
                    <a:pt x="4831" y="0"/>
                  </a:moveTo>
                  <a:cubicBezTo>
                    <a:pt x="1931" y="1831"/>
                    <a:pt x="0" y="5062"/>
                    <a:pt x="0" y="8736"/>
                  </a:cubicBezTo>
                  <a:cubicBezTo>
                    <a:pt x="0" y="14427"/>
                    <a:pt x="4631" y="19056"/>
                    <a:pt x="10321" y="19056"/>
                  </a:cubicBezTo>
                  <a:cubicBezTo>
                    <a:pt x="10324" y="19056"/>
                    <a:pt x="10327" y="19056"/>
                    <a:pt x="10331" y="19056"/>
                  </a:cubicBezTo>
                  <a:cubicBezTo>
                    <a:pt x="11993" y="19056"/>
                    <a:pt x="13630" y="18653"/>
                    <a:pt x="15102" y="17879"/>
                  </a:cubicBezTo>
                  <a:cubicBezTo>
                    <a:pt x="12077" y="15957"/>
                    <a:pt x="10068" y="12577"/>
                    <a:pt x="10068" y="8736"/>
                  </a:cubicBezTo>
                  <a:cubicBezTo>
                    <a:pt x="10068" y="8577"/>
                    <a:pt x="10071" y="8418"/>
                    <a:pt x="10079" y="8262"/>
                  </a:cubicBezTo>
                  <a:cubicBezTo>
                    <a:pt x="7192" y="6540"/>
                    <a:pt x="5169" y="3512"/>
                    <a:pt x="4831" y="0"/>
                  </a:cubicBezTo>
                  <a:close/>
                </a:path>
              </a:pathLst>
            </a:custGeom>
            <a:solidFill>
              <a:srgbClr val="E573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70"/>
            <p:cNvSpPr/>
            <p:nvPr/>
          </p:nvSpPr>
          <p:spPr>
            <a:xfrm>
              <a:off x="2812775" y="2605975"/>
              <a:ext cx="244675" cy="231900"/>
            </a:xfrm>
            <a:custGeom>
              <a:rect b="b" l="l" r="r" t="t"/>
              <a:pathLst>
                <a:path extrusionOk="0" h="9276" w="9787">
                  <a:moveTo>
                    <a:pt x="5005" y="1"/>
                  </a:moveTo>
                  <a:cubicBezTo>
                    <a:pt x="3280" y="1"/>
                    <a:pt x="1555" y="434"/>
                    <a:pt x="1" y="1300"/>
                  </a:cubicBezTo>
                  <a:cubicBezTo>
                    <a:pt x="246" y="4658"/>
                    <a:pt x="2103" y="7574"/>
                    <a:pt x="4801" y="9276"/>
                  </a:cubicBezTo>
                  <a:cubicBezTo>
                    <a:pt x="5130" y="5871"/>
                    <a:pt x="7040" y="2923"/>
                    <a:pt x="9786" y="1178"/>
                  </a:cubicBezTo>
                  <a:cubicBezTo>
                    <a:pt x="8288" y="393"/>
                    <a:pt x="6646" y="1"/>
                    <a:pt x="500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70"/>
            <p:cNvSpPr/>
            <p:nvPr/>
          </p:nvSpPr>
          <p:spPr>
            <a:xfrm>
              <a:off x="2944250" y="2859150"/>
              <a:ext cx="251675" cy="226375"/>
            </a:xfrm>
            <a:custGeom>
              <a:rect b="b" l="l" r="r" t="t"/>
              <a:pathLst>
                <a:path extrusionOk="0" h="9055" w="10067">
                  <a:moveTo>
                    <a:pt x="4" y="1"/>
                  </a:moveTo>
                  <a:cubicBezTo>
                    <a:pt x="2" y="65"/>
                    <a:pt x="0" y="130"/>
                    <a:pt x="0" y="195"/>
                  </a:cubicBezTo>
                  <a:cubicBezTo>
                    <a:pt x="0" y="3954"/>
                    <a:pt x="2023" y="7250"/>
                    <a:pt x="5033" y="9055"/>
                  </a:cubicBezTo>
                  <a:cubicBezTo>
                    <a:pt x="8045" y="7250"/>
                    <a:pt x="10066" y="3954"/>
                    <a:pt x="10066" y="195"/>
                  </a:cubicBezTo>
                  <a:cubicBezTo>
                    <a:pt x="10066" y="130"/>
                    <a:pt x="10066" y="65"/>
                    <a:pt x="10065" y="1"/>
                  </a:cubicBezTo>
                  <a:cubicBezTo>
                    <a:pt x="8490" y="829"/>
                    <a:pt x="6762" y="1243"/>
                    <a:pt x="5034" y="1243"/>
                  </a:cubicBezTo>
                  <a:cubicBezTo>
                    <a:pt x="3306" y="1243"/>
                    <a:pt x="1578" y="829"/>
                    <a:pt x="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46" name="Google Shape;1346;p70"/>
          <p:cNvSpPr txBox="1"/>
          <p:nvPr/>
        </p:nvSpPr>
        <p:spPr>
          <a:xfrm>
            <a:off x="1554826" y="1133862"/>
            <a:ext cx="2562600" cy="329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200">
                <a:solidFill>
                  <a:schemeClr val="accent3"/>
                </a:solidFill>
                <a:latin typeface="Nunito"/>
                <a:ea typeface="Nunito"/>
                <a:cs typeface="Nunito"/>
                <a:sym typeface="Nunito"/>
              </a:rPr>
              <a:t>01</a:t>
            </a:r>
            <a:endParaRPr b="1" sz="2200">
              <a:solidFill>
                <a:schemeClr val="accent3"/>
              </a:solidFill>
              <a:latin typeface="Nunito"/>
              <a:ea typeface="Nunito"/>
              <a:cs typeface="Nunito"/>
              <a:sym typeface="Nunito"/>
            </a:endParaRPr>
          </a:p>
        </p:txBody>
      </p:sp>
      <p:sp>
        <p:nvSpPr>
          <p:cNvPr id="1347" name="Google Shape;1347;p70"/>
          <p:cNvSpPr txBox="1"/>
          <p:nvPr/>
        </p:nvSpPr>
        <p:spPr>
          <a:xfrm>
            <a:off x="1554825" y="1506537"/>
            <a:ext cx="2562600" cy="572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400"/>
              <a:t>target compatibility</a:t>
            </a:r>
            <a:r>
              <a:rPr b="1" lang="en" sz="1100"/>
              <a:t> </a:t>
            </a:r>
            <a:endParaRPr sz="1600">
              <a:solidFill>
                <a:schemeClr val="dk1"/>
              </a:solidFill>
              <a:latin typeface="Nunito"/>
              <a:ea typeface="Nunito"/>
              <a:cs typeface="Nunito"/>
              <a:sym typeface="Nunito"/>
            </a:endParaRPr>
          </a:p>
        </p:txBody>
      </p:sp>
      <p:sp>
        <p:nvSpPr>
          <p:cNvPr id="1348" name="Google Shape;1348;p70"/>
          <p:cNvSpPr txBox="1"/>
          <p:nvPr/>
        </p:nvSpPr>
        <p:spPr>
          <a:xfrm>
            <a:off x="1554825" y="2976821"/>
            <a:ext cx="2562600" cy="423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200">
                <a:solidFill>
                  <a:schemeClr val="accent3"/>
                </a:solidFill>
                <a:latin typeface="Nunito"/>
                <a:ea typeface="Nunito"/>
                <a:cs typeface="Nunito"/>
                <a:sym typeface="Nunito"/>
              </a:rPr>
              <a:t>02</a:t>
            </a:r>
            <a:endParaRPr b="1" sz="2200">
              <a:solidFill>
                <a:schemeClr val="accent3"/>
              </a:solidFill>
              <a:latin typeface="Nunito"/>
              <a:ea typeface="Nunito"/>
              <a:cs typeface="Nunito"/>
              <a:sym typeface="Nunito"/>
            </a:endParaRPr>
          </a:p>
        </p:txBody>
      </p:sp>
      <p:sp>
        <p:nvSpPr>
          <p:cNvPr id="1349" name="Google Shape;1349;p70"/>
          <p:cNvSpPr txBox="1"/>
          <p:nvPr/>
        </p:nvSpPr>
        <p:spPr>
          <a:xfrm>
            <a:off x="1554825" y="3400720"/>
            <a:ext cx="2562600" cy="858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400"/>
              <a:t>target attractiveness </a:t>
            </a:r>
            <a:endParaRPr sz="2400">
              <a:solidFill>
                <a:schemeClr val="dk1"/>
              </a:solidFill>
              <a:latin typeface="Nunito"/>
              <a:ea typeface="Nunito"/>
              <a:cs typeface="Nunito"/>
              <a:sym typeface="Nunito"/>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3" name="Shape 1353"/>
        <p:cNvGrpSpPr/>
        <p:nvPr/>
      </p:nvGrpSpPr>
      <p:grpSpPr>
        <a:xfrm>
          <a:off x="0" y="0"/>
          <a:ext cx="0" cy="0"/>
          <a:chOff x="0" y="0"/>
          <a:chExt cx="0" cy="0"/>
        </a:xfrm>
      </p:grpSpPr>
      <p:sp>
        <p:nvSpPr>
          <p:cNvPr id="1354" name="Google Shape;1354;p71"/>
          <p:cNvSpPr txBox="1"/>
          <p:nvPr>
            <p:ph type="title"/>
          </p:nvPr>
        </p:nvSpPr>
        <p:spPr>
          <a:xfrm>
            <a:off x="1435608" y="272070"/>
            <a:ext cx="6272700" cy="759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The Key Resources:</a:t>
            </a:r>
            <a:endParaRPr/>
          </a:p>
        </p:txBody>
      </p:sp>
      <p:sp>
        <p:nvSpPr>
          <p:cNvPr id="1355" name="Google Shape;1355;p71"/>
          <p:cNvSpPr txBox="1"/>
          <p:nvPr>
            <p:ph idx="1" type="subTitle"/>
          </p:nvPr>
        </p:nvSpPr>
        <p:spPr>
          <a:xfrm>
            <a:off x="1831375" y="1828490"/>
            <a:ext cx="2337000" cy="234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01</a:t>
            </a:r>
            <a:endParaRPr sz="2200">
              <a:solidFill>
                <a:schemeClr val="accent3"/>
              </a:solidFill>
            </a:endParaRPr>
          </a:p>
        </p:txBody>
      </p:sp>
      <p:sp>
        <p:nvSpPr>
          <p:cNvPr id="1356" name="Google Shape;1356;p71"/>
          <p:cNvSpPr txBox="1"/>
          <p:nvPr>
            <p:ph idx="2" type="subTitle"/>
          </p:nvPr>
        </p:nvSpPr>
        <p:spPr>
          <a:xfrm>
            <a:off x="1375375" y="2011700"/>
            <a:ext cx="2873100" cy="5760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lang="en" sz="2100">
                <a:solidFill>
                  <a:srgbClr val="000000"/>
                </a:solidFill>
                <a:latin typeface="Arial"/>
                <a:ea typeface="Arial"/>
                <a:cs typeface="Arial"/>
                <a:sym typeface="Arial"/>
              </a:rPr>
              <a:t>business</a:t>
            </a:r>
            <a:r>
              <a:rPr b="1" lang="en" sz="2100">
                <a:solidFill>
                  <a:srgbClr val="000000"/>
                </a:solidFill>
                <a:latin typeface="Arial"/>
                <a:ea typeface="Arial"/>
                <a:cs typeface="Arial"/>
                <a:sym typeface="Arial"/>
              </a:rPr>
              <a:t> </a:t>
            </a:r>
            <a:r>
              <a:rPr lang="en" sz="2100">
                <a:solidFill>
                  <a:srgbClr val="000000"/>
                </a:solidFill>
                <a:latin typeface="Arial"/>
                <a:ea typeface="Arial"/>
                <a:cs typeface="Arial"/>
                <a:sym typeface="Arial"/>
              </a:rPr>
              <a:t>infrastructure</a:t>
            </a:r>
            <a:endParaRPr sz="2100"/>
          </a:p>
        </p:txBody>
      </p:sp>
      <p:sp>
        <p:nvSpPr>
          <p:cNvPr id="1357" name="Google Shape;1357;p71"/>
          <p:cNvSpPr txBox="1"/>
          <p:nvPr>
            <p:ph idx="3" type="subTitle"/>
          </p:nvPr>
        </p:nvSpPr>
        <p:spPr>
          <a:xfrm>
            <a:off x="4800000" y="1828144"/>
            <a:ext cx="2337000" cy="234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03</a:t>
            </a:r>
            <a:endParaRPr sz="2200">
              <a:solidFill>
                <a:schemeClr val="accent3"/>
              </a:solidFill>
            </a:endParaRPr>
          </a:p>
        </p:txBody>
      </p:sp>
      <p:sp>
        <p:nvSpPr>
          <p:cNvPr id="1358" name="Google Shape;1358;p71"/>
          <p:cNvSpPr txBox="1"/>
          <p:nvPr>
            <p:ph idx="4" type="subTitle"/>
          </p:nvPr>
        </p:nvSpPr>
        <p:spPr>
          <a:xfrm>
            <a:off x="4800000" y="2011689"/>
            <a:ext cx="2337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lang="en" sz="2100">
                <a:solidFill>
                  <a:srgbClr val="000000"/>
                </a:solidFill>
                <a:latin typeface="Arial"/>
                <a:ea typeface="Arial"/>
                <a:cs typeface="Arial"/>
                <a:sym typeface="Arial"/>
              </a:rPr>
              <a:t>skilled employees</a:t>
            </a:r>
            <a:endParaRPr sz="2100"/>
          </a:p>
        </p:txBody>
      </p:sp>
      <p:sp>
        <p:nvSpPr>
          <p:cNvPr id="1359" name="Google Shape;1359;p71"/>
          <p:cNvSpPr txBox="1"/>
          <p:nvPr>
            <p:ph idx="5" type="subTitle"/>
          </p:nvPr>
        </p:nvSpPr>
        <p:spPr>
          <a:xfrm>
            <a:off x="1831375" y="3515228"/>
            <a:ext cx="2337000" cy="234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02</a:t>
            </a:r>
            <a:endParaRPr sz="2200">
              <a:solidFill>
                <a:schemeClr val="accent3"/>
              </a:solidFill>
            </a:endParaRPr>
          </a:p>
        </p:txBody>
      </p:sp>
      <p:sp>
        <p:nvSpPr>
          <p:cNvPr id="1360" name="Google Shape;1360;p71"/>
          <p:cNvSpPr txBox="1"/>
          <p:nvPr>
            <p:ph idx="6" type="subTitle"/>
          </p:nvPr>
        </p:nvSpPr>
        <p:spPr>
          <a:xfrm>
            <a:off x="1300000" y="3698700"/>
            <a:ext cx="3438300" cy="5760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1200"/>
              </a:spcAft>
              <a:buNone/>
            </a:pPr>
            <a:r>
              <a:rPr lang="en" sz="2100">
                <a:solidFill>
                  <a:srgbClr val="000000"/>
                </a:solidFill>
                <a:latin typeface="Arial"/>
                <a:ea typeface="Arial"/>
                <a:cs typeface="Arial"/>
                <a:sym typeface="Arial"/>
              </a:rPr>
              <a:t>access to scarce resources</a:t>
            </a:r>
            <a:endParaRPr sz="2100"/>
          </a:p>
        </p:txBody>
      </p:sp>
      <p:sp>
        <p:nvSpPr>
          <p:cNvPr id="1361" name="Google Shape;1361;p71"/>
          <p:cNvSpPr txBox="1"/>
          <p:nvPr>
            <p:ph idx="7" type="subTitle"/>
          </p:nvPr>
        </p:nvSpPr>
        <p:spPr>
          <a:xfrm>
            <a:off x="4800000" y="3515219"/>
            <a:ext cx="2337000" cy="234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04</a:t>
            </a:r>
            <a:endParaRPr sz="2200">
              <a:solidFill>
                <a:schemeClr val="accent3"/>
              </a:solidFill>
            </a:endParaRPr>
          </a:p>
        </p:txBody>
      </p:sp>
      <p:sp>
        <p:nvSpPr>
          <p:cNvPr id="1362" name="Google Shape;1362;p71"/>
          <p:cNvSpPr txBox="1"/>
          <p:nvPr>
            <p:ph idx="8" type="subTitle"/>
          </p:nvPr>
        </p:nvSpPr>
        <p:spPr>
          <a:xfrm>
            <a:off x="4800000" y="3698700"/>
            <a:ext cx="27927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lang="en" sz="2100">
                <a:solidFill>
                  <a:srgbClr val="000000"/>
                </a:solidFill>
                <a:latin typeface="Arial"/>
                <a:ea typeface="Arial"/>
                <a:cs typeface="Arial"/>
                <a:sym typeface="Arial"/>
              </a:rPr>
              <a:t>collaborator networks</a:t>
            </a:r>
            <a:endParaRPr sz="2100"/>
          </a:p>
        </p:txBody>
      </p:sp>
      <p:grpSp>
        <p:nvGrpSpPr>
          <p:cNvPr id="1363" name="Google Shape;1363;p71"/>
          <p:cNvGrpSpPr/>
          <p:nvPr/>
        </p:nvGrpSpPr>
        <p:grpSpPr>
          <a:xfrm>
            <a:off x="2866164" y="1405392"/>
            <a:ext cx="267423" cy="272160"/>
            <a:chOff x="-65144125" y="4094450"/>
            <a:chExt cx="311900" cy="317425"/>
          </a:xfrm>
        </p:grpSpPr>
        <p:sp>
          <p:nvSpPr>
            <p:cNvPr id="1364" name="Google Shape;1364;p71"/>
            <p:cNvSpPr/>
            <p:nvPr/>
          </p:nvSpPr>
          <p:spPr>
            <a:xfrm>
              <a:off x="-65079550" y="4183450"/>
              <a:ext cx="185900" cy="185900"/>
            </a:xfrm>
            <a:custGeom>
              <a:rect b="b" l="l" r="r" t="t"/>
              <a:pathLst>
                <a:path extrusionOk="0" h="7436" w="7436">
                  <a:moveTo>
                    <a:pt x="3687" y="0"/>
                  </a:moveTo>
                  <a:cubicBezTo>
                    <a:pt x="1639" y="0"/>
                    <a:pt x="1" y="1639"/>
                    <a:pt x="1" y="3686"/>
                  </a:cubicBezTo>
                  <a:cubicBezTo>
                    <a:pt x="1" y="5734"/>
                    <a:pt x="1639" y="7435"/>
                    <a:pt x="3687" y="7435"/>
                  </a:cubicBezTo>
                  <a:cubicBezTo>
                    <a:pt x="5735" y="7435"/>
                    <a:pt x="7436" y="5797"/>
                    <a:pt x="7436" y="3686"/>
                  </a:cubicBezTo>
                  <a:cubicBezTo>
                    <a:pt x="7436" y="3466"/>
                    <a:pt x="7247" y="3308"/>
                    <a:pt x="7058" y="3308"/>
                  </a:cubicBezTo>
                  <a:lnTo>
                    <a:pt x="4096" y="3308"/>
                  </a:lnTo>
                  <a:lnTo>
                    <a:pt x="4096" y="378"/>
                  </a:lnTo>
                  <a:cubicBezTo>
                    <a:pt x="4096" y="158"/>
                    <a:pt x="3907" y="0"/>
                    <a:pt x="36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71"/>
            <p:cNvSpPr/>
            <p:nvPr/>
          </p:nvSpPr>
          <p:spPr>
            <a:xfrm>
              <a:off x="-65039375" y="4094450"/>
              <a:ext cx="104775" cy="19700"/>
            </a:xfrm>
            <a:custGeom>
              <a:rect b="b" l="l" r="r" t="t"/>
              <a:pathLst>
                <a:path extrusionOk="0" h="788" w="4191">
                  <a:moveTo>
                    <a:pt x="473" y="0"/>
                  </a:moveTo>
                  <a:cubicBezTo>
                    <a:pt x="252" y="0"/>
                    <a:pt x="32" y="221"/>
                    <a:pt x="32" y="410"/>
                  </a:cubicBezTo>
                  <a:cubicBezTo>
                    <a:pt x="0" y="599"/>
                    <a:pt x="158" y="756"/>
                    <a:pt x="347" y="788"/>
                  </a:cubicBezTo>
                  <a:lnTo>
                    <a:pt x="3813" y="788"/>
                  </a:lnTo>
                  <a:cubicBezTo>
                    <a:pt x="4033" y="756"/>
                    <a:pt x="4191" y="599"/>
                    <a:pt x="4191" y="410"/>
                  </a:cubicBezTo>
                  <a:cubicBezTo>
                    <a:pt x="4191" y="158"/>
                    <a:pt x="3970" y="0"/>
                    <a:pt x="37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6" name="Google Shape;1366;p71"/>
            <p:cNvSpPr/>
            <p:nvPr/>
          </p:nvSpPr>
          <p:spPr>
            <a:xfrm>
              <a:off x="-65144125" y="4121025"/>
              <a:ext cx="311900" cy="290850"/>
            </a:xfrm>
            <a:custGeom>
              <a:rect b="b" l="l" r="r" t="t"/>
              <a:pathLst>
                <a:path extrusionOk="0" h="11634" w="12476">
                  <a:moveTo>
                    <a:pt x="6321" y="1678"/>
                  </a:moveTo>
                  <a:cubicBezTo>
                    <a:pt x="7437" y="1678"/>
                    <a:pt x="8570" y="2088"/>
                    <a:pt x="9483" y="3001"/>
                  </a:cubicBezTo>
                  <a:cubicBezTo>
                    <a:pt x="10334" y="3884"/>
                    <a:pt x="10806" y="5018"/>
                    <a:pt x="10806" y="6246"/>
                  </a:cubicBezTo>
                  <a:cubicBezTo>
                    <a:pt x="10806" y="8767"/>
                    <a:pt x="8759" y="10815"/>
                    <a:pt x="6238" y="10815"/>
                  </a:cubicBezTo>
                  <a:cubicBezTo>
                    <a:pt x="3718" y="10815"/>
                    <a:pt x="1702" y="8767"/>
                    <a:pt x="1702" y="6246"/>
                  </a:cubicBezTo>
                  <a:cubicBezTo>
                    <a:pt x="1702" y="3492"/>
                    <a:pt x="3974" y="1678"/>
                    <a:pt x="6321" y="1678"/>
                  </a:cubicBezTo>
                  <a:close/>
                  <a:moveTo>
                    <a:pt x="1367" y="1"/>
                  </a:moveTo>
                  <a:cubicBezTo>
                    <a:pt x="1048" y="1"/>
                    <a:pt x="725" y="119"/>
                    <a:pt x="473" y="355"/>
                  </a:cubicBezTo>
                  <a:cubicBezTo>
                    <a:pt x="0" y="828"/>
                    <a:pt x="0" y="1615"/>
                    <a:pt x="473" y="2119"/>
                  </a:cubicBezTo>
                  <a:cubicBezTo>
                    <a:pt x="696" y="2363"/>
                    <a:pt x="997" y="2488"/>
                    <a:pt x="1327" y="2488"/>
                  </a:cubicBezTo>
                  <a:cubicBezTo>
                    <a:pt x="1509" y="2488"/>
                    <a:pt x="1700" y="2450"/>
                    <a:pt x="1891" y="2371"/>
                  </a:cubicBezTo>
                  <a:lnTo>
                    <a:pt x="2237" y="2718"/>
                  </a:lnTo>
                  <a:cubicBezTo>
                    <a:pt x="1386" y="3695"/>
                    <a:pt x="914" y="4923"/>
                    <a:pt x="914" y="6215"/>
                  </a:cubicBezTo>
                  <a:cubicBezTo>
                    <a:pt x="914" y="9176"/>
                    <a:pt x="3340" y="11634"/>
                    <a:pt x="6301" y="11634"/>
                  </a:cubicBezTo>
                  <a:cubicBezTo>
                    <a:pt x="9231" y="11634"/>
                    <a:pt x="11689" y="9208"/>
                    <a:pt x="11689" y="6215"/>
                  </a:cubicBezTo>
                  <a:cubicBezTo>
                    <a:pt x="11689" y="4923"/>
                    <a:pt x="11216" y="3695"/>
                    <a:pt x="10365" y="2718"/>
                  </a:cubicBezTo>
                  <a:lnTo>
                    <a:pt x="10743" y="2371"/>
                  </a:lnTo>
                  <a:cubicBezTo>
                    <a:pt x="10901" y="2466"/>
                    <a:pt x="11059" y="2497"/>
                    <a:pt x="11248" y="2497"/>
                  </a:cubicBezTo>
                  <a:cubicBezTo>
                    <a:pt x="11909" y="2497"/>
                    <a:pt x="12476" y="1930"/>
                    <a:pt x="12476" y="1269"/>
                  </a:cubicBezTo>
                  <a:cubicBezTo>
                    <a:pt x="12476" y="607"/>
                    <a:pt x="11909" y="8"/>
                    <a:pt x="11248" y="8"/>
                  </a:cubicBezTo>
                  <a:cubicBezTo>
                    <a:pt x="10586" y="8"/>
                    <a:pt x="10019" y="544"/>
                    <a:pt x="10019" y="1269"/>
                  </a:cubicBezTo>
                  <a:cubicBezTo>
                    <a:pt x="10019" y="1458"/>
                    <a:pt x="10050" y="1615"/>
                    <a:pt x="10145" y="1773"/>
                  </a:cubicBezTo>
                  <a:lnTo>
                    <a:pt x="9798" y="2119"/>
                  </a:lnTo>
                  <a:cubicBezTo>
                    <a:pt x="9137" y="1584"/>
                    <a:pt x="8381" y="1206"/>
                    <a:pt x="7561" y="985"/>
                  </a:cubicBezTo>
                  <a:lnTo>
                    <a:pt x="7561" y="544"/>
                  </a:lnTo>
                  <a:lnTo>
                    <a:pt x="5073" y="544"/>
                  </a:lnTo>
                  <a:lnTo>
                    <a:pt x="5073" y="985"/>
                  </a:lnTo>
                  <a:cubicBezTo>
                    <a:pt x="4222" y="1206"/>
                    <a:pt x="3434" y="1584"/>
                    <a:pt x="2836" y="2119"/>
                  </a:cubicBezTo>
                  <a:lnTo>
                    <a:pt x="2458" y="1773"/>
                  </a:lnTo>
                  <a:cubicBezTo>
                    <a:pt x="2710" y="1269"/>
                    <a:pt x="2584" y="733"/>
                    <a:pt x="2237" y="355"/>
                  </a:cubicBezTo>
                  <a:cubicBezTo>
                    <a:pt x="2001" y="119"/>
                    <a:pt x="1686" y="1"/>
                    <a:pt x="13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67" name="Google Shape;1367;p71"/>
          <p:cNvSpPr/>
          <p:nvPr/>
        </p:nvSpPr>
        <p:spPr>
          <a:xfrm>
            <a:off x="2863139" y="3089399"/>
            <a:ext cx="273511" cy="273532"/>
          </a:xfrm>
          <a:custGeom>
            <a:rect b="b" l="l" r="r" t="t"/>
            <a:pathLst>
              <a:path extrusionOk="0" h="12761" w="12760">
                <a:moveTo>
                  <a:pt x="6427" y="3592"/>
                </a:moveTo>
                <a:cubicBezTo>
                  <a:pt x="7939" y="3592"/>
                  <a:pt x="9168" y="4821"/>
                  <a:pt x="9168" y="6365"/>
                </a:cubicBezTo>
                <a:cubicBezTo>
                  <a:pt x="9168" y="7846"/>
                  <a:pt x="7908" y="9106"/>
                  <a:pt x="6427" y="9106"/>
                </a:cubicBezTo>
                <a:cubicBezTo>
                  <a:pt x="4883" y="9106"/>
                  <a:pt x="3655" y="7877"/>
                  <a:pt x="3655" y="6365"/>
                </a:cubicBezTo>
                <a:cubicBezTo>
                  <a:pt x="3655" y="4821"/>
                  <a:pt x="4883" y="3592"/>
                  <a:pt x="6427" y="3592"/>
                </a:cubicBezTo>
                <a:close/>
                <a:moveTo>
                  <a:pt x="5829" y="1"/>
                </a:moveTo>
                <a:cubicBezTo>
                  <a:pt x="5356" y="1"/>
                  <a:pt x="5009" y="347"/>
                  <a:pt x="5009" y="852"/>
                </a:cubicBezTo>
                <a:lnTo>
                  <a:pt x="5009" y="1576"/>
                </a:lnTo>
                <a:cubicBezTo>
                  <a:pt x="4631" y="1702"/>
                  <a:pt x="4285" y="1828"/>
                  <a:pt x="3970" y="2017"/>
                </a:cubicBezTo>
                <a:lnTo>
                  <a:pt x="3466" y="1513"/>
                </a:lnTo>
                <a:cubicBezTo>
                  <a:pt x="3308" y="1356"/>
                  <a:pt x="3088" y="1277"/>
                  <a:pt x="2867" y="1277"/>
                </a:cubicBezTo>
                <a:cubicBezTo>
                  <a:pt x="2647" y="1277"/>
                  <a:pt x="2426" y="1356"/>
                  <a:pt x="2269" y="1513"/>
                </a:cubicBezTo>
                <a:lnTo>
                  <a:pt x="1481" y="2301"/>
                </a:lnTo>
                <a:cubicBezTo>
                  <a:pt x="1166" y="2616"/>
                  <a:pt x="1166" y="3151"/>
                  <a:pt x="1481" y="3466"/>
                </a:cubicBezTo>
                <a:lnTo>
                  <a:pt x="2017" y="4002"/>
                </a:lnTo>
                <a:cubicBezTo>
                  <a:pt x="1796" y="4317"/>
                  <a:pt x="1701" y="4664"/>
                  <a:pt x="1575" y="5010"/>
                </a:cubicBezTo>
                <a:lnTo>
                  <a:pt x="819" y="5010"/>
                </a:lnTo>
                <a:cubicBezTo>
                  <a:pt x="347" y="5010"/>
                  <a:pt x="0" y="5357"/>
                  <a:pt x="0" y="5829"/>
                </a:cubicBezTo>
                <a:lnTo>
                  <a:pt x="0" y="6932"/>
                </a:lnTo>
                <a:cubicBezTo>
                  <a:pt x="0" y="7405"/>
                  <a:pt x="347" y="7783"/>
                  <a:pt x="819" y="7783"/>
                </a:cubicBezTo>
                <a:lnTo>
                  <a:pt x="1575" y="7783"/>
                </a:lnTo>
                <a:cubicBezTo>
                  <a:pt x="1701" y="8129"/>
                  <a:pt x="1796" y="8476"/>
                  <a:pt x="2017" y="8791"/>
                </a:cubicBezTo>
                <a:lnTo>
                  <a:pt x="1481" y="9295"/>
                </a:lnTo>
                <a:cubicBezTo>
                  <a:pt x="1166" y="9610"/>
                  <a:pt x="1166" y="10177"/>
                  <a:pt x="1481" y="10492"/>
                </a:cubicBezTo>
                <a:lnTo>
                  <a:pt x="2269" y="11280"/>
                </a:lnTo>
                <a:cubicBezTo>
                  <a:pt x="2426" y="11437"/>
                  <a:pt x="2647" y="11516"/>
                  <a:pt x="2867" y="11516"/>
                </a:cubicBezTo>
                <a:cubicBezTo>
                  <a:pt x="3088" y="11516"/>
                  <a:pt x="3308" y="11437"/>
                  <a:pt x="3466" y="11280"/>
                </a:cubicBezTo>
                <a:lnTo>
                  <a:pt x="3970" y="10776"/>
                </a:lnTo>
                <a:cubicBezTo>
                  <a:pt x="4285" y="10965"/>
                  <a:pt x="4631" y="11091"/>
                  <a:pt x="5009" y="11185"/>
                </a:cubicBezTo>
                <a:lnTo>
                  <a:pt x="5009" y="11941"/>
                </a:lnTo>
                <a:cubicBezTo>
                  <a:pt x="5009" y="12414"/>
                  <a:pt x="5356" y="12760"/>
                  <a:pt x="5829" y="12760"/>
                </a:cubicBezTo>
                <a:lnTo>
                  <a:pt x="6931" y="12760"/>
                </a:lnTo>
                <a:cubicBezTo>
                  <a:pt x="7404" y="12760"/>
                  <a:pt x="7750" y="12414"/>
                  <a:pt x="7750" y="11941"/>
                </a:cubicBezTo>
                <a:lnTo>
                  <a:pt x="7750" y="11185"/>
                </a:lnTo>
                <a:cubicBezTo>
                  <a:pt x="8097" y="11091"/>
                  <a:pt x="8475" y="10965"/>
                  <a:pt x="8790" y="10776"/>
                </a:cubicBezTo>
                <a:lnTo>
                  <a:pt x="9294" y="11280"/>
                </a:lnTo>
                <a:cubicBezTo>
                  <a:pt x="9452" y="11437"/>
                  <a:pt x="9664" y="11516"/>
                  <a:pt x="9877" y="11516"/>
                </a:cubicBezTo>
                <a:cubicBezTo>
                  <a:pt x="10090" y="11516"/>
                  <a:pt x="10302" y="11437"/>
                  <a:pt x="10460" y="11280"/>
                </a:cubicBezTo>
                <a:lnTo>
                  <a:pt x="11247" y="10492"/>
                </a:lnTo>
                <a:cubicBezTo>
                  <a:pt x="11563" y="10177"/>
                  <a:pt x="11563" y="9610"/>
                  <a:pt x="11247" y="9295"/>
                </a:cubicBezTo>
                <a:lnTo>
                  <a:pt x="10743" y="8791"/>
                </a:lnTo>
                <a:cubicBezTo>
                  <a:pt x="10932" y="8476"/>
                  <a:pt x="11058" y="8129"/>
                  <a:pt x="11184" y="7783"/>
                </a:cubicBezTo>
                <a:lnTo>
                  <a:pt x="11941" y="7783"/>
                </a:lnTo>
                <a:cubicBezTo>
                  <a:pt x="12413" y="7783"/>
                  <a:pt x="12760" y="7405"/>
                  <a:pt x="12760" y="6932"/>
                </a:cubicBezTo>
                <a:lnTo>
                  <a:pt x="12760" y="5829"/>
                </a:lnTo>
                <a:cubicBezTo>
                  <a:pt x="12760" y="5325"/>
                  <a:pt x="12350" y="4979"/>
                  <a:pt x="11941" y="4979"/>
                </a:cubicBezTo>
                <a:lnTo>
                  <a:pt x="11184" y="4979"/>
                </a:lnTo>
                <a:cubicBezTo>
                  <a:pt x="11058" y="4632"/>
                  <a:pt x="10932" y="4254"/>
                  <a:pt x="10743" y="3939"/>
                </a:cubicBezTo>
                <a:lnTo>
                  <a:pt x="11247" y="3435"/>
                </a:lnTo>
                <a:cubicBezTo>
                  <a:pt x="11563" y="3120"/>
                  <a:pt x="11563" y="2553"/>
                  <a:pt x="11247" y="2238"/>
                </a:cubicBezTo>
                <a:lnTo>
                  <a:pt x="10460" y="1450"/>
                </a:lnTo>
                <a:cubicBezTo>
                  <a:pt x="10302" y="1293"/>
                  <a:pt x="10090" y="1214"/>
                  <a:pt x="9877" y="1214"/>
                </a:cubicBezTo>
                <a:cubicBezTo>
                  <a:pt x="9664" y="1214"/>
                  <a:pt x="9452" y="1293"/>
                  <a:pt x="9294" y="1450"/>
                </a:cubicBezTo>
                <a:lnTo>
                  <a:pt x="8790" y="1986"/>
                </a:lnTo>
                <a:cubicBezTo>
                  <a:pt x="8475" y="1765"/>
                  <a:pt x="8097" y="1671"/>
                  <a:pt x="7750" y="1545"/>
                </a:cubicBezTo>
                <a:lnTo>
                  <a:pt x="7750" y="852"/>
                </a:lnTo>
                <a:cubicBezTo>
                  <a:pt x="7750" y="379"/>
                  <a:pt x="7404" y="1"/>
                  <a:pt x="6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68" name="Google Shape;1368;p71"/>
          <p:cNvGrpSpPr/>
          <p:nvPr/>
        </p:nvGrpSpPr>
        <p:grpSpPr>
          <a:xfrm>
            <a:off x="5831174" y="1404772"/>
            <a:ext cx="274668" cy="272739"/>
            <a:chOff x="-63250675" y="3744075"/>
            <a:chExt cx="320350" cy="318100"/>
          </a:xfrm>
        </p:grpSpPr>
        <p:sp>
          <p:nvSpPr>
            <p:cNvPr id="1369" name="Google Shape;1369;p71"/>
            <p:cNvSpPr/>
            <p:nvPr/>
          </p:nvSpPr>
          <p:spPr>
            <a:xfrm>
              <a:off x="-63126250" y="3744075"/>
              <a:ext cx="195925" cy="192875"/>
            </a:xfrm>
            <a:custGeom>
              <a:rect b="b" l="l" r="r" t="t"/>
              <a:pathLst>
                <a:path extrusionOk="0" h="7715" w="7837">
                  <a:moveTo>
                    <a:pt x="6020" y="0"/>
                  </a:moveTo>
                  <a:cubicBezTo>
                    <a:pt x="5921" y="0"/>
                    <a:pt x="5820" y="37"/>
                    <a:pt x="5735" y="122"/>
                  </a:cubicBezTo>
                  <a:lnTo>
                    <a:pt x="4097" y="1760"/>
                  </a:lnTo>
                  <a:cubicBezTo>
                    <a:pt x="4034" y="1854"/>
                    <a:pt x="3971" y="1917"/>
                    <a:pt x="3971" y="2012"/>
                  </a:cubicBezTo>
                  <a:lnTo>
                    <a:pt x="3782" y="3304"/>
                  </a:lnTo>
                  <a:lnTo>
                    <a:pt x="1734" y="5351"/>
                  </a:lnTo>
                  <a:cubicBezTo>
                    <a:pt x="1576" y="5288"/>
                    <a:pt x="1387" y="5225"/>
                    <a:pt x="1230" y="5225"/>
                  </a:cubicBezTo>
                  <a:cubicBezTo>
                    <a:pt x="537" y="5225"/>
                    <a:pt x="1" y="5793"/>
                    <a:pt x="1" y="6486"/>
                  </a:cubicBezTo>
                  <a:cubicBezTo>
                    <a:pt x="1" y="7210"/>
                    <a:pt x="537" y="7714"/>
                    <a:pt x="1230" y="7714"/>
                  </a:cubicBezTo>
                  <a:cubicBezTo>
                    <a:pt x="1891" y="7714"/>
                    <a:pt x="2458" y="7179"/>
                    <a:pt x="2458" y="6486"/>
                  </a:cubicBezTo>
                  <a:cubicBezTo>
                    <a:pt x="2458" y="6297"/>
                    <a:pt x="2395" y="6139"/>
                    <a:pt x="2332" y="5982"/>
                  </a:cubicBezTo>
                  <a:lnTo>
                    <a:pt x="4380" y="3934"/>
                  </a:lnTo>
                  <a:lnTo>
                    <a:pt x="5672" y="3745"/>
                  </a:lnTo>
                  <a:cubicBezTo>
                    <a:pt x="5735" y="3745"/>
                    <a:pt x="5829" y="3713"/>
                    <a:pt x="5924" y="3619"/>
                  </a:cubicBezTo>
                  <a:lnTo>
                    <a:pt x="7562" y="1980"/>
                  </a:lnTo>
                  <a:cubicBezTo>
                    <a:pt x="7837" y="1706"/>
                    <a:pt x="7609" y="1254"/>
                    <a:pt x="7251" y="1254"/>
                  </a:cubicBezTo>
                  <a:cubicBezTo>
                    <a:pt x="7240" y="1254"/>
                    <a:pt x="7228" y="1255"/>
                    <a:pt x="7216" y="1256"/>
                  </a:cubicBezTo>
                  <a:lnTo>
                    <a:pt x="6302" y="1382"/>
                  </a:lnTo>
                  <a:lnTo>
                    <a:pt x="6428" y="468"/>
                  </a:lnTo>
                  <a:cubicBezTo>
                    <a:pt x="6472" y="203"/>
                    <a:pt x="6253" y="0"/>
                    <a:pt x="60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0" name="Google Shape;1370;p71"/>
            <p:cNvSpPr/>
            <p:nvPr/>
          </p:nvSpPr>
          <p:spPr>
            <a:xfrm>
              <a:off x="-63190025" y="3814050"/>
              <a:ext cx="186675" cy="185900"/>
            </a:xfrm>
            <a:custGeom>
              <a:rect b="b" l="l" r="r" t="t"/>
              <a:pathLst>
                <a:path extrusionOk="0" h="7436" w="7467">
                  <a:moveTo>
                    <a:pt x="3718" y="1"/>
                  </a:moveTo>
                  <a:cubicBezTo>
                    <a:pt x="1670" y="1"/>
                    <a:pt x="0" y="1670"/>
                    <a:pt x="0" y="3750"/>
                  </a:cubicBezTo>
                  <a:cubicBezTo>
                    <a:pt x="0" y="5797"/>
                    <a:pt x="1638" y="7436"/>
                    <a:pt x="3718" y="7436"/>
                  </a:cubicBezTo>
                  <a:cubicBezTo>
                    <a:pt x="5765" y="7436"/>
                    <a:pt x="7467" y="5797"/>
                    <a:pt x="7467" y="3750"/>
                  </a:cubicBezTo>
                  <a:cubicBezTo>
                    <a:pt x="7467" y="3151"/>
                    <a:pt x="7341" y="2647"/>
                    <a:pt x="7120" y="2143"/>
                  </a:cubicBezTo>
                  <a:lnTo>
                    <a:pt x="5828" y="3435"/>
                  </a:lnTo>
                  <a:cubicBezTo>
                    <a:pt x="5828" y="3498"/>
                    <a:pt x="5860" y="3624"/>
                    <a:pt x="5860" y="3718"/>
                  </a:cubicBezTo>
                  <a:cubicBezTo>
                    <a:pt x="5860" y="4852"/>
                    <a:pt x="4915" y="5797"/>
                    <a:pt x="3781" y="5797"/>
                  </a:cubicBezTo>
                  <a:cubicBezTo>
                    <a:pt x="2615" y="5797"/>
                    <a:pt x="1670" y="4852"/>
                    <a:pt x="1670" y="3718"/>
                  </a:cubicBezTo>
                  <a:cubicBezTo>
                    <a:pt x="1733" y="2552"/>
                    <a:pt x="2615" y="1607"/>
                    <a:pt x="3781" y="1607"/>
                  </a:cubicBezTo>
                  <a:cubicBezTo>
                    <a:pt x="3875" y="1607"/>
                    <a:pt x="3970" y="1607"/>
                    <a:pt x="4033" y="1670"/>
                  </a:cubicBezTo>
                  <a:lnTo>
                    <a:pt x="5356" y="347"/>
                  </a:lnTo>
                  <a:cubicBezTo>
                    <a:pt x="4883" y="127"/>
                    <a:pt x="4316" y="1"/>
                    <a:pt x="37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71"/>
            <p:cNvSpPr/>
            <p:nvPr/>
          </p:nvSpPr>
          <p:spPr>
            <a:xfrm>
              <a:off x="-63250675" y="3751050"/>
              <a:ext cx="311125" cy="311125"/>
            </a:xfrm>
            <a:custGeom>
              <a:rect b="b" l="l" r="r" t="t"/>
              <a:pathLst>
                <a:path extrusionOk="0" h="12445" w="12445">
                  <a:moveTo>
                    <a:pt x="6270" y="0"/>
                  </a:moveTo>
                  <a:cubicBezTo>
                    <a:pt x="2773" y="0"/>
                    <a:pt x="0" y="2804"/>
                    <a:pt x="0" y="6238"/>
                  </a:cubicBezTo>
                  <a:cubicBezTo>
                    <a:pt x="0" y="9641"/>
                    <a:pt x="2804" y="12445"/>
                    <a:pt x="6238" y="12445"/>
                  </a:cubicBezTo>
                  <a:cubicBezTo>
                    <a:pt x="9672" y="12445"/>
                    <a:pt x="12445" y="9641"/>
                    <a:pt x="12445" y="6238"/>
                  </a:cubicBezTo>
                  <a:cubicBezTo>
                    <a:pt x="12445" y="5325"/>
                    <a:pt x="12256" y="4411"/>
                    <a:pt x="11878" y="3592"/>
                  </a:cubicBezTo>
                  <a:lnTo>
                    <a:pt x="11563" y="3907"/>
                  </a:lnTo>
                  <a:cubicBezTo>
                    <a:pt x="11342" y="4096"/>
                    <a:pt x="11121" y="4222"/>
                    <a:pt x="10838" y="4253"/>
                  </a:cubicBezTo>
                  <a:lnTo>
                    <a:pt x="10397" y="4348"/>
                  </a:lnTo>
                  <a:cubicBezTo>
                    <a:pt x="10680" y="4915"/>
                    <a:pt x="10806" y="5545"/>
                    <a:pt x="10806" y="6238"/>
                  </a:cubicBezTo>
                  <a:cubicBezTo>
                    <a:pt x="10806" y="8759"/>
                    <a:pt x="8759" y="10743"/>
                    <a:pt x="6270" y="10743"/>
                  </a:cubicBezTo>
                  <a:cubicBezTo>
                    <a:pt x="3781" y="10743"/>
                    <a:pt x="1733" y="8696"/>
                    <a:pt x="1733" y="6238"/>
                  </a:cubicBezTo>
                  <a:cubicBezTo>
                    <a:pt x="1733" y="3718"/>
                    <a:pt x="3781" y="1670"/>
                    <a:pt x="6270" y="1670"/>
                  </a:cubicBezTo>
                  <a:cubicBezTo>
                    <a:pt x="6931" y="1670"/>
                    <a:pt x="7561" y="1796"/>
                    <a:pt x="8160" y="2048"/>
                  </a:cubicBezTo>
                  <a:lnTo>
                    <a:pt x="8254" y="1607"/>
                  </a:lnTo>
                  <a:cubicBezTo>
                    <a:pt x="8286" y="1355"/>
                    <a:pt x="8412" y="1103"/>
                    <a:pt x="8601" y="914"/>
                  </a:cubicBezTo>
                  <a:lnTo>
                    <a:pt x="8916" y="599"/>
                  </a:lnTo>
                  <a:cubicBezTo>
                    <a:pt x="8097" y="189"/>
                    <a:pt x="7215" y="0"/>
                    <a:pt x="6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72" name="Google Shape;1372;p71"/>
          <p:cNvSpPr/>
          <p:nvPr/>
        </p:nvSpPr>
        <p:spPr>
          <a:xfrm>
            <a:off x="5832754" y="3105718"/>
            <a:ext cx="271496" cy="257563"/>
          </a:xfrm>
          <a:custGeom>
            <a:rect b="b" l="l" r="r" t="t"/>
            <a:pathLst>
              <a:path extrusionOk="0" h="12016" w="12666">
                <a:moveTo>
                  <a:pt x="3844" y="5105"/>
                </a:moveTo>
                <a:cubicBezTo>
                  <a:pt x="4096" y="5105"/>
                  <a:pt x="4285" y="5325"/>
                  <a:pt x="4285" y="5514"/>
                </a:cubicBezTo>
                <a:lnTo>
                  <a:pt x="4285" y="7153"/>
                </a:lnTo>
                <a:cubicBezTo>
                  <a:pt x="4285" y="7405"/>
                  <a:pt x="4096" y="7562"/>
                  <a:pt x="3844" y="7562"/>
                </a:cubicBezTo>
                <a:lnTo>
                  <a:pt x="2206" y="7562"/>
                </a:lnTo>
                <a:cubicBezTo>
                  <a:pt x="1954" y="7562"/>
                  <a:pt x="1765" y="7342"/>
                  <a:pt x="1765" y="7153"/>
                </a:cubicBezTo>
                <a:lnTo>
                  <a:pt x="1765" y="5514"/>
                </a:lnTo>
                <a:cubicBezTo>
                  <a:pt x="1765" y="5262"/>
                  <a:pt x="1954" y="5105"/>
                  <a:pt x="2206" y="5105"/>
                </a:cubicBezTo>
                <a:close/>
                <a:moveTo>
                  <a:pt x="7215" y="1765"/>
                </a:moveTo>
                <a:cubicBezTo>
                  <a:pt x="7436" y="1765"/>
                  <a:pt x="7593" y="1954"/>
                  <a:pt x="7593" y="2206"/>
                </a:cubicBezTo>
                <a:lnTo>
                  <a:pt x="7593" y="7153"/>
                </a:lnTo>
                <a:cubicBezTo>
                  <a:pt x="7593" y="7405"/>
                  <a:pt x="7404" y="7562"/>
                  <a:pt x="7215" y="7562"/>
                </a:cubicBezTo>
                <a:lnTo>
                  <a:pt x="5545" y="7562"/>
                </a:lnTo>
                <a:cubicBezTo>
                  <a:pt x="5325" y="7562"/>
                  <a:pt x="5167" y="7342"/>
                  <a:pt x="5167" y="7153"/>
                </a:cubicBezTo>
                <a:lnTo>
                  <a:pt x="5167" y="2206"/>
                </a:lnTo>
                <a:cubicBezTo>
                  <a:pt x="5167" y="1954"/>
                  <a:pt x="5356" y="1765"/>
                  <a:pt x="5545" y="1765"/>
                </a:cubicBezTo>
                <a:close/>
                <a:moveTo>
                  <a:pt x="10523" y="4286"/>
                </a:moveTo>
                <a:cubicBezTo>
                  <a:pt x="10744" y="4286"/>
                  <a:pt x="10901" y="4475"/>
                  <a:pt x="10901" y="4664"/>
                </a:cubicBezTo>
                <a:lnTo>
                  <a:pt x="10901" y="7153"/>
                </a:lnTo>
                <a:cubicBezTo>
                  <a:pt x="10901" y="7405"/>
                  <a:pt x="10712" y="7562"/>
                  <a:pt x="10523" y="7562"/>
                </a:cubicBezTo>
                <a:lnTo>
                  <a:pt x="8853" y="7562"/>
                </a:lnTo>
                <a:cubicBezTo>
                  <a:pt x="8633" y="7562"/>
                  <a:pt x="8475" y="7342"/>
                  <a:pt x="8475" y="7153"/>
                </a:cubicBezTo>
                <a:lnTo>
                  <a:pt x="8475" y="4664"/>
                </a:lnTo>
                <a:cubicBezTo>
                  <a:pt x="8475" y="4443"/>
                  <a:pt x="8664" y="4286"/>
                  <a:pt x="8853" y="4286"/>
                </a:cubicBezTo>
                <a:close/>
                <a:moveTo>
                  <a:pt x="6333" y="1"/>
                </a:moveTo>
                <a:cubicBezTo>
                  <a:pt x="2836" y="1"/>
                  <a:pt x="0" y="2490"/>
                  <a:pt x="0" y="5514"/>
                </a:cubicBezTo>
                <a:cubicBezTo>
                  <a:pt x="0" y="6900"/>
                  <a:pt x="599" y="8224"/>
                  <a:pt x="1639" y="9200"/>
                </a:cubicBezTo>
                <a:lnTo>
                  <a:pt x="1639" y="11626"/>
                </a:lnTo>
                <a:cubicBezTo>
                  <a:pt x="1639" y="11856"/>
                  <a:pt x="1832" y="12016"/>
                  <a:pt x="2045" y="12016"/>
                </a:cubicBezTo>
                <a:cubicBezTo>
                  <a:pt x="2153" y="12016"/>
                  <a:pt x="2267" y="11974"/>
                  <a:pt x="2363" y="11878"/>
                </a:cubicBezTo>
                <a:lnTo>
                  <a:pt x="3749" y="10492"/>
                </a:lnTo>
                <a:cubicBezTo>
                  <a:pt x="4569" y="10839"/>
                  <a:pt x="5419" y="10965"/>
                  <a:pt x="6333" y="10965"/>
                </a:cubicBezTo>
                <a:cubicBezTo>
                  <a:pt x="9830" y="10965"/>
                  <a:pt x="12665" y="8507"/>
                  <a:pt x="12665" y="5451"/>
                </a:cubicBezTo>
                <a:cubicBezTo>
                  <a:pt x="12665" y="2427"/>
                  <a:pt x="9830" y="1"/>
                  <a:pt x="633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6" name="Shape 1376"/>
        <p:cNvGrpSpPr/>
        <p:nvPr/>
      </p:nvGrpSpPr>
      <p:grpSpPr>
        <a:xfrm>
          <a:off x="0" y="0"/>
          <a:ext cx="0" cy="0"/>
          <a:chOff x="0" y="0"/>
          <a:chExt cx="0" cy="0"/>
        </a:xfrm>
      </p:grpSpPr>
      <p:sp>
        <p:nvSpPr>
          <p:cNvPr id="1377" name="Google Shape;1377;p72"/>
          <p:cNvSpPr txBox="1"/>
          <p:nvPr>
            <p:ph type="title"/>
          </p:nvPr>
        </p:nvSpPr>
        <p:spPr>
          <a:xfrm>
            <a:off x="1435608" y="272070"/>
            <a:ext cx="6272700" cy="759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The Key Resources:</a:t>
            </a:r>
            <a:endParaRPr/>
          </a:p>
        </p:txBody>
      </p:sp>
      <p:sp>
        <p:nvSpPr>
          <p:cNvPr id="1378" name="Google Shape;1378;p72"/>
          <p:cNvSpPr txBox="1"/>
          <p:nvPr>
            <p:ph idx="1" type="subTitle"/>
          </p:nvPr>
        </p:nvSpPr>
        <p:spPr>
          <a:xfrm>
            <a:off x="1831375" y="1828490"/>
            <a:ext cx="2337000" cy="234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05</a:t>
            </a:r>
            <a:endParaRPr sz="2200">
              <a:solidFill>
                <a:schemeClr val="accent3"/>
              </a:solidFill>
            </a:endParaRPr>
          </a:p>
        </p:txBody>
      </p:sp>
      <p:sp>
        <p:nvSpPr>
          <p:cNvPr id="1379" name="Google Shape;1379;p72"/>
          <p:cNvSpPr txBox="1"/>
          <p:nvPr>
            <p:ph idx="2" type="subTitle"/>
          </p:nvPr>
        </p:nvSpPr>
        <p:spPr>
          <a:xfrm>
            <a:off x="1831375" y="2011691"/>
            <a:ext cx="2337000" cy="5760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lang="en" sz="2200">
                <a:solidFill>
                  <a:srgbClr val="000000"/>
                </a:solidFill>
                <a:latin typeface="Arial"/>
                <a:ea typeface="Arial"/>
                <a:cs typeface="Arial"/>
                <a:sym typeface="Arial"/>
              </a:rPr>
              <a:t>know-how</a:t>
            </a:r>
            <a:endParaRPr sz="2200"/>
          </a:p>
        </p:txBody>
      </p:sp>
      <p:sp>
        <p:nvSpPr>
          <p:cNvPr id="1380" name="Google Shape;1380;p72"/>
          <p:cNvSpPr txBox="1"/>
          <p:nvPr>
            <p:ph idx="3" type="subTitle"/>
          </p:nvPr>
        </p:nvSpPr>
        <p:spPr>
          <a:xfrm>
            <a:off x="4800000" y="1828144"/>
            <a:ext cx="2337000" cy="234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07</a:t>
            </a:r>
            <a:endParaRPr sz="2200">
              <a:solidFill>
                <a:schemeClr val="accent3"/>
              </a:solidFill>
            </a:endParaRPr>
          </a:p>
        </p:txBody>
      </p:sp>
      <p:sp>
        <p:nvSpPr>
          <p:cNvPr id="1381" name="Google Shape;1381;p72"/>
          <p:cNvSpPr txBox="1"/>
          <p:nvPr>
            <p:ph idx="4" type="subTitle"/>
          </p:nvPr>
        </p:nvSpPr>
        <p:spPr>
          <a:xfrm>
            <a:off x="4800000" y="2011700"/>
            <a:ext cx="32922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lang="en" sz="2200">
                <a:solidFill>
                  <a:srgbClr val="000000"/>
                </a:solidFill>
                <a:latin typeface="Arial"/>
                <a:ea typeface="Arial"/>
                <a:cs typeface="Arial"/>
                <a:sym typeface="Arial"/>
              </a:rPr>
              <a:t>established ecosystem </a:t>
            </a:r>
            <a:endParaRPr sz="2200"/>
          </a:p>
        </p:txBody>
      </p:sp>
      <p:sp>
        <p:nvSpPr>
          <p:cNvPr id="1382" name="Google Shape;1382;p72"/>
          <p:cNvSpPr txBox="1"/>
          <p:nvPr>
            <p:ph idx="5" type="subTitle"/>
          </p:nvPr>
        </p:nvSpPr>
        <p:spPr>
          <a:xfrm>
            <a:off x="1831375" y="3515228"/>
            <a:ext cx="2337000" cy="234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06</a:t>
            </a:r>
            <a:endParaRPr sz="2200">
              <a:solidFill>
                <a:schemeClr val="accent3"/>
              </a:solidFill>
            </a:endParaRPr>
          </a:p>
        </p:txBody>
      </p:sp>
      <p:sp>
        <p:nvSpPr>
          <p:cNvPr id="1383" name="Google Shape;1383;p72"/>
          <p:cNvSpPr txBox="1"/>
          <p:nvPr>
            <p:ph idx="6" type="subTitle"/>
          </p:nvPr>
        </p:nvSpPr>
        <p:spPr>
          <a:xfrm>
            <a:off x="1831400" y="3698695"/>
            <a:ext cx="2337000" cy="5760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lang="en" sz="2200">
                <a:solidFill>
                  <a:srgbClr val="000000"/>
                </a:solidFill>
                <a:latin typeface="Arial"/>
                <a:ea typeface="Arial"/>
                <a:cs typeface="Arial"/>
                <a:sym typeface="Arial"/>
              </a:rPr>
              <a:t>strong brands</a:t>
            </a:r>
            <a:endParaRPr sz="2200"/>
          </a:p>
        </p:txBody>
      </p:sp>
      <p:sp>
        <p:nvSpPr>
          <p:cNvPr id="1384" name="Google Shape;1384;p72"/>
          <p:cNvSpPr txBox="1"/>
          <p:nvPr>
            <p:ph idx="7" type="subTitle"/>
          </p:nvPr>
        </p:nvSpPr>
        <p:spPr>
          <a:xfrm>
            <a:off x="4800000" y="3515219"/>
            <a:ext cx="2337000" cy="234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t>08</a:t>
            </a:r>
            <a:endParaRPr sz="2200">
              <a:solidFill>
                <a:schemeClr val="accent3"/>
              </a:solidFill>
            </a:endParaRPr>
          </a:p>
        </p:txBody>
      </p:sp>
      <p:sp>
        <p:nvSpPr>
          <p:cNvPr id="1385" name="Google Shape;1385;p72"/>
          <p:cNvSpPr txBox="1"/>
          <p:nvPr>
            <p:ph idx="8" type="subTitle"/>
          </p:nvPr>
        </p:nvSpPr>
        <p:spPr>
          <a:xfrm>
            <a:off x="4800000" y="3698700"/>
            <a:ext cx="2337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None/>
            </a:pPr>
            <a:r>
              <a:rPr lang="en" sz="2200">
                <a:solidFill>
                  <a:srgbClr val="000000"/>
                </a:solidFill>
                <a:latin typeface="Arial"/>
                <a:ea typeface="Arial"/>
                <a:cs typeface="Arial"/>
                <a:sym typeface="Arial"/>
              </a:rPr>
              <a:t>access to capital</a:t>
            </a:r>
            <a:endParaRPr sz="2200"/>
          </a:p>
        </p:txBody>
      </p:sp>
      <p:grpSp>
        <p:nvGrpSpPr>
          <p:cNvPr id="1386" name="Google Shape;1386;p72"/>
          <p:cNvGrpSpPr/>
          <p:nvPr/>
        </p:nvGrpSpPr>
        <p:grpSpPr>
          <a:xfrm>
            <a:off x="2866164" y="1405392"/>
            <a:ext cx="267423" cy="272160"/>
            <a:chOff x="-65144125" y="4094450"/>
            <a:chExt cx="311900" cy="317425"/>
          </a:xfrm>
        </p:grpSpPr>
        <p:sp>
          <p:nvSpPr>
            <p:cNvPr id="1387" name="Google Shape;1387;p72"/>
            <p:cNvSpPr/>
            <p:nvPr/>
          </p:nvSpPr>
          <p:spPr>
            <a:xfrm>
              <a:off x="-65079550" y="4183450"/>
              <a:ext cx="185900" cy="185900"/>
            </a:xfrm>
            <a:custGeom>
              <a:rect b="b" l="l" r="r" t="t"/>
              <a:pathLst>
                <a:path extrusionOk="0" h="7436" w="7436">
                  <a:moveTo>
                    <a:pt x="3687" y="0"/>
                  </a:moveTo>
                  <a:cubicBezTo>
                    <a:pt x="1639" y="0"/>
                    <a:pt x="1" y="1639"/>
                    <a:pt x="1" y="3686"/>
                  </a:cubicBezTo>
                  <a:cubicBezTo>
                    <a:pt x="1" y="5734"/>
                    <a:pt x="1639" y="7435"/>
                    <a:pt x="3687" y="7435"/>
                  </a:cubicBezTo>
                  <a:cubicBezTo>
                    <a:pt x="5735" y="7435"/>
                    <a:pt x="7436" y="5797"/>
                    <a:pt x="7436" y="3686"/>
                  </a:cubicBezTo>
                  <a:cubicBezTo>
                    <a:pt x="7436" y="3466"/>
                    <a:pt x="7247" y="3308"/>
                    <a:pt x="7058" y="3308"/>
                  </a:cubicBezTo>
                  <a:lnTo>
                    <a:pt x="4096" y="3308"/>
                  </a:lnTo>
                  <a:lnTo>
                    <a:pt x="4096" y="378"/>
                  </a:lnTo>
                  <a:cubicBezTo>
                    <a:pt x="4096" y="158"/>
                    <a:pt x="3907" y="0"/>
                    <a:pt x="36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72"/>
            <p:cNvSpPr/>
            <p:nvPr/>
          </p:nvSpPr>
          <p:spPr>
            <a:xfrm>
              <a:off x="-65039375" y="4094450"/>
              <a:ext cx="104775" cy="19700"/>
            </a:xfrm>
            <a:custGeom>
              <a:rect b="b" l="l" r="r" t="t"/>
              <a:pathLst>
                <a:path extrusionOk="0" h="788" w="4191">
                  <a:moveTo>
                    <a:pt x="473" y="0"/>
                  </a:moveTo>
                  <a:cubicBezTo>
                    <a:pt x="252" y="0"/>
                    <a:pt x="32" y="221"/>
                    <a:pt x="32" y="410"/>
                  </a:cubicBezTo>
                  <a:cubicBezTo>
                    <a:pt x="0" y="599"/>
                    <a:pt x="158" y="756"/>
                    <a:pt x="347" y="788"/>
                  </a:cubicBezTo>
                  <a:lnTo>
                    <a:pt x="3813" y="788"/>
                  </a:lnTo>
                  <a:cubicBezTo>
                    <a:pt x="4033" y="756"/>
                    <a:pt x="4191" y="599"/>
                    <a:pt x="4191" y="410"/>
                  </a:cubicBezTo>
                  <a:cubicBezTo>
                    <a:pt x="4191" y="158"/>
                    <a:pt x="3970" y="0"/>
                    <a:pt x="37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72"/>
            <p:cNvSpPr/>
            <p:nvPr/>
          </p:nvSpPr>
          <p:spPr>
            <a:xfrm>
              <a:off x="-65144125" y="4121025"/>
              <a:ext cx="311900" cy="290850"/>
            </a:xfrm>
            <a:custGeom>
              <a:rect b="b" l="l" r="r" t="t"/>
              <a:pathLst>
                <a:path extrusionOk="0" h="11634" w="12476">
                  <a:moveTo>
                    <a:pt x="6321" y="1678"/>
                  </a:moveTo>
                  <a:cubicBezTo>
                    <a:pt x="7437" y="1678"/>
                    <a:pt x="8570" y="2088"/>
                    <a:pt x="9483" y="3001"/>
                  </a:cubicBezTo>
                  <a:cubicBezTo>
                    <a:pt x="10334" y="3884"/>
                    <a:pt x="10806" y="5018"/>
                    <a:pt x="10806" y="6246"/>
                  </a:cubicBezTo>
                  <a:cubicBezTo>
                    <a:pt x="10806" y="8767"/>
                    <a:pt x="8759" y="10815"/>
                    <a:pt x="6238" y="10815"/>
                  </a:cubicBezTo>
                  <a:cubicBezTo>
                    <a:pt x="3718" y="10815"/>
                    <a:pt x="1702" y="8767"/>
                    <a:pt x="1702" y="6246"/>
                  </a:cubicBezTo>
                  <a:cubicBezTo>
                    <a:pt x="1702" y="3492"/>
                    <a:pt x="3974" y="1678"/>
                    <a:pt x="6321" y="1678"/>
                  </a:cubicBezTo>
                  <a:close/>
                  <a:moveTo>
                    <a:pt x="1367" y="1"/>
                  </a:moveTo>
                  <a:cubicBezTo>
                    <a:pt x="1048" y="1"/>
                    <a:pt x="725" y="119"/>
                    <a:pt x="473" y="355"/>
                  </a:cubicBezTo>
                  <a:cubicBezTo>
                    <a:pt x="0" y="828"/>
                    <a:pt x="0" y="1615"/>
                    <a:pt x="473" y="2119"/>
                  </a:cubicBezTo>
                  <a:cubicBezTo>
                    <a:pt x="696" y="2363"/>
                    <a:pt x="997" y="2488"/>
                    <a:pt x="1327" y="2488"/>
                  </a:cubicBezTo>
                  <a:cubicBezTo>
                    <a:pt x="1509" y="2488"/>
                    <a:pt x="1700" y="2450"/>
                    <a:pt x="1891" y="2371"/>
                  </a:cubicBezTo>
                  <a:lnTo>
                    <a:pt x="2237" y="2718"/>
                  </a:lnTo>
                  <a:cubicBezTo>
                    <a:pt x="1386" y="3695"/>
                    <a:pt x="914" y="4923"/>
                    <a:pt x="914" y="6215"/>
                  </a:cubicBezTo>
                  <a:cubicBezTo>
                    <a:pt x="914" y="9176"/>
                    <a:pt x="3340" y="11634"/>
                    <a:pt x="6301" y="11634"/>
                  </a:cubicBezTo>
                  <a:cubicBezTo>
                    <a:pt x="9231" y="11634"/>
                    <a:pt x="11689" y="9208"/>
                    <a:pt x="11689" y="6215"/>
                  </a:cubicBezTo>
                  <a:cubicBezTo>
                    <a:pt x="11689" y="4923"/>
                    <a:pt x="11216" y="3695"/>
                    <a:pt x="10365" y="2718"/>
                  </a:cubicBezTo>
                  <a:lnTo>
                    <a:pt x="10743" y="2371"/>
                  </a:lnTo>
                  <a:cubicBezTo>
                    <a:pt x="10901" y="2466"/>
                    <a:pt x="11059" y="2497"/>
                    <a:pt x="11248" y="2497"/>
                  </a:cubicBezTo>
                  <a:cubicBezTo>
                    <a:pt x="11909" y="2497"/>
                    <a:pt x="12476" y="1930"/>
                    <a:pt x="12476" y="1269"/>
                  </a:cubicBezTo>
                  <a:cubicBezTo>
                    <a:pt x="12476" y="607"/>
                    <a:pt x="11909" y="8"/>
                    <a:pt x="11248" y="8"/>
                  </a:cubicBezTo>
                  <a:cubicBezTo>
                    <a:pt x="10586" y="8"/>
                    <a:pt x="10019" y="544"/>
                    <a:pt x="10019" y="1269"/>
                  </a:cubicBezTo>
                  <a:cubicBezTo>
                    <a:pt x="10019" y="1458"/>
                    <a:pt x="10050" y="1615"/>
                    <a:pt x="10145" y="1773"/>
                  </a:cubicBezTo>
                  <a:lnTo>
                    <a:pt x="9798" y="2119"/>
                  </a:lnTo>
                  <a:cubicBezTo>
                    <a:pt x="9137" y="1584"/>
                    <a:pt x="8381" y="1206"/>
                    <a:pt x="7561" y="985"/>
                  </a:cubicBezTo>
                  <a:lnTo>
                    <a:pt x="7561" y="544"/>
                  </a:lnTo>
                  <a:lnTo>
                    <a:pt x="5073" y="544"/>
                  </a:lnTo>
                  <a:lnTo>
                    <a:pt x="5073" y="985"/>
                  </a:lnTo>
                  <a:cubicBezTo>
                    <a:pt x="4222" y="1206"/>
                    <a:pt x="3434" y="1584"/>
                    <a:pt x="2836" y="2119"/>
                  </a:cubicBezTo>
                  <a:lnTo>
                    <a:pt x="2458" y="1773"/>
                  </a:lnTo>
                  <a:cubicBezTo>
                    <a:pt x="2710" y="1269"/>
                    <a:pt x="2584" y="733"/>
                    <a:pt x="2237" y="355"/>
                  </a:cubicBezTo>
                  <a:cubicBezTo>
                    <a:pt x="2001" y="119"/>
                    <a:pt x="1686" y="1"/>
                    <a:pt x="13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90" name="Google Shape;1390;p72"/>
          <p:cNvSpPr/>
          <p:nvPr/>
        </p:nvSpPr>
        <p:spPr>
          <a:xfrm>
            <a:off x="2863139" y="3089399"/>
            <a:ext cx="273511" cy="273532"/>
          </a:xfrm>
          <a:custGeom>
            <a:rect b="b" l="l" r="r" t="t"/>
            <a:pathLst>
              <a:path extrusionOk="0" h="12761" w="12760">
                <a:moveTo>
                  <a:pt x="6427" y="3592"/>
                </a:moveTo>
                <a:cubicBezTo>
                  <a:pt x="7939" y="3592"/>
                  <a:pt x="9168" y="4821"/>
                  <a:pt x="9168" y="6365"/>
                </a:cubicBezTo>
                <a:cubicBezTo>
                  <a:pt x="9168" y="7846"/>
                  <a:pt x="7908" y="9106"/>
                  <a:pt x="6427" y="9106"/>
                </a:cubicBezTo>
                <a:cubicBezTo>
                  <a:pt x="4883" y="9106"/>
                  <a:pt x="3655" y="7877"/>
                  <a:pt x="3655" y="6365"/>
                </a:cubicBezTo>
                <a:cubicBezTo>
                  <a:pt x="3655" y="4821"/>
                  <a:pt x="4883" y="3592"/>
                  <a:pt x="6427" y="3592"/>
                </a:cubicBezTo>
                <a:close/>
                <a:moveTo>
                  <a:pt x="5829" y="1"/>
                </a:moveTo>
                <a:cubicBezTo>
                  <a:pt x="5356" y="1"/>
                  <a:pt x="5009" y="347"/>
                  <a:pt x="5009" y="852"/>
                </a:cubicBezTo>
                <a:lnTo>
                  <a:pt x="5009" y="1576"/>
                </a:lnTo>
                <a:cubicBezTo>
                  <a:pt x="4631" y="1702"/>
                  <a:pt x="4285" y="1828"/>
                  <a:pt x="3970" y="2017"/>
                </a:cubicBezTo>
                <a:lnTo>
                  <a:pt x="3466" y="1513"/>
                </a:lnTo>
                <a:cubicBezTo>
                  <a:pt x="3308" y="1356"/>
                  <a:pt x="3088" y="1277"/>
                  <a:pt x="2867" y="1277"/>
                </a:cubicBezTo>
                <a:cubicBezTo>
                  <a:pt x="2647" y="1277"/>
                  <a:pt x="2426" y="1356"/>
                  <a:pt x="2269" y="1513"/>
                </a:cubicBezTo>
                <a:lnTo>
                  <a:pt x="1481" y="2301"/>
                </a:lnTo>
                <a:cubicBezTo>
                  <a:pt x="1166" y="2616"/>
                  <a:pt x="1166" y="3151"/>
                  <a:pt x="1481" y="3466"/>
                </a:cubicBezTo>
                <a:lnTo>
                  <a:pt x="2017" y="4002"/>
                </a:lnTo>
                <a:cubicBezTo>
                  <a:pt x="1796" y="4317"/>
                  <a:pt x="1701" y="4664"/>
                  <a:pt x="1575" y="5010"/>
                </a:cubicBezTo>
                <a:lnTo>
                  <a:pt x="819" y="5010"/>
                </a:lnTo>
                <a:cubicBezTo>
                  <a:pt x="347" y="5010"/>
                  <a:pt x="0" y="5357"/>
                  <a:pt x="0" y="5829"/>
                </a:cubicBezTo>
                <a:lnTo>
                  <a:pt x="0" y="6932"/>
                </a:lnTo>
                <a:cubicBezTo>
                  <a:pt x="0" y="7405"/>
                  <a:pt x="347" y="7783"/>
                  <a:pt x="819" y="7783"/>
                </a:cubicBezTo>
                <a:lnTo>
                  <a:pt x="1575" y="7783"/>
                </a:lnTo>
                <a:cubicBezTo>
                  <a:pt x="1701" y="8129"/>
                  <a:pt x="1796" y="8476"/>
                  <a:pt x="2017" y="8791"/>
                </a:cubicBezTo>
                <a:lnTo>
                  <a:pt x="1481" y="9295"/>
                </a:lnTo>
                <a:cubicBezTo>
                  <a:pt x="1166" y="9610"/>
                  <a:pt x="1166" y="10177"/>
                  <a:pt x="1481" y="10492"/>
                </a:cubicBezTo>
                <a:lnTo>
                  <a:pt x="2269" y="11280"/>
                </a:lnTo>
                <a:cubicBezTo>
                  <a:pt x="2426" y="11437"/>
                  <a:pt x="2647" y="11516"/>
                  <a:pt x="2867" y="11516"/>
                </a:cubicBezTo>
                <a:cubicBezTo>
                  <a:pt x="3088" y="11516"/>
                  <a:pt x="3308" y="11437"/>
                  <a:pt x="3466" y="11280"/>
                </a:cubicBezTo>
                <a:lnTo>
                  <a:pt x="3970" y="10776"/>
                </a:lnTo>
                <a:cubicBezTo>
                  <a:pt x="4285" y="10965"/>
                  <a:pt x="4631" y="11091"/>
                  <a:pt x="5009" y="11185"/>
                </a:cubicBezTo>
                <a:lnTo>
                  <a:pt x="5009" y="11941"/>
                </a:lnTo>
                <a:cubicBezTo>
                  <a:pt x="5009" y="12414"/>
                  <a:pt x="5356" y="12760"/>
                  <a:pt x="5829" y="12760"/>
                </a:cubicBezTo>
                <a:lnTo>
                  <a:pt x="6931" y="12760"/>
                </a:lnTo>
                <a:cubicBezTo>
                  <a:pt x="7404" y="12760"/>
                  <a:pt x="7750" y="12414"/>
                  <a:pt x="7750" y="11941"/>
                </a:cubicBezTo>
                <a:lnTo>
                  <a:pt x="7750" y="11185"/>
                </a:lnTo>
                <a:cubicBezTo>
                  <a:pt x="8097" y="11091"/>
                  <a:pt x="8475" y="10965"/>
                  <a:pt x="8790" y="10776"/>
                </a:cubicBezTo>
                <a:lnTo>
                  <a:pt x="9294" y="11280"/>
                </a:lnTo>
                <a:cubicBezTo>
                  <a:pt x="9452" y="11437"/>
                  <a:pt x="9664" y="11516"/>
                  <a:pt x="9877" y="11516"/>
                </a:cubicBezTo>
                <a:cubicBezTo>
                  <a:pt x="10090" y="11516"/>
                  <a:pt x="10302" y="11437"/>
                  <a:pt x="10460" y="11280"/>
                </a:cubicBezTo>
                <a:lnTo>
                  <a:pt x="11247" y="10492"/>
                </a:lnTo>
                <a:cubicBezTo>
                  <a:pt x="11563" y="10177"/>
                  <a:pt x="11563" y="9610"/>
                  <a:pt x="11247" y="9295"/>
                </a:cubicBezTo>
                <a:lnTo>
                  <a:pt x="10743" y="8791"/>
                </a:lnTo>
                <a:cubicBezTo>
                  <a:pt x="10932" y="8476"/>
                  <a:pt x="11058" y="8129"/>
                  <a:pt x="11184" y="7783"/>
                </a:cubicBezTo>
                <a:lnTo>
                  <a:pt x="11941" y="7783"/>
                </a:lnTo>
                <a:cubicBezTo>
                  <a:pt x="12413" y="7783"/>
                  <a:pt x="12760" y="7405"/>
                  <a:pt x="12760" y="6932"/>
                </a:cubicBezTo>
                <a:lnTo>
                  <a:pt x="12760" y="5829"/>
                </a:lnTo>
                <a:cubicBezTo>
                  <a:pt x="12760" y="5325"/>
                  <a:pt x="12350" y="4979"/>
                  <a:pt x="11941" y="4979"/>
                </a:cubicBezTo>
                <a:lnTo>
                  <a:pt x="11184" y="4979"/>
                </a:lnTo>
                <a:cubicBezTo>
                  <a:pt x="11058" y="4632"/>
                  <a:pt x="10932" y="4254"/>
                  <a:pt x="10743" y="3939"/>
                </a:cubicBezTo>
                <a:lnTo>
                  <a:pt x="11247" y="3435"/>
                </a:lnTo>
                <a:cubicBezTo>
                  <a:pt x="11563" y="3120"/>
                  <a:pt x="11563" y="2553"/>
                  <a:pt x="11247" y="2238"/>
                </a:cubicBezTo>
                <a:lnTo>
                  <a:pt x="10460" y="1450"/>
                </a:lnTo>
                <a:cubicBezTo>
                  <a:pt x="10302" y="1293"/>
                  <a:pt x="10090" y="1214"/>
                  <a:pt x="9877" y="1214"/>
                </a:cubicBezTo>
                <a:cubicBezTo>
                  <a:pt x="9664" y="1214"/>
                  <a:pt x="9452" y="1293"/>
                  <a:pt x="9294" y="1450"/>
                </a:cubicBezTo>
                <a:lnTo>
                  <a:pt x="8790" y="1986"/>
                </a:lnTo>
                <a:cubicBezTo>
                  <a:pt x="8475" y="1765"/>
                  <a:pt x="8097" y="1671"/>
                  <a:pt x="7750" y="1545"/>
                </a:cubicBezTo>
                <a:lnTo>
                  <a:pt x="7750" y="852"/>
                </a:lnTo>
                <a:cubicBezTo>
                  <a:pt x="7750" y="379"/>
                  <a:pt x="7404" y="1"/>
                  <a:pt x="6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91" name="Google Shape;1391;p72"/>
          <p:cNvGrpSpPr/>
          <p:nvPr/>
        </p:nvGrpSpPr>
        <p:grpSpPr>
          <a:xfrm>
            <a:off x="5831174" y="1404772"/>
            <a:ext cx="274668" cy="272739"/>
            <a:chOff x="-63250675" y="3744075"/>
            <a:chExt cx="320350" cy="318100"/>
          </a:xfrm>
        </p:grpSpPr>
        <p:sp>
          <p:nvSpPr>
            <p:cNvPr id="1392" name="Google Shape;1392;p72"/>
            <p:cNvSpPr/>
            <p:nvPr/>
          </p:nvSpPr>
          <p:spPr>
            <a:xfrm>
              <a:off x="-63126250" y="3744075"/>
              <a:ext cx="195925" cy="192875"/>
            </a:xfrm>
            <a:custGeom>
              <a:rect b="b" l="l" r="r" t="t"/>
              <a:pathLst>
                <a:path extrusionOk="0" h="7715" w="7837">
                  <a:moveTo>
                    <a:pt x="6020" y="0"/>
                  </a:moveTo>
                  <a:cubicBezTo>
                    <a:pt x="5921" y="0"/>
                    <a:pt x="5820" y="37"/>
                    <a:pt x="5735" y="122"/>
                  </a:cubicBezTo>
                  <a:lnTo>
                    <a:pt x="4097" y="1760"/>
                  </a:lnTo>
                  <a:cubicBezTo>
                    <a:pt x="4034" y="1854"/>
                    <a:pt x="3971" y="1917"/>
                    <a:pt x="3971" y="2012"/>
                  </a:cubicBezTo>
                  <a:lnTo>
                    <a:pt x="3782" y="3304"/>
                  </a:lnTo>
                  <a:lnTo>
                    <a:pt x="1734" y="5351"/>
                  </a:lnTo>
                  <a:cubicBezTo>
                    <a:pt x="1576" y="5288"/>
                    <a:pt x="1387" y="5225"/>
                    <a:pt x="1230" y="5225"/>
                  </a:cubicBezTo>
                  <a:cubicBezTo>
                    <a:pt x="537" y="5225"/>
                    <a:pt x="1" y="5793"/>
                    <a:pt x="1" y="6486"/>
                  </a:cubicBezTo>
                  <a:cubicBezTo>
                    <a:pt x="1" y="7210"/>
                    <a:pt x="537" y="7714"/>
                    <a:pt x="1230" y="7714"/>
                  </a:cubicBezTo>
                  <a:cubicBezTo>
                    <a:pt x="1891" y="7714"/>
                    <a:pt x="2458" y="7179"/>
                    <a:pt x="2458" y="6486"/>
                  </a:cubicBezTo>
                  <a:cubicBezTo>
                    <a:pt x="2458" y="6297"/>
                    <a:pt x="2395" y="6139"/>
                    <a:pt x="2332" y="5982"/>
                  </a:cubicBezTo>
                  <a:lnTo>
                    <a:pt x="4380" y="3934"/>
                  </a:lnTo>
                  <a:lnTo>
                    <a:pt x="5672" y="3745"/>
                  </a:lnTo>
                  <a:cubicBezTo>
                    <a:pt x="5735" y="3745"/>
                    <a:pt x="5829" y="3713"/>
                    <a:pt x="5924" y="3619"/>
                  </a:cubicBezTo>
                  <a:lnTo>
                    <a:pt x="7562" y="1980"/>
                  </a:lnTo>
                  <a:cubicBezTo>
                    <a:pt x="7837" y="1706"/>
                    <a:pt x="7609" y="1254"/>
                    <a:pt x="7251" y="1254"/>
                  </a:cubicBezTo>
                  <a:cubicBezTo>
                    <a:pt x="7240" y="1254"/>
                    <a:pt x="7228" y="1255"/>
                    <a:pt x="7216" y="1256"/>
                  </a:cubicBezTo>
                  <a:lnTo>
                    <a:pt x="6302" y="1382"/>
                  </a:lnTo>
                  <a:lnTo>
                    <a:pt x="6428" y="468"/>
                  </a:lnTo>
                  <a:cubicBezTo>
                    <a:pt x="6472" y="203"/>
                    <a:pt x="6253" y="0"/>
                    <a:pt x="60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72"/>
            <p:cNvSpPr/>
            <p:nvPr/>
          </p:nvSpPr>
          <p:spPr>
            <a:xfrm>
              <a:off x="-63190025" y="3814050"/>
              <a:ext cx="186675" cy="185900"/>
            </a:xfrm>
            <a:custGeom>
              <a:rect b="b" l="l" r="r" t="t"/>
              <a:pathLst>
                <a:path extrusionOk="0" h="7436" w="7467">
                  <a:moveTo>
                    <a:pt x="3718" y="1"/>
                  </a:moveTo>
                  <a:cubicBezTo>
                    <a:pt x="1670" y="1"/>
                    <a:pt x="0" y="1670"/>
                    <a:pt x="0" y="3750"/>
                  </a:cubicBezTo>
                  <a:cubicBezTo>
                    <a:pt x="0" y="5797"/>
                    <a:pt x="1638" y="7436"/>
                    <a:pt x="3718" y="7436"/>
                  </a:cubicBezTo>
                  <a:cubicBezTo>
                    <a:pt x="5765" y="7436"/>
                    <a:pt x="7467" y="5797"/>
                    <a:pt x="7467" y="3750"/>
                  </a:cubicBezTo>
                  <a:cubicBezTo>
                    <a:pt x="7467" y="3151"/>
                    <a:pt x="7341" y="2647"/>
                    <a:pt x="7120" y="2143"/>
                  </a:cubicBezTo>
                  <a:lnTo>
                    <a:pt x="5828" y="3435"/>
                  </a:lnTo>
                  <a:cubicBezTo>
                    <a:pt x="5828" y="3498"/>
                    <a:pt x="5860" y="3624"/>
                    <a:pt x="5860" y="3718"/>
                  </a:cubicBezTo>
                  <a:cubicBezTo>
                    <a:pt x="5860" y="4852"/>
                    <a:pt x="4915" y="5797"/>
                    <a:pt x="3781" y="5797"/>
                  </a:cubicBezTo>
                  <a:cubicBezTo>
                    <a:pt x="2615" y="5797"/>
                    <a:pt x="1670" y="4852"/>
                    <a:pt x="1670" y="3718"/>
                  </a:cubicBezTo>
                  <a:cubicBezTo>
                    <a:pt x="1733" y="2552"/>
                    <a:pt x="2615" y="1607"/>
                    <a:pt x="3781" y="1607"/>
                  </a:cubicBezTo>
                  <a:cubicBezTo>
                    <a:pt x="3875" y="1607"/>
                    <a:pt x="3970" y="1607"/>
                    <a:pt x="4033" y="1670"/>
                  </a:cubicBezTo>
                  <a:lnTo>
                    <a:pt x="5356" y="347"/>
                  </a:lnTo>
                  <a:cubicBezTo>
                    <a:pt x="4883" y="127"/>
                    <a:pt x="4316" y="1"/>
                    <a:pt x="37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72"/>
            <p:cNvSpPr/>
            <p:nvPr/>
          </p:nvSpPr>
          <p:spPr>
            <a:xfrm>
              <a:off x="-63250675" y="3751050"/>
              <a:ext cx="311125" cy="311125"/>
            </a:xfrm>
            <a:custGeom>
              <a:rect b="b" l="l" r="r" t="t"/>
              <a:pathLst>
                <a:path extrusionOk="0" h="12445" w="12445">
                  <a:moveTo>
                    <a:pt x="6270" y="0"/>
                  </a:moveTo>
                  <a:cubicBezTo>
                    <a:pt x="2773" y="0"/>
                    <a:pt x="0" y="2804"/>
                    <a:pt x="0" y="6238"/>
                  </a:cubicBezTo>
                  <a:cubicBezTo>
                    <a:pt x="0" y="9641"/>
                    <a:pt x="2804" y="12445"/>
                    <a:pt x="6238" y="12445"/>
                  </a:cubicBezTo>
                  <a:cubicBezTo>
                    <a:pt x="9672" y="12445"/>
                    <a:pt x="12445" y="9641"/>
                    <a:pt x="12445" y="6238"/>
                  </a:cubicBezTo>
                  <a:cubicBezTo>
                    <a:pt x="12445" y="5325"/>
                    <a:pt x="12256" y="4411"/>
                    <a:pt x="11878" y="3592"/>
                  </a:cubicBezTo>
                  <a:lnTo>
                    <a:pt x="11563" y="3907"/>
                  </a:lnTo>
                  <a:cubicBezTo>
                    <a:pt x="11342" y="4096"/>
                    <a:pt x="11121" y="4222"/>
                    <a:pt x="10838" y="4253"/>
                  </a:cubicBezTo>
                  <a:lnTo>
                    <a:pt x="10397" y="4348"/>
                  </a:lnTo>
                  <a:cubicBezTo>
                    <a:pt x="10680" y="4915"/>
                    <a:pt x="10806" y="5545"/>
                    <a:pt x="10806" y="6238"/>
                  </a:cubicBezTo>
                  <a:cubicBezTo>
                    <a:pt x="10806" y="8759"/>
                    <a:pt x="8759" y="10743"/>
                    <a:pt x="6270" y="10743"/>
                  </a:cubicBezTo>
                  <a:cubicBezTo>
                    <a:pt x="3781" y="10743"/>
                    <a:pt x="1733" y="8696"/>
                    <a:pt x="1733" y="6238"/>
                  </a:cubicBezTo>
                  <a:cubicBezTo>
                    <a:pt x="1733" y="3718"/>
                    <a:pt x="3781" y="1670"/>
                    <a:pt x="6270" y="1670"/>
                  </a:cubicBezTo>
                  <a:cubicBezTo>
                    <a:pt x="6931" y="1670"/>
                    <a:pt x="7561" y="1796"/>
                    <a:pt x="8160" y="2048"/>
                  </a:cubicBezTo>
                  <a:lnTo>
                    <a:pt x="8254" y="1607"/>
                  </a:lnTo>
                  <a:cubicBezTo>
                    <a:pt x="8286" y="1355"/>
                    <a:pt x="8412" y="1103"/>
                    <a:pt x="8601" y="914"/>
                  </a:cubicBezTo>
                  <a:lnTo>
                    <a:pt x="8916" y="599"/>
                  </a:lnTo>
                  <a:cubicBezTo>
                    <a:pt x="8097" y="189"/>
                    <a:pt x="7215" y="0"/>
                    <a:pt x="6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95" name="Google Shape;1395;p72"/>
          <p:cNvSpPr/>
          <p:nvPr/>
        </p:nvSpPr>
        <p:spPr>
          <a:xfrm>
            <a:off x="5832754" y="3105718"/>
            <a:ext cx="271496" cy="257563"/>
          </a:xfrm>
          <a:custGeom>
            <a:rect b="b" l="l" r="r" t="t"/>
            <a:pathLst>
              <a:path extrusionOk="0" h="12016" w="12666">
                <a:moveTo>
                  <a:pt x="3844" y="5105"/>
                </a:moveTo>
                <a:cubicBezTo>
                  <a:pt x="4096" y="5105"/>
                  <a:pt x="4285" y="5325"/>
                  <a:pt x="4285" y="5514"/>
                </a:cubicBezTo>
                <a:lnTo>
                  <a:pt x="4285" y="7153"/>
                </a:lnTo>
                <a:cubicBezTo>
                  <a:pt x="4285" y="7405"/>
                  <a:pt x="4096" y="7562"/>
                  <a:pt x="3844" y="7562"/>
                </a:cubicBezTo>
                <a:lnTo>
                  <a:pt x="2206" y="7562"/>
                </a:lnTo>
                <a:cubicBezTo>
                  <a:pt x="1954" y="7562"/>
                  <a:pt x="1765" y="7342"/>
                  <a:pt x="1765" y="7153"/>
                </a:cubicBezTo>
                <a:lnTo>
                  <a:pt x="1765" y="5514"/>
                </a:lnTo>
                <a:cubicBezTo>
                  <a:pt x="1765" y="5262"/>
                  <a:pt x="1954" y="5105"/>
                  <a:pt x="2206" y="5105"/>
                </a:cubicBezTo>
                <a:close/>
                <a:moveTo>
                  <a:pt x="7215" y="1765"/>
                </a:moveTo>
                <a:cubicBezTo>
                  <a:pt x="7436" y="1765"/>
                  <a:pt x="7593" y="1954"/>
                  <a:pt x="7593" y="2206"/>
                </a:cubicBezTo>
                <a:lnTo>
                  <a:pt x="7593" y="7153"/>
                </a:lnTo>
                <a:cubicBezTo>
                  <a:pt x="7593" y="7405"/>
                  <a:pt x="7404" y="7562"/>
                  <a:pt x="7215" y="7562"/>
                </a:cubicBezTo>
                <a:lnTo>
                  <a:pt x="5545" y="7562"/>
                </a:lnTo>
                <a:cubicBezTo>
                  <a:pt x="5325" y="7562"/>
                  <a:pt x="5167" y="7342"/>
                  <a:pt x="5167" y="7153"/>
                </a:cubicBezTo>
                <a:lnTo>
                  <a:pt x="5167" y="2206"/>
                </a:lnTo>
                <a:cubicBezTo>
                  <a:pt x="5167" y="1954"/>
                  <a:pt x="5356" y="1765"/>
                  <a:pt x="5545" y="1765"/>
                </a:cubicBezTo>
                <a:close/>
                <a:moveTo>
                  <a:pt x="10523" y="4286"/>
                </a:moveTo>
                <a:cubicBezTo>
                  <a:pt x="10744" y="4286"/>
                  <a:pt x="10901" y="4475"/>
                  <a:pt x="10901" y="4664"/>
                </a:cubicBezTo>
                <a:lnTo>
                  <a:pt x="10901" y="7153"/>
                </a:lnTo>
                <a:cubicBezTo>
                  <a:pt x="10901" y="7405"/>
                  <a:pt x="10712" y="7562"/>
                  <a:pt x="10523" y="7562"/>
                </a:cubicBezTo>
                <a:lnTo>
                  <a:pt x="8853" y="7562"/>
                </a:lnTo>
                <a:cubicBezTo>
                  <a:pt x="8633" y="7562"/>
                  <a:pt x="8475" y="7342"/>
                  <a:pt x="8475" y="7153"/>
                </a:cubicBezTo>
                <a:lnTo>
                  <a:pt x="8475" y="4664"/>
                </a:lnTo>
                <a:cubicBezTo>
                  <a:pt x="8475" y="4443"/>
                  <a:pt x="8664" y="4286"/>
                  <a:pt x="8853" y="4286"/>
                </a:cubicBezTo>
                <a:close/>
                <a:moveTo>
                  <a:pt x="6333" y="1"/>
                </a:moveTo>
                <a:cubicBezTo>
                  <a:pt x="2836" y="1"/>
                  <a:pt x="0" y="2490"/>
                  <a:pt x="0" y="5514"/>
                </a:cubicBezTo>
                <a:cubicBezTo>
                  <a:pt x="0" y="6900"/>
                  <a:pt x="599" y="8224"/>
                  <a:pt x="1639" y="9200"/>
                </a:cubicBezTo>
                <a:lnTo>
                  <a:pt x="1639" y="11626"/>
                </a:lnTo>
                <a:cubicBezTo>
                  <a:pt x="1639" y="11856"/>
                  <a:pt x="1832" y="12016"/>
                  <a:pt x="2045" y="12016"/>
                </a:cubicBezTo>
                <a:cubicBezTo>
                  <a:pt x="2153" y="12016"/>
                  <a:pt x="2267" y="11974"/>
                  <a:pt x="2363" y="11878"/>
                </a:cubicBezTo>
                <a:lnTo>
                  <a:pt x="3749" y="10492"/>
                </a:lnTo>
                <a:cubicBezTo>
                  <a:pt x="4569" y="10839"/>
                  <a:pt x="5419" y="10965"/>
                  <a:pt x="6333" y="10965"/>
                </a:cubicBezTo>
                <a:cubicBezTo>
                  <a:pt x="9830" y="10965"/>
                  <a:pt x="12665" y="8507"/>
                  <a:pt x="12665" y="5451"/>
                </a:cubicBezTo>
                <a:cubicBezTo>
                  <a:pt x="12665" y="2427"/>
                  <a:pt x="9830" y="1"/>
                  <a:pt x="633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9" name="Shape 1399"/>
        <p:cNvGrpSpPr/>
        <p:nvPr/>
      </p:nvGrpSpPr>
      <p:grpSpPr>
        <a:xfrm>
          <a:off x="0" y="0"/>
          <a:ext cx="0" cy="0"/>
          <a:chOff x="0" y="0"/>
          <a:chExt cx="0" cy="0"/>
        </a:xfrm>
      </p:grpSpPr>
      <p:pic>
        <p:nvPicPr>
          <p:cNvPr id="1400" name="Google Shape;1400;p73"/>
          <p:cNvPicPr preferRelativeResize="0"/>
          <p:nvPr/>
        </p:nvPicPr>
        <p:blipFill rotWithShape="1">
          <a:blip r:embed="rId3">
            <a:alphaModFix/>
          </a:blip>
          <a:srcRect b="0" l="15284" r="31972" t="0"/>
          <a:stretch/>
        </p:blipFill>
        <p:spPr>
          <a:xfrm>
            <a:off x="154325" y="722425"/>
            <a:ext cx="1871400" cy="3698700"/>
          </a:xfrm>
          <a:prstGeom prst="roundRect">
            <a:avLst>
              <a:gd fmla="val 16667" name="adj"/>
            </a:avLst>
          </a:prstGeom>
          <a:noFill/>
          <a:ln>
            <a:noFill/>
          </a:ln>
        </p:spPr>
      </p:pic>
      <p:cxnSp>
        <p:nvCxnSpPr>
          <p:cNvPr id="1401" name="Google Shape;1401;p73"/>
          <p:cNvCxnSpPr/>
          <p:nvPr/>
        </p:nvCxnSpPr>
        <p:spPr>
          <a:xfrm rot="10800000">
            <a:off x="4616285" y="2549128"/>
            <a:ext cx="1694400" cy="0"/>
          </a:xfrm>
          <a:prstGeom prst="straightConnector1">
            <a:avLst/>
          </a:prstGeom>
          <a:noFill/>
          <a:ln cap="flat" cmpd="sng" w="19050">
            <a:solidFill>
              <a:schemeClr val="accent3"/>
            </a:solidFill>
            <a:prstDash val="dot"/>
            <a:round/>
            <a:headEnd len="med" w="med" type="none"/>
            <a:tailEnd len="med" w="med" type="none"/>
          </a:ln>
        </p:spPr>
      </p:cxnSp>
      <p:grpSp>
        <p:nvGrpSpPr>
          <p:cNvPr id="1402" name="Google Shape;1402;p73"/>
          <p:cNvGrpSpPr/>
          <p:nvPr/>
        </p:nvGrpSpPr>
        <p:grpSpPr>
          <a:xfrm rot="-1894042">
            <a:off x="3250153" y="3886454"/>
            <a:ext cx="750681" cy="648951"/>
            <a:chOff x="5177300" y="2314950"/>
            <a:chExt cx="341575" cy="312400"/>
          </a:xfrm>
        </p:grpSpPr>
        <p:sp>
          <p:nvSpPr>
            <p:cNvPr id="1403" name="Google Shape;1403;p73"/>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73"/>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5" name="Google Shape;1405;p73"/>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6" name="Google Shape;1406;p73"/>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73"/>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08" name="Google Shape;1408;p73"/>
          <p:cNvGrpSpPr/>
          <p:nvPr/>
        </p:nvGrpSpPr>
        <p:grpSpPr>
          <a:xfrm rot="10671461">
            <a:off x="685754" y="537630"/>
            <a:ext cx="747444" cy="646107"/>
            <a:chOff x="5177300" y="2314950"/>
            <a:chExt cx="341575" cy="312400"/>
          </a:xfrm>
        </p:grpSpPr>
        <p:sp>
          <p:nvSpPr>
            <p:cNvPr id="1409" name="Google Shape;1409;p73"/>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0" name="Google Shape;1410;p73"/>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73"/>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73"/>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73"/>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14" name="Google Shape;1414;p73"/>
          <p:cNvSpPr txBox="1"/>
          <p:nvPr>
            <p:ph type="title"/>
          </p:nvPr>
        </p:nvSpPr>
        <p:spPr>
          <a:xfrm>
            <a:off x="2030725" y="526625"/>
            <a:ext cx="6865500" cy="3698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300">
                <a:solidFill>
                  <a:srgbClr val="000000"/>
                </a:solidFill>
                <a:latin typeface="Arial"/>
                <a:ea typeface="Arial"/>
                <a:cs typeface="Arial"/>
                <a:sym typeface="Arial"/>
              </a:rPr>
              <a:t>Two types of value</a:t>
            </a:r>
            <a:r>
              <a:rPr lang="en" sz="2300">
                <a:solidFill>
                  <a:srgbClr val="000000"/>
                </a:solidFill>
                <a:latin typeface="Arial"/>
                <a:ea typeface="Arial"/>
                <a:cs typeface="Arial"/>
                <a:sym typeface="Arial"/>
              </a:rPr>
              <a:t> for a company under Target </a:t>
            </a:r>
            <a:r>
              <a:rPr lang="en" sz="2300">
                <a:solidFill>
                  <a:srgbClr val="000000"/>
                </a:solidFill>
                <a:latin typeface="Arial"/>
                <a:ea typeface="Arial"/>
                <a:cs typeface="Arial"/>
                <a:sym typeface="Arial"/>
              </a:rPr>
              <a:t>attractiveness</a:t>
            </a:r>
            <a:r>
              <a:rPr lang="en" sz="2300">
                <a:solidFill>
                  <a:srgbClr val="000000"/>
                </a:solidFill>
                <a:latin typeface="Arial"/>
                <a:ea typeface="Arial"/>
                <a:cs typeface="Arial"/>
                <a:sym typeface="Arial"/>
              </a:rPr>
              <a:t>:</a:t>
            </a:r>
            <a:endParaRPr sz="2300">
              <a:solidFill>
                <a:srgbClr val="000000"/>
              </a:solidFill>
              <a:latin typeface="Arial"/>
              <a:ea typeface="Arial"/>
              <a:cs typeface="Arial"/>
              <a:sym typeface="Arial"/>
            </a:endParaRPr>
          </a:p>
          <a:p>
            <a:pPr indent="-374650" lvl="0" marL="457200" rtl="0" algn="just">
              <a:lnSpc>
                <a:spcPct val="115000"/>
              </a:lnSpc>
              <a:spcBef>
                <a:spcPts val="1200"/>
              </a:spcBef>
              <a:spcAft>
                <a:spcPts val="0"/>
              </a:spcAft>
              <a:buClr>
                <a:srgbClr val="000000"/>
              </a:buClr>
              <a:buSzPts val="2300"/>
              <a:buFont typeface="Arial"/>
              <a:buAutoNum type="alphaUcPeriod"/>
            </a:pPr>
            <a:r>
              <a:rPr lang="en" sz="2300">
                <a:solidFill>
                  <a:srgbClr val="000000"/>
                </a:solidFill>
                <a:latin typeface="Arial"/>
                <a:ea typeface="Arial"/>
                <a:cs typeface="Arial"/>
                <a:sym typeface="Arial"/>
              </a:rPr>
              <a:t>Monetary Value</a:t>
            </a:r>
            <a:endParaRPr sz="2300">
              <a:solidFill>
                <a:srgbClr val="000000"/>
              </a:solidFill>
              <a:latin typeface="Arial"/>
              <a:ea typeface="Arial"/>
              <a:cs typeface="Arial"/>
              <a:sym typeface="Arial"/>
            </a:endParaRPr>
          </a:p>
          <a:p>
            <a:pPr indent="-374650" lvl="0" marL="457200" rtl="0" algn="just">
              <a:lnSpc>
                <a:spcPct val="115000"/>
              </a:lnSpc>
              <a:spcBef>
                <a:spcPts val="0"/>
              </a:spcBef>
              <a:spcAft>
                <a:spcPts val="0"/>
              </a:spcAft>
              <a:buClr>
                <a:srgbClr val="000000"/>
              </a:buClr>
              <a:buSzPts val="2300"/>
              <a:buFont typeface="Arial"/>
              <a:buAutoNum type="alphaUcPeriod"/>
            </a:pPr>
            <a:r>
              <a:rPr lang="en" sz="2300">
                <a:solidFill>
                  <a:srgbClr val="000000"/>
                </a:solidFill>
                <a:latin typeface="Arial"/>
                <a:ea typeface="Arial"/>
                <a:cs typeface="Arial"/>
                <a:sym typeface="Arial"/>
              </a:rPr>
              <a:t>Strategic Value</a:t>
            </a:r>
            <a:endParaRPr sz="2300">
              <a:solidFill>
                <a:srgbClr val="000000"/>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8" name="Shape 1418"/>
        <p:cNvGrpSpPr/>
        <p:nvPr/>
      </p:nvGrpSpPr>
      <p:grpSpPr>
        <a:xfrm>
          <a:off x="0" y="0"/>
          <a:ext cx="0" cy="0"/>
          <a:chOff x="0" y="0"/>
          <a:chExt cx="0" cy="0"/>
        </a:xfrm>
      </p:grpSpPr>
      <p:pic>
        <p:nvPicPr>
          <p:cNvPr id="1419" name="Google Shape;1419;p74"/>
          <p:cNvPicPr preferRelativeResize="0"/>
          <p:nvPr/>
        </p:nvPicPr>
        <p:blipFill rotWithShape="1">
          <a:blip r:embed="rId3">
            <a:alphaModFix/>
          </a:blip>
          <a:srcRect b="0" l="15284" r="31972" t="0"/>
          <a:stretch/>
        </p:blipFill>
        <p:spPr>
          <a:xfrm>
            <a:off x="154325" y="722425"/>
            <a:ext cx="1871400" cy="3698700"/>
          </a:xfrm>
          <a:prstGeom prst="roundRect">
            <a:avLst>
              <a:gd fmla="val 16667" name="adj"/>
            </a:avLst>
          </a:prstGeom>
          <a:noFill/>
          <a:ln>
            <a:noFill/>
          </a:ln>
        </p:spPr>
      </p:pic>
      <p:cxnSp>
        <p:nvCxnSpPr>
          <p:cNvPr id="1420" name="Google Shape;1420;p74"/>
          <p:cNvCxnSpPr/>
          <p:nvPr/>
        </p:nvCxnSpPr>
        <p:spPr>
          <a:xfrm rot="10800000">
            <a:off x="4616285" y="2549128"/>
            <a:ext cx="1694400" cy="0"/>
          </a:xfrm>
          <a:prstGeom prst="straightConnector1">
            <a:avLst/>
          </a:prstGeom>
          <a:noFill/>
          <a:ln cap="flat" cmpd="sng" w="19050">
            <a:solidFill>
              <a:schemeClr val="accent3"/>
            </a:solidFill>
            <a:prstDash val="dot"/>
            <a:round/>
            <a:headEnd len="med" w="med" type="none"/>
            <a:tailEnd len="med" w="med" type="none"/>
          </a:ln>
        </p:spPr>
      </p:cxnSp>
      <p:grpSp>
        <p:nvGrpSpPr>
          <p:cNvPr id="1421" name="Google Shape;1421;p74"/>
          <p:cNvGrpSpPr/>
          <p:nvPr/>
        </p:nvGrpSpPr>
        <p:grpSpPr>
          <a:xfrm rot="-1894042">
            <a:off x="3250153" y="3886454"/>
            <a:ext cx="750681" cy="648951"/>
            <a:chOff x="5177300" y="2314950"/>
            <a:chExt cx="341575" cy="312400"/>
          </a:xfrm>
        </p:grpSpPr>
        <p:sp>
          <p:nvSpPr>
            <p:cNvPr id="1422" name="Google Shape;1422;p74"/>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3" name="Google Shape;1423;p74"/>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74"/>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74"/>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74"/>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27" name="Google Shape;1427;p74"/>
          <p:cNvGrpSpPr/>
          <p:nvPr/>
        </p:nvGrpSpPr>
        <p:grpSpPr>
          <a:xfrm rot="10671461">
            <a:off x="685754" y="537630"/>
            <a:ext cx="747444" cy="646107"/>
            <a:chOff x="5177300" y="2314950"/>
            <a:chExt cx="341575" cy="312400"/>
          </a:xfrm>
        </p:grpSpPr>
        <p:sp>
          <p:nvSpPr>
            <p:cNvPr id="1428" name="Google Shape;1428;p74"/>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74"/>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74"/>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74"/>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74"/>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33" name="Google Shape;1433;p74"/>
          <p:cNvSpPr txBox="1"/>
          <p:nvPr>
            <p:ph type="title"/>
          </p:nvPr>
        </p:nvSpPr>
        <p:spPr>
          <a:xfrm>
            <a:off x="2030725" y="526625"/>
            <a:ext cx="6865500" cy="3698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Two types of value</a:t>
            </a:r>
            <a:r>
              <a:rPr lang="en" sz="2100">
                <a:solidFill>
                  <a:srgbClr val="000000"/>
                </a:solidFill>
                <a:latin typeface="Arial"/>
                <a:ea typeface="Arial"/>
                <a:cs typeface="Arial"/>
                <a:sym typeface="Arial"/>
              </a:rPr>
              <a:t> for a company under Target attractiveness:</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361950" lvl="0" marL="457200" rtl="0" algn="just">
              <a:lnSpc>
                <a:spcPct val="115000"/>
              </a:lnSpc>
              <a:spcBef>
                <a:spcPts val="1200"/>
              </a:spcBef>
              <a:spcAft>
                <a:spcPts val="0"/>
              </a:spcAft>
              <a:buClr>
                <a:srgbClr val="000000"/>
              </a:buClr>
              <a:buSzPts val="2100"/>
              <a:buFont typeface="Arial"/>
              <a:buAutoNum type="alphaUcPeriod"/>
            </a:pPr>
            <a:r>
              <a:rPr b="1" lang="en" sz="2100">
                <a:solidFill>
                  <a:srgbClr val="000000"/>
                </a:solidFill>
                <a:latin typeface="Arial"/>
                <a:ea typeface="Arial"/>
                <a:cs typeface="Arial"/>
                <a:sym typeface="Arial"/>
              </a:rPr>
              <a:t>Monetary Value</a:t>
            </a:r>
            <a:endParaRPr b="1" sz="2100">
              <a:solidFill>
                <a:srgbClr val="000000"/>
              </a:solidFill>
              <a:latin typeface="Arial"/>
              <a:ea typeface="Arial"/>
              <a:cs typeface="Arial"/>
              <a:sym typeface="Arial"/>
            </a:endParaRPr>
          </a:p>
          <a:p>
            <a:pPr indent="-361950" lvl="0" marL="457200" rtl="0" algn="just">
              <a:lnSpc>
                <a:spcPct val="115000"/>
              </a:lnSpc>
              <a:spcBef>
                <a:spcPts val="0"/>
              </a:spcBef>
              <a:spcAft>
                <a:spcPts val="0"/>
              </a:spcAft>
              <a:buClr>
                <a:srgbClr val="000000"/>
              </a:buClr>
              <a:buSzPts val="2100"/>
              <a:buFont typeface="Arial"/>
              <a:buChar char="-"/>
            </a:pPr>
            <a:r>
              <a:rPr lang="en" sz="2100">
                <a:solidFill>
                  <a:srgbClr val="000000"/>
                </a:solidFill>
                <a:latin typeface="Arial"/>
                <a:ea typeface="Arial"/>
                <a:cs typeface="Arial"/>
                <a:sym typeface="Arial"/>
              </a:rPr>
              <a:t>CUSTOMERS REVENUE</a:t>
            </a:r>
            <a:endParaRPr sz="2100">
              <a:solidFill>
                <a:srgbClr val="000000"/>
              </a:solidFill>
              <a:latin typeface="Arial"/>
              <a:ea typeface="Arial"/>
              <a:cs typeface="Arial"/>
              <a:sym typeface="Arial"/>
            </a:endParaRPr>
          </a:p>
          <a:p>
            <a:pPr indent="-361950" lvl="0" marL="457200" rtl="0" algn="just">
              <a:lnSpc>
                <a:spcPct val="115000"/>
              </a:lnSpc>
              <a:spcBef>
                <a:spcPts val="0"/>
              </a:spcBef>
              <a:spcAft>
                <a:spcPts val="0"/>
              </a:spcAft>
              <a:buClr>
                <a:srgbClr val="000000"/>
              </a:buClr>
              <a:buSzPts val="2100"/>
              <a:buFont typeface="Arial"/>
              <a:buChar char="-"/>
            </a:pPr>
            <a:r>
              <a:rPr lang="en" sz="2100">
                <a:solidFill>
                  <a:srgbClr val="000000"/>
                </a:solidFill>
                <a:latin typeface="Arial"/>
                <a:ea typeface="Arial"/>
                <a:cs typeface="Arial"/>
                <a:sym typeface="Arial"/>
              </a:rPr>
              <a:t>COSTS OF SERVING TARGET CUSTOMERS</a:t>
            </a:r>
            <a:endParaRPr sz="2100">
              <a:solidFill>
                <a:srgbClr val="000000"/>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7" name="Shape 1437"/>
        <p:cNvGrpSpPr/>
        <p:nvPr/>
      </p:nvGrpSpPr>
      <p:grpSpPr>
        <a:xfrm>
          <a:off x="0" y="0"/>
          <a:ext cx="0" cy="0"/>
          <a:chOff x="0" y="0"/>
          <a:chExt cx="0" cy="0"/>
        </a:xfrm>
      </p:grpSpPr>
      <p:pic>
        <p:nvPicPr>
          <p:cNvPr id="1438" name="Google Shape;1438;p75"/>
          <p:cNvPicPr preferRelativeResize="0"/>
          <p:nvPr/>
        </p:nvPicPr>
        <p:blipFill rotWithShape="1">
          <a:blip r:embed="rId3">
            <a:alphaModFix/>
          </a:blip>
          <a:srcRect b="0" l="15284" r="31972" t="0"/>
          <a:stretch/>
        </p:blipFill>
        <p:spPr>
          <a:xfrm>
            <a:off x="154325" y="722425"/>
            <a:ext cx="1871400" cy="3698700"/>
          </a:xfrm>
          <a:prstGeom prst="roundRect">
            <a:avLst>
              <a:gd fmla="val 16667" name="adj"/>
            </a:avLst>
          </a:prstGeom>
          <a:noFill/>
          <a:ln>
            <a:noFill/>
          </a:ln>
        </p:spPr>
      </p:pic>
      <p:cxnSp>
        <p:nvCxnSpPr>
          <p:cNvPr id="1439" name="Google Shape;1439;p75"/>
          <p:cNvCxnSpPr/>
          <p:nvPr/>
        </p:nvCxnSpPr>
        <p:spPr>
          <a:xfrm rot="10800000">
            <a:off x="4616285" y="2549128"/>
            <a:ext cx="1694400" cy="0"/>
          </a:xfrm>
          <a:prstGeom prst="straightConnector1">
            <a:avLst/>
          </a:prstGeom>
          <a:noFill/>
          <a:ln cap="flat" cmpd="sng" w="19050">
            <a:solidFill>
              <a:schemeClr val="accent3"/>
            </a:solidFill>
            <a:prstDash val="dot"/>
            <a:round/>
            <a:headEnd len="med" w="med" type="none"/>
            <a:tailEnd len="med" w="med" type="none"/>
          </a:ln>
        </p:spPr>
      </p:cxnSp>
      <p:grpSp>
        <p:nvGrpSpPr>
          <p:cNvPr id="1440" name="Google Shape;1440;p75"/>
          <p:cNvGrpSpPr/>
          <p:nvPr/>
        </p:nvGrpSpPr>
        <p:grpSpPr>
          <a:xfrm rot="-1894042">
            <a:off x="3250153" y="3886454"/>
            <a:ext cx="750681" cy="648951"/>
            <a:chOff x="5177300" y="2314950"/>
            <a:chExt cx="341575" cy="312400"/>
          </a:xfrm>
        </p:grpSpPr>
        <p:sp>
          <p:nvSpPr>
            <p:cNvPr id="1441" name="Google Shape;1441;p75"/>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75"/>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75"/>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75"/>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75"/>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46" name="Google Shape;1446;p75"/>
          <p:cNvGrpSpPr/>
          <p:nvPr/>
        </p:nvGrpSpPr>
        <p:grpSpPr>
          <a:xfrm rot="10671461">
            <a:off x="685754" y="537630"/>
            <a:ext cx="747444" cy="646107"/>
            <a:chOff x="5177300" y="2314950"/>
            <a:chExt cx="341575" cy="312400"/>
          </a:xfrm>
        </p:grpSpPr>
        <p:sp>
          <p:nvSpPr>
            <p:cNvPr id="1447" name="Google Shape;1447;p75"/>
            <p:cNvSpPr/>
            <p:nvPr/>
          </p:nvSpPr>
          <p:spPr>
            <a:xfrm>
              <a:off x="5432525" y="2418550"/>
              <a:ext cx="86350" cy="84750"/>
            </a:xfrm>
            <a:custGeom>
              <a:rect b="b" l="l" r="r" t="t"/>
              <a:pathLst>
                <a:path extrusionOk="0" h="3390" w="3454">
                  <a:moveTo>
                    <a:pt x="2010" y="0"/>
                  </a:moveTo>
                  <a:cubicBezTo>
                    <a:pt x="1940" y="0"/>
                    <a:pt x="1869" y="5"/>
                    <a:pt x="1794" y="14"/>
                  </a:cubicBezTo>
                  <a:cubicBezTo>
                    <a:pt x="1137" y="92"/>
                    <a:pt x="491" y="270"/>
                    <a:pt x="223" y="927"/>
                  </a:cubicBezTo>
                  <a:cubicBezTo>
                    <a:pt x="1" y="1462"/>
                    <a:pt x="56" y="2453"/>
                    <a:pt x="391" y="2988"/>
                  </a:cubicBezTo>
                  <a:cubicBezTo>
                    <a:pt x="584" y="3293"/>
                    <a:pt x="798" y="3389"/>
                    <a:pt x="1049" y="3389"/>
                  </a:cubicBezTo>
                  <a:cubicBezTo>
                    <a:pt x="1246" y="3389"/>
                    <a:pt x="1466" y="3330"/>
                    <a:pt x="1716" y="3266"/>
                  </a:cubicBezTo>
                  <a:cubicBezTo>
                    <a:pt x="2451" y="3077"/>
                    <a:pt x="3198" y="2754"/>
                    <a:pt x="3398" y="2063"/>
                  </a:cubicBezTo>
                  <a:cubicBezTo>
                    <a:pt x="3431" y="1918"/>
                    <a:pt x="3454" y="1751"/>
                    <a:pt x="3431" y="1573"/>
                  </a:cubicBezTo>
                  <a:cubicBezTo>
                    <a:pt x="3359" y="696"/>
                    <a:pt x="2885" y="0"/>
                    <a:pt x="201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75"/>
            <p:cNvSpPr/>
            <p:nvPr/>
          </p:nvSpPr>
          <p:spPr>
            <a:xfrm>
              <a:off x="5294125" y="2467825"/>
              <a:ext cx="67950" cy="66125"/>
            </a:xfrm>
            <a:custGeom>
              <a:rect b="b" l="l" r="r" t="t"/>
              <a:pathLst>
                <a:path extrusionOk="0" h="2645" w="2718">
                  <a:moveTo>
                    <a:pt x="1275" y="0"/>
                  </a:moveTo>
                  <a:cubicBezTo>
                    <a:pt x="1162" y="0"/>
                    <a:pt x="1049" y="16"/>
                    <a:pt x="936" y="48"/>
                  </a:cubicBezTo>
                  <a:cubicBezTo>
                    <a:pt x="279" y="237"/>
                    <a:pt x="1" y="360"/>
                    <a:pt x="56" y="1128"/>
                  </a:cubicBezTo>
                  <a:cubicBezTo>
                    <a:pt x="101" y="1640"/>
                    <a:pt x="212" y="2253"/>
                    <a:pt x="647" y="2520"/>
                  </a:cubicBezTo>
                  <a:cubicBezTo>
                    <a:pt x="779" y="2606"/>
                    <a:pt x="941" y="2644"/>
                    <a:pt x="1114" y="2644"/>
                  </a:cubicBezTo>
                  <a:cubicBezTo>
                    <a:pt x="1683" y="2644"/>
                    <a:pt x="2375" y="2235"/>
                    <a:pt x="2563" y="1774"/>
                  </a:cubicBezTo>
                  <a:cubicBezTo>
                    <a:pt x="2607" y="1663"/>
                    <a:pt x="2629" y="1551"/>
                    <a:pt x="2641" y="1440"/>
                  </a:cubicBezTo>
                  <a:cubicBezTo>
                    <a:pt x="2718" y="666"/>
                    <a:pt x="2021" y="0"/>
                    <a:pt x="12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75"/>
            <p:cNvSpPr/>
            <p:nvPr/>
          </p:nvSpPr>
          <p:spPr>
            <a:xfrm>
              <a:off x="5388250" y="2314950"/>
              <a:ext cx="56075" cy="48575"/>
            </a:xfrm>
            <a:custGeom>
              <a:rect b="b" l="l" r="r" t="t"/>
              <a:pathLst>
                <a:path extrusionOk="0" h="1943" w="2243">
                  <a:moveTo>
                    <a:pt x="1563" y="1"/>
                  </a:moveTo>
                  <a:cubicBezTo>
                    <a:pt x="1381" y="1"/>
                    <a:pt x="1190" y="39"/>
                    <a:pt x="1048" y="92"/>
                  </a:cubicBezTo>
                  <a:cubicBezTo>
                    <a:pt x="468" y="304"/>
                    <a:pt x="1" y="593"/>
                    <a:pt x="201" y="1317"/>
                  </a:cubicBezTo>
                  <a:cubicBezTo>
                    <a:pt x="331" y="1770"/>
                    <a:pt x="519" y="1942"/>
                    <a:pt x="730" y="1942"/>
                  </a:cubicBezTo>
                  <a:cubicBezTo>
                    <a:pt x="1189" y="1942"/>
                    <a:pt x="1759" y="1133"/>
                    <a:pt x="2095" y="638"/>
                  </a:cubicBezTo>
                  <a:cubicBezTo>
                    <a:pt x="2242" y="150"/>
                    <a:pt x="1920" y="1"/>
                    <a:pt x="156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75"/>
            <p:cNvSpPr/>
            <p:nvPr/>
          </p:nvSpPr>
          <p:spPr>
            <a:xfrm>
              <a:off x="5177300" y="2521175"/>
              <a:ext cx="46950" cy="42600"/>
            </a:xfrm>
            <a:custGeom>
              <a:rect b="b" l="l" r="r" t="t"/>
              <a:pathLst>
                <a:path extrusionOk="0" h="1704" w="1878">
                  <a:moveTo>
                    <a:pt x="937" y="0"/>
                  </a:moveTo>
                  <a:cubicBezTo>
                    <a:pt x="450" y="0"/>
                    <a:pt x="242" y="363"/>
                    <a:pt x="129" y="888"/>
                  </a:cubicBezTo>
                  <a:cubicBezTo>
                    <a:pt x="0" y="1460"/>
                    <a:pt x="298" y="1704"/>
                    <a:pt x="691" y="1704"/>
                  </a:cubicBezTo>
                  <a:cubicBezTo>
                    <a:pt x="1116" y="1704"/>
                    <a:pt x="1652" y="1418"/>
                    <a:pt x="1878" y="955"/>
                  </a:cubicBezTo>
                  <a:cubicBezTo>
                    <a:pt x="1755" y="309"/>
                    <a:pt x="1744" y="75"/>
                    <a:pt x="1065" y="8"/>
                  </a:cubicBezTo>
                  <a:cubicBezTo>
                    <a:pt x="1020" y="3"/>
                    <a:pt x="978" y="0"/>
                    <a:pt x="93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1" name="Google Shape;1451;p75"/>
            <p:cNvSpPr/>
            <p:nvPr/>
          </p:nvSpPr>
          <p:spPr>
            <a:xfrm>
              <a:off x="5343250" y="2595575"/>
              <a:ext cx="38775" cy="31775"/>
            </a:xfrm>
            <a:custGeom>
              <a:rect b="b" l="l" r="r" t="t"/>
              <a:pathLst>
                <a:path extrusionOk="0" h="1271" w="1551">
                  <a:moveTo>
                    <a:pt x="924" y="1"/>
                  </a:moveTo>
                  <a:cubicBezTo>
                    <a:pt x="894" y="1"/>
                    <a:pt x="863" y="2"/>
                    <a:pt x="831" y="6"/>
                  </a:cubicBezTo>
                  <a:cubicBezTo>
                    <a:pt x="531" y="39"/>
                    <a:pt x="230" y="184"/>
                    <a:pt x="130" y="485"/>
                  </a:cubicBezTo>
                  <a:cubicBezTo>
                    <a:pt x="1" y="871"/>
                    <a:pt x="619" y="1270"/>
                    <a:pt x="1032" y="1270"/>
                  </a:cubicBezTo>
                  <a:cubicBezTo>
                    <a:pt x="1155" y="1270"/>
                    <a:pt x="1260" y="1235"/>
                    <a:pt x="1322" y="1153"/>
                  </a:cubicBezTo>
                  <a:lnTo>
                    <a:pt x="1466" y="1053"/>
                  </a:lnTo>
                  <a:cubicBezTo>
                    <a:pt x="1551" y="547"/>
                    <a:pt x="1445" y="1"/>
                    <a:pt x="92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52" name="Google Shape;1452;p75"/>
          <p:cNvSpPr txBox="1"/>
          <p:nvPr>
            <p:ph type="title"/>
          </p:nvPr>
        </p:nvSpPr>
        <p:spPr>
          <a:xfrm>
            <a:off x="2030725" y="526625"/>
            <a:ext cx="6865500" cy="3698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Two types of value</a:t>
            </a:r>
            <a:r>
              <a:rPr lang="en" sz="2200">
                <a:solidFill>
                  <a:srgbClr val="000000"/>
                </a:solidFill>
                <a:latin typeface="Arial"/>
                <a:ea typeface="Arial"/>
                <a:cs typeface="Arial"/>
                <a:sym typeface="Arial"/>
              </a:rPr>
              <a:t> for a company under Target attractiveness:</a:t>
            </a:r>
            <a:endParaRPr sz="2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B. </a:t>
            </a:r>
            <a:r>
              <a:rPr lang="en" sz="2200">
                <a:solidFill>
                  <a:srgbClr val="000000"/>
                </a:solidFill>
                <a:latin typeface="Arial"/>
                <a:ea typeface="Arial"/>
                <a:cs typeface="Arial"/>
                <a:sym typeface="Arial"/>
              </a:rPr>
              <a:t>	</a:t>
            </a:r>
            <a:r>
              <a:rPr b="1" lang="en" sz="2200">
                <a:solidFill>
                  <a:srgbClr val="000000"/>
                </a:solidFill>
                <a:latin typeface="Arial"/>
                <a:ea typeface="Arial"/>
                <a:cs typeface="Arial"/>
                <a:sym typeface="Arial"/>
              </a:rPr>
              <a:t>Strategic Value</a:t>
            </a:r>
            <a:endParaRPr b="1" sz="2200">
              <a:solidFill>
                <a:srgbClr val="000000"/>
              </a:solidFill>
              <a:latin typeface="Arial"/>
              <a:ea typeface="Arial"/>
              <a:cs typeface="Arial"/>
              <a:sym typeface="Arial"/>
            </a:endParaRPr>
          </a:p>
          <a:p>
            <a:pPr indent="-368300" lvl="0" marL="457200" rtl="0" algn="just">
              <a:lnSpc>
                <a:spcPct val="115000"/>
              </a:lnSpc>
              <a:spcBef>
                <a:spcPts val="1200"/>
              </a:spcBef>
              <a:spcAft>
                <a:spcPts val="0"/>
              </a:spcAft>
              <a:buClr>
                <a:srgbClr val="000000"/>
              </a:buClr>
              <a:buSzPts val="2200"/>
              <a:buFont typeface="Arial"/>
              <a:buChar char="-"/>
            </a:pPr>
            <a:r>
              <a:rPr lang="en" sz="2200">
                <a:solidFill>
                  <a:srgbClr val="000000"/>
                </a:solidFill>
                <a:latin typeface="Arial"/>
                <a:ea typeface="Arial"/>
                <a:cs typeface="Arial"/>
                <a:sym typeface="Arial"/>
              </a:rPr>
              <a:t>SOCIAL VALUE</a:t>
            </a:r>
            <a:endParaRPr sz="2200">
              <a:solidFill>
                <a:srgbClr val="000000"/>
              </a:solidFill>
              <a:latin typeface="Arial"/>
              <a:ea typeface="Arial"/>
              <a:cs typeface="Arial"/>
              <a:sym typeface="Arial"/>
            </a:endParaRPr>
          </a:p>
          <a:p>
            <a:pPr indent="-368300" lvl="0" marL="457200" rtl="0" algn="just">
              <a:lnSpc>
                <a:spcPct val="115000"/>
              </a:lnSpc>
              <a:spcBef>
                <a:spcPts val="0"/>
              </a:spcBef>
              <a:spcAft>
                <a:spcPts val="0"/>
              </a:spcAft>
              <a:buClr>
                <a:srgbClr val="000000"/>
              </a:buClr>
              <a:buSzPts val="2200"/>
              <a:buFont typeface="Arial"/>
              <a:buChar char="-"/>
            </a:pPr>
            <a:r>
              <a:rPr lang="en" sz="2200">
                <a:solidFill>
                  <a:srgbClr val="000000"/>
                </a:solidFill>
                <a:latin typeface="Arial"/>
                <a:ea typeface="Arial"/>
                <a:cs typeface="Arial"/>
                <a:sym typeface="Arial"/>
              </a:rPr>
              <a:t>SCALE VALUE</a:t>
            </a:r>
            <a:endParaRPr sz="2200">
              <a:solidFill>
                <a:srgbClr val="000000"/>
              </a:solidFill>
              <a:latin typeface="Arial"/>
              <a:ea typeface="Arial"/>
              <a:cs typeface="Arial"/>
              <a:sym typeface="Arial"/>
            </a:endParaRPr>
          </a:p>
          <a:p>
            <a:pPr indent="-368300" lvl="0" marL="457200" rtl="0" algn="just">
              <a:lnSpc>
                <a:spcPct val="115000"/>
              </a:lnSpc>
              <a:spcBef>
                <a:spcPts val="0"/>
              </a:spcBef>
              <a:spcAft>
                <a:spcPts val="0"/>
              </a:spcAft>
              <a:buClr>
                <a:srgbClr val="000000"/>
              </a:buClr>
              <a:buSzPts val="2200"/>
              <a:buFont typeface="Arial"/>
              <a:buChar char="-"/>
            </a:pPr>
            <a:r>
              <a:rPr lang="en" sz="2200">
                <a:solidFill>
                  <a:srgbClr val="000000"/>
                </a:solidFill>
                <a:latin typeface="Arial"/>
                <a:ea typeface="Arial"/>
                <a:cs typeface="Arial"/>
                <a:sym typeface="Arial"/>
              </a:rPr>
              <a:t>INFORMATION VALUE</a:t>
            </a:r>
            <a:endParaRPr sz="2200">
              <a:solidFill>
                <a:srgbClr val="000000"/>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1456" name="Shape 1456"/>
        <p:cNvGrpSpPr/>
        <p:nvPr/>
      </p:nvGrpSpPr>
      <p:grpSpPr>
        <a:xfrm>
          <a:off x="0" y="0"/>
          <a:ext cx="0" cy="0"/>
          <a:chOff x="0" y="0"/>
          <a:chExt cx="0" cy="0"/>
        </a:xfrm>
      </p:grpSpPr>
      <p:sp>
        <p:nvSpPr>
          <p:cNvPr id="1457" name="Google Shape;1457;p76"/>
          <p:cNvSpPr txBox="1"/>
          <p:nvPr/>
        </p:nvSpPr>
        <p:spPr>
          <a:xfrm>
            <a:off x="1232225" y="462600"/>
            <a:ext cx="4694100" cy="4218300"/>
          </a:xfrm>
          <a:prstGeom prst="rect">
            <a:avLst/>
          </a:prstGeom>
          <a:noFill/>
          <a:ln>
            <a:noFill/>
          </a:ln>
        </p:spPr>
        <p:txBody>
          <a:bodyPr anchorCtr="0" anchor="t" bIns="91425" lIns="91425" spcFirstLastPara="1" rIns="91425" wrap="square" tIns="91425">
            <a:noAutofit/>
          </a:bodyPr>
          <a:lstStyle/>
          <a:p>
            <a:pPr indent="-165100" lvl="0" marL="177800" rtl="0" algn="just">
              <a:lnSpc>
                <a:spcPct val="115000"/>
              </a:lnSpc>
              <a:spcBef>
                <a:spcPts val="1200"/>
              </a:spcBef>
              <a:spcAft>
                <a:spcPts val="0"/>
              </a:spcAft>
              <a:buNone/>
            </a:pPr>
            <a:r>
              <a:t/>
            </a:r>
            <a:endParaRPr sz="1100"/>
          </a:p>
          <a:p>
            <a:pPr indent="0" lvl="0" marL="0" rtl="0" algn="ctr">
              <a:spcBef>
                <a:spcPts val="1200"/>
              </a:spcBef>
              <a:spcAft>
                <a:spcPts val="0"/>
              </a:spcAft>
              <a:buNone/>
            </a:pPr>
            <a:r>
              <a:rPr b="1" lang="en" sz="2000"/>
              <a:t>(3) </a:t>
            </a:r>
            <a:r>
              <a:rPr b="1" lang="en" sz="2200"/>
              <a:t>Positioning</a:t>
            </a:r>
            <a:r>
              <a:rPr lang="en" sz="2200"/>
              <a:t> follows on logically from the segmentation and targeting stages.  Customer perceptions are central to the product position especially in relation to the competition’s offering. The product or service has to satisfy key customer requirements, and this has to be clearly communicated to customers.  </a:t>
            </a:r>
            <a:endParaRPr sz="2200"/>
          </a:p>
          <a:p>
            <a:pPr indent="0" lvl="0" marL="0" rtl="0" algn="ctr">
              <a:spcBef>
                <a:spcPts val="0"/>
              </a:spcBef>
              <a:spcAft>
                <a:spcPts val="0"/>
              </a:spcAft>
              <a:buNone/>
            </a:pPr>
            <a:r>
              <a:t/>
            </a:r>
            <a:endParaRPr b="1" sz="2200"/>
          </a:p>
        </p:txBody>
      </p:sp>
      <p:sp>
        <p:nvSpPr>
          <p:cNvPr id="1458" name="Google Shape;1458;p76"/>
          <p:cNvSpPr/>
          <p:nvPr/>
        </p:nvSpPr>
        <p:spPr>
          <a:xfrm>
            <a:off x="6215947" y="1795600"/>
            <a:ext cx="345600" cy="656100"/>
          </a:xfrm>
          <a:prstGeom prst="roundRect">
            <a:avLst>
              <a:gd fmla="val 16667"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76"/>
          <p:cNvSpPr/>
          <p:nvPr/>
        </p:nvSpPr>
        <p:spPr>
          <a:xfrm>
            <a:off x="6808622" y="1795600"/>
            <a:ext cx="345600" cy="2017800"/>
          </a:xfrm>
          <a:prstGeom prst="roundRect">
            <a:avLst>
              <a:gd fmla="val 166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76"/>
          <p:cNvSpPr/>
          <p:nvPr/>
        </p:nvSpPr>
        <p:spPr>
          <a:xfrm>
            <a:off x="7401297" y="1795600"/>
            <a:ext cx="345600" cy="1305300"/>
          </a:xfrm>
          <a:prstGeom prst="roundRect">
            <a:avLst>
              <a:gd fmla="val 16667" name="adj"/>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4"/>
              </a:solidFill>
            </a:endParaRPr>
          </a:p>
        </p:txBody>
      </p:sp>
      <p:grpSp>
        <p:nvGrpSpPr>
          <p:cNvPr id="1461" name="Google Shape;1461;p76"/>
          <p:cNvGrpSpPr/>
          <p:nvPr/>
        </p:nvGrpSpPr>
        <p:grpSpPr>
          <a:xfrm>
            <a:off x="6851178" y="1381338"/>
            <a:ext cx="260470" cy="259041"/>
            <a:chOff x="-6329100" y="3632100"/>
            <a:chExt cx="293025" cy="291450"/>
          </a:xfrm>
        </p:grpSpPr>
        <p:sp>
          <p:nvSpPr>
            <p:cNvPr id="1462" name="Google Shape;1462;p76"/>
            <p:cNvSpPr/>
            <p:nvPr/>
          </p:nvSpPr>
          <p:spPr>
            <a:xfrm>
              <a:off x="-6210700" y="3751600"/>
              <a:ext cx="174625" cy="171950"/>
            </a:xfrm>
            <a:custGeom>
              <a:rect b="b" l="l" r="r" t="t"/>
              <a:pathLst>
                <a:path extrusionOk="0" h="6878" w="6985">
                  <a:moveTo>
                    <a:pt x="492" y="0"/>
                  </a:moveTo>
                  <a:cubicBezTo>
                    <a:pt x="219" y="0"/>
                    <a:pt x="0" y="235"/>
                    <a:pt x="85" y="545"/>
                  </a:cubicBezTo>
                  <a:lnTo>
                    <a:pt x="1503" y="5712"/>
                  </a:lnTo>
                  <a:cubicBezTo>
                    <a:pt x="1559" y="5882"/>
                    <a:pt x="1707" y="5984"/>
                    <a:pt x="1856" y="5984"/>
                  </a:cubicBezTo>
                  <a:cubicBezTo>
                    <a:pt x="1956" y="5984"/>
                    <a:pt x="2057" y="5939"/>
                    <a:pt x="2133" y="5838"/>
                  </a:cubicBezTo>
                  <a:lnTo>
                    <a:pt x="2889" y="4735"/>
                  </a:lnTo>
                  <a:lnTo>
                    <a:pt x="3739" y="5712"/>
                  </a:lnTo>
                  <a:lnTo>
                    <a:pt x="4622" y="6594"/>
                  </a:lnTo>
                  <a:cubicBezTo>
                    <a:pt x="4811" y="6783"/>
                    <a:pt x="5086" y="6878"/>
                    <a:pt x="5362" y="6878"/>
                  </a:cubicBezTo>
                  <a:cubicBezTo>
                    <a:pt x="5638" y="6878"/>
                    <a:pt x="5913" y="6783"/>
                    <a:pt x="6102" y="6594"/>
                  </a:cubicBezTo>
                  <a:lnTo>
                    <a:pt x="6575" y="6122"/>
                  </a:lnTo>
                  <a:cubicBezTo>
                    <a:pt x="6984" y="5712"/>
                    <a:pt x="6984" y="5113"/>
                    <a:pt x="6575" y="4672"/>
                  </a:cubicBezTo>
                  <a:lnTo>
                    <a:pt x="4811" y="2814"/>
                  </a:lnTo>
                  <a:lnTo>
                    <a:pt x="5913" y="2058"/>
                  </a:lnTo>
                  <a:cubicBezTo>
                    <a:pt x="6134" y="1900"/>
                    <a:pt x="6102" y="1522"/>
                    <a:pt x="5787" y="1427"/>
                  </a:cubicBezTo>
                  <a:lnTo>
                    <a:pt x="589" y="10"/>
                  </a:lnTo>
                  <a:cubicBezTo>
                    <a:pt x="556" y="3"/>
                    <a:pt x="524" y="0"/>
                    <a:pt x="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463" name="Google Shape;1463;p76"/>
            <p:cNvSpPr/>
            <p:nvPr/>
          </p:nvSpPr>
          <p:spPr>
            <a:xfrm>
              <a:off x="-6272400" y="3691975"/>
              <a:ext cx="136300" cy="135500"/>
            </a:xfrm>
            <a:custGeom>
              <a:rect b="b" l="l" r="r" t="t"/>
              <a:pathLst>
                <a:path extrusionOk="0" h="5420" w="5452">
                  <a:moveTo>
                    <a:pt x="2742" y="0"/>
                  </a:moveTo>
                  <a:cubicBezTo>
                    <a:pt x="1261" y="0"/>
                    <a:pt x="1" y="1229"/>
                    <a:pt x="1" y="2710"/>
                  </a:cubicBezTo>
                  <a:cubicBezTo>
                    <a:pt x="1" y="4127"/>
                    <a:pt x="1041" y="5293"/>
                    <a:pt x="2427" y="5419"/>
                  </a:cubicBezTo>
                  <a:lnTo>
                    <a:pt x="2112" y="4317"/>
                  </a:lnTo>
                  <a:cubicBezTo>
                    <a:pt x="1482" y="4096"/>
                    <a:pt x="1009" y="3466"/>
                    <a:pt x="1009" y="2741"/>
                  </a:cubicBezTo>
                  <a:cubicBezTo>
                    <a:pt x="1041" y="1765"/>
                    <a:pt x="1828" y="1009"/>
                    <a:pt x="2773" y="1009"/>
                  </a:cubicBezTo>
                  <a:cubicBezTo>
                    <a:pt x="3530" y="1009"/>
                    <a:pt x="4128" y="1481"/>
                    <a:pt x="4349" y="2143"/>
                  </a:cubicBezTo>
                  <a:lnTo>
                    <a:pt x="5451" y="2458"/>
                  </a:lnTo>
                  <a:cubicBezTo>
                    <a:pt x="5294" y="1072"/>
                    <a:pt x="4160" y="0"/>
                    <a:pt x="27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464" name="Google Shape;1464;p76"/>
            <p:cNvSpPr/>
            <p:nvPr/>
          </p:nvSpPr>
          <p:spPr>
            <a:xfrm>
              <a:off x="-6329100" y="3632100"/>
              <a:ext cx="257575" cy="256025"/>
            </a:xfrm>
            <a:custGeom>
              <a:rect b="b" l="l" r="r" t="t"/>
              <a:pathLst>
                <a:path extrusionOk="0" h="10241" w="10303">
                  <a:moveTo>
                    <a:pt x="5136" y="1"/>
                  </a:moveTo>
                  <a:cubicBezTo>
                    <a:pt x="2301" y="1"/>
                    <a:pt x="1" y="2269"/>
                    <a:pt x="1" y="5105"/>
                  </a:cubicBezTo>
                  <a:cubicBezTo>
                    <a:pt x="1" y="7972"/>
                    <a:pt x="2332" y="10240"/>
                    <a:pt x="5136" y="10240"/>
                  </a:cubicBezTo>
                  <a:cubicBezTo>
                    <a:pt x="5262" y="10240"/>
                    <a:pt x="5356" y="10240"/>
                    <a:pt x="5451" y="10177"/>
                  </a:cubicBezTo>
                  <a:lnTo>
                    <a:pt x="4978" y="8444"/>
                  </a:lnTo>
                  <a:cubicBezTo>
                    <a:pt x="4959" y="8445"/>
                    <a:pt x="4940" y="8445"/>
                    <a:pt x="4921" y="8445"/>
                  </a:cubicBezTo>
                  <a:cubicBezTo>
                    <a:pt x="3089" y="8445"/>
                    <a:pt x="1639" y="6945"/>
                    <a:pt x="1639" y="5105"/>
                  </a:cubicBezTo>
                  <a:cubicBezTo>
                    <a:pt x="1639" y="3214"/>
                    <a:pt x="3151" y="1702"/>
                    <a:pt x="5073" y="1702"/>
                  </a:cubicBezTo>
                  <a:cubicBezTo>
                    <a:pt x="6900" y="1702"/>
                    <a:pt x="8412" y="3151"/>
                    <a:pt x="8475" y="4979"/>
                  </a:cubicBezTo>
                  <a:lnTo>
                    <a:pt x="10208" y="5451"/>
                  </a:lnTo>
                  <a:cubicBezTo>
                    <a:pt x="10303" y="4002"/>
                    <a:pt x="9799" y="2553"/>
                    <a:pt x="8759" y="1482"/>
                  </a:cubicBezTo>
                  <a:cubicBezTo>
                    <a:pt x="7782" y="505"/>
                    <a:pt x="6522" y="1"/>
                    <a:pt x="513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grpSp>
        <p:nvGrpSpPr>
          <p:cNvPr id="1465" name="Google Shape;1465;p76"/>
          <p:cNvGrpSpPr/>
          <p:nvPr/>
        </p:nvGrpSpPr>
        <p:grpSpPr>
          <a:xfrm>
            <a:off x="7443500" y="1381338"/>
            <a:ext cx="261181" cy="259041"/>
            <a:chOff x="-2310650" y="3958175"/>
            <a:chExt cx="293825" cy="291450"/>
          </a:xfrm>
        </p:grpSpPr>
        <p:sp>
          <p:nvSpPr>
            <p:cNvPr id="1466" name="Google Shape;1466;p76"/>
            <p:cNvSpPr/>
            <p:nvPr/>
          </p:nvSpPr>
          <p:spPr>
            <a:xfrm>
              <a:off x="-2310650" y="3958175"/>
              <a:ext cx="185925" cy="118950"/>
            </a:xfrm>
            <a:custGeom>
              <a:rect b="b" l="l" r="r" t="t"/>
              <a:pathLst>
                <a:path extrusionOk="0" h="4758" w="7437">
                  <a:moveTo>
                    <a:pt x="1009" y="1"/>
                  </a:moveTo>
                  <a:cubicBezTo>
                    <a:pt x="474" y="1"/>
                    <a:pt x="1" y="474"/>
                    <a:pt x="1" y="1009"/>
                  </a:cubicBezTo>
                  <a:lnTo>
                    <a:pt x="1" y="2395"/>
                  </a:lnTo>
                  <a:cubicBezTo>
                    <a:pt x="1" y="2931"/>
                    <a:pt x="474" y="3372"/>
                    <a:pt x="1009" y="3372"/>
                  </a:cubicBezTo>
                  <a:lnTo>
                    <a:pt x="1356" y="3372"/>
                  </a:lnTo>
                  <a:lnTo>
                    <a:pt x="1356" y="4412"/>
                  </a:lnTo>
                  <a:cubicBezTo>
                    <a:pt x="1356" y="4618"/>
                    <a:pt x="1518" y="4757"/>
                    <a:pt x="1692" y="4757"/>
                  </a:cubicBezTo>
                  <a:cubicBezTo>
                    <a:pt x="1784" y="4757"/>
                    <a:pt x="1878" y="4719"/>
                    <a:pt x="1954" y="4632"/>
                  </a:cubicBezTo>
                  <a:lnTo>
                    <a:pt x="3214" y="3372"/>
                  </a:lnTo>
                  <a:lnTo>
                    <a:pt x="3403" y="3372"/>
                  </a:lnTo>
                  <a:lnTo>
                    <a:pt x="3403" y="2364"/>
                  </a:lnTo>
                  <a:cubicBezTo>
                    <a:pt x="3403" y="1419"/>
                    <a:pt x="4160" y="663"/>
                    <a:pt x="5105" y="663"/>
                  </a:cubicBezTo>
                  <a:lnTo>
                    <a:pt x="7436" y="663"/>
                  </a:lnTo>
                  <a:cubicBezTo>
                    <a:pt x="7279" y="253"/>
                    <a:pt x="6932" y="1"/>
                    <a:pt x="64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467" name="Google Shape;1467;p76"/>
            <p:cNvSpPr/>
            <p:nvPr/>
          </p:nvSpPr>
          <p:spPr>
            <a:xfrm>
              <a:off x="-2309075" y="3992050"/>
              <a:ext cx="292250" cy="257575"/>
            </a:xfrm>
            <a:custGeom>
              <a:rect b="b" l="l" r="r" t="t"/>
              <a:pathLst>
                <a:path extrusionOk="0" h="10303" w="11690">
                  <a:moveTo>
                    <a:pt x="5042" y="1"/>
                  </a:moveTo>
                  <a:cubicBezTo>
                    <a:pt x="4506" y="1"/>
                    <a:pt x="4034" y="473"/>
                    <a:pt x="4034" y="1040"/>
                  </a:cubicBezTo>
                  <a:lnTo>
                    <a:pt x="4034" y="2395"/>
                  </a:lnTo>
                  <a:cubicBezTo>
                    <a:pt x="4034" y="2962"/>
                    <a:pt x="4506" y="3435"/>
                    <a:pt x="5042" y="3435"/>
                  </a:cubicBezTo>
                  <a:lnTo>
                    <a:pt x="6964" y="3435"/>
                  </a:lnTo>
                  <a:lnTo>
                    <a:pt x="7814" y="4254"/>
                  </a:lnTo>
                  <a:cubicBezTo>
                    <a:pt x="7216" y="4537"/>
                    <a:pt x="6775" y="5136"/>
                    <a:pt x="6775" y="5829"/>
                  </a:cubicBezTo>
                  <a:cubicBezTo>
                    <a:pt x="6775" y="6270"/>
                    <a:pt x="6932" y="6680"/>
                    <a:pt x="7216" y="6932"/>
                  </a:cubicBezTo>
                  <a:cubicBezTo>
                    <a:pt x="6585" y="7089"/>
                    <a:pt x="6081" y="7499"/>
                    <a:pt x="5766" y="8034"/>
                  </a:cubicBezTo>
                  <a:cubicBezTo>
                    <a:pt x="5451" y="7499"/>
                    <a:pt x="4916" y="7089"/>
                    <a:pt x="4286" y="6932"/>
                  </a:cubicBezTo>
                  <a:cubicBezTo>
                    <a:pt x="4569" y="6617"/>
                    <a:pt x="4727" y="6270"/>
                    <a:pt x="4727" y="5829"/>
                  </a:cubicBezTo>
                  <a:cubicBezTo>
                    <a:pt x="4727" y="4884"/>
                    <a:pt x="3971" y="4159"/>
                    <a:pt x="3025" y="4159"/>
                  </a:cubicBezTo>
                  <a:cubicBezTo>
                    <a:pt x="2080" y="4159"/>
                    <a:pt x="1356" y="4884"/>
                    <a:pt x="1356" y="5829"/>
                  </a:cubicBezTo>
                  <a:cubicBezTo>
                    <a:pt x="1356" y="6270"/>
                    <a:pt x="1513" y="6680"/>
                    <a:pt x="1765" y="6932"/>
                  </a:cubicBezTo>
                  <a:cubicBezTo>
                    <a:pt x="757" y="7215"/>
                    <a:pt x="1" y="8129"/>
                    <a:pt x="1" y="9263"/>
                  </a:cubicBezTo>
                  <a:lnTo>
                    <a:pt x="1" y="9925"/>
                  </a:lnTo>
                  <a:cubicBezTo>
                    <a:pt x="1" y="10145"/>
                    <a:pt x="158" y="10303"/>
                    <a:pt x="348" y="10303"/>
                  </a:cubicBezTo>
                  <a:lnTo>
                    <a:pt x="11343" y="10303"/>
                  </a:lnTo>
                  <a:cubicBezTo>
                    <a:pt x="11532" y="10303"/>
                    <a:pt x="11689" y="10145"/>
                    <a:pt x="11689" y="9925"/>
                  </a:cubicBezTo>
                  <a:lnTo>
                    <a:pt x="11689" y="9263"/>
                  </a:lnTo>
                  <a:cubicBezTo>
                    <a:pt x="11689" y="8160"/>
                    <a:pt x="10965" y="7215"/>
                    <a:pt x="9925" y="6932"/>
                  </a:cubicBezTo>
                  <a:cubicBezTo>
                    <a:pt x="10209" y="6617"/>
                    <a:pt x="10366" y="6270"/>
                    <a:pt x="10366" y="5829"/>
                  </a:cubicBezTo>
                  <a:cubicBezTo>
                    <a:pt x="10366" y="5010"/>
                    <a:pt x="9767" y="4317"/>
                    <a:pt x="8980" y="4159"/>
                  </a:cubicBezTo>
                  <a:lnTo>
                    <a:pt x="8980" y="3435"/>
                  </a:lnTo>
                  <a:lnTo>
                    <a:pt x="10555" y="3435"/>
                  </a:lnTo>
                  <a:cubicBezTo>
                    <a:pt x="11122" y="3435"/>
                    <a:pt x="11595" y="2962"/>
                    <a:pt x="11595" y="2395"/>
                  </a:cubicBezTo>
                  <a:lnTo>
                    <a:pt x="11595" y="1040"/>
                  </a:lnTo>
                  <a:cubicBezTo>
                    <a:pt x="11595" y="473"/>
                    <a:pt x="11122" y="1"/>
                    <a:pt x="105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grpSp>
        <p:nvGrpSpPr>
          <p:cNvPr id="1468" name="Google Shape;1468;p76"/>
          <p:cNvGrpSpPr/>
          <p:nvPr/>
        </p:nvGrpSpPr>
        <p:grpSpPr>
          <a:xfrm>
            <a:off x="6256768" y="1380805"/>
            <a:ext cx="263959" cy="260085"/>
            <a:chOff x="-5254775" y="3631325"/>
            <a:chExt cx="296950" cy="292625"/>
          </a:xfrm>
        </p:grpSpPr>
        <p:sp>
          <p:nvSpPr>
            <p:cNvPr id="1469" name="Google Shape;1469;p76"/>
            <p:cNvSpPr/>
            <p:nvPr/>
          </p:nvSpPr>
          <p:spPr>
            <a:xfrm>
              <a:off x="-5246900" y="3766400"/>
              <a:ext cx="58300" cy="55150"/>
            </a:xfrm>
            <a:custGeom>
              <a:rect b="b" l="l" r="r" t="t"/>
              <a:pathLst>
                <a:path extrusionOk="0" h="2206" w="2332">
                  <a:moveTo>
                    <a:pt x="1769" y="1"/>
                  </a:moveTo>
                  <a:cubicBezTo>
                    <a:pt x="1639" y="1"/>
                    <a:pt x="1513" y="48"/>
                    <a:pt x="1418" y="142"/>
                  </a:cubicBezTo>
                  <a:lnTo>
                    <a:pt x="189" y="1371"/>
                  </a:lnTo>
                  <a:cubicBezTo>
                    <a:pt x="0" y="1560"/>
                    <a:pt x="0" y="1875"/>
                    <a:pt x="189" y="2064"/>
                  </a:cubicBezTo>
                  <a:cubicBezTo>
                    <a:pt x="300" y="2159"/>
                    <a:pt x="434" y="2206"/>
                    <a:pt x="564" y="2206"/>
                  </a:cubicBezTo>
                  <a:cubicBezTo>
                    <a:pt x="694" y="2206"/>
                    <a:pt x="820" y="2159"/>
                    <a:pt x="914" y="2064"/>
                  </a:cubicBezTo>
                  <a:lnTo>
                    <a:pt x="2143" y="835"/>
                  </a:lnTo>
                  <a:cubicBezTo>
                    <a:pt x="2332" y="646"/>
                    <a:pt x="2332" y="331"/>
                    <a:pt x="2143" y="142"/>
                  </a:cubicBezTo>
                  <a:cubicBezTo>
                    <a:pt x="2033" y="48"/>
                    <a:pt x="1899" y="1"/>
                    <a:pt x="17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470" name="Google Shape;1470;p76"/>
            <p:cNvSpPr/>
            <p:nvPr/>
          </p:nvSpPr>
          <p:spPr>
            <a:xfrm>
              <a:off x="-5216175" y="3795550"/>
              <a:ext cx="58300" cy="55950"/>
            </a:xfrm>
            <a:custGeom>
              <a:rect b="b" l="l" r="r" t="t"/>
              <a:pathLst>
                <a:path extrusionOk="0" h="2238" w="2332">
                  <a:moveTo>
                    <a:pt x="1764" y="0"/>
                  </a:moveTo>
                  <a:cubicBezTo>
                    <a:pt x="1638" y="0"/>
                    <a:pt x="1512" y="47"/>
                    <a:pt x="1418" y="142"/>
                  </a:cubicBezTo>
                  <a:lnTo>
                    <a:pt x="189" y="1371"/>
                  </a:lnTo>
                  <a:cubicBezTo>
                    <a:pt x="0" y="1560"/>
                    <a:pt x="0" y="1875"/>
                    <a:pt x="189" y="2095"/>
                  </a:cubicBezTo>
                  <a:cubicBezTo>
                    <a:pt x="284" y="2190"/>
                    <a:pt x="410" y="2237"/>
                    <a:pt x="540" y="2237"/>
                  </a:cubicBezTo>
                  <a:cubicBezTo>
                    <a:pt x="670" y="2237"/>
                    <a:pt x="804" y="2190"/>
                    <a:pt x="914" y="2095"/>
                  </a:cubicBezTo>
                  <a:lnTo>
                    <a:pt x="2111" y="867"/>
                  </a:lnTo>
                  <a:cubicBezTo>
                    <a:pt x="2332" y="678"/>
                    <a:pt x="2332" y="363"/>
                    <a:pt x="2111" y="142"/>
                  </a:cubicBezTo>
                  <a:cubicBezTo>
                    <a:pt x="2016" y="47"/>
                    <a:pt x="1890" y="0"/>
                    <a:pt x="176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471" name="Google Shape;1471;p76"/>
            <p:cNvSpPr/>
            <p:nvPr/>
          </p:nvSpPr>
          <p:spPr>
            <a:xfrm>
              <a:off x="-5185475" y="3826250"/>
              <a:ext cx="57525" cy="55750"/>
            </a:xfrm>
            <a:custGeom>
              <a:rect b="b" l="l" r="r" t="t"/>
              <a:pathLst>
                <a:path extrusionOk="0" h="2230" w="2301">
                  <a:moveTo>
                    <a:pt x="1765" y="1"/>
                  </a:moveTo>
                  <a:cubicBezTo>
                    <a:pt x="1639" y="1"/>
                    <a:pt x="1513" y="48"/>
                    <a:pt x="1419" y="143"/>
                  </a:cubicBezTo>
                  <a:lnTo>
                    <a:pt x="190" y="1371"/>
                  </a:lnTo>
                  <a:cubicBezTo>
                    <a:pt x="1" y="1560"/>
                    <a:pt x="1" y="1875"/>
                    <a:pt x="190" y="2064"/>
                  </a:cubicBezTo>
                  <a:cubicBezTo>
                    <a:pt x="284" y="2175"/>
                    <a:pt x="410" y="2230"/>
                    <a:pt x="536" y="2230"/>
                  </a:cubicBezTo>
                  <a:cubicBezTo>
                    <a:pt x="662" y="2230"/>
                    <a:pt x="788" y="2175"/>
                    <a:pt x="883" y="2064"/>
                  </a:cubicBezTo>
                  <a:lnTo>
                    <a:pt x="2112" y="836"/>
                  </a:lnTo>
                  <a:cubicBezTo>
                    <a:pt x="2301" y="647"/>
                    <a:pt x="2301" y="332"/>
                    <a:pt x="2112" y="143"/>
                  </a:cubicBezTo>
                  <a:cubicBezTo>
                    <a:pt x="2017" y="48"/>
                    <a:pt x="1891" y="1"/>
                    <a:pt x="17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472" name="Google Shape;1472;p76"/>
            <p:cNvSpPr/>
            <p:nvPr/>
          </p:nvSpPr>
          <p:spPr>
            <a:xfrm>
              <a:off x="-5156325" y="3856375"/>
              <a:ext cx="58300" cy="55750"/>
            </a:xfrm>
            <a:custGeom>
              <a:rect b="b" l="l" r="r" t="t"/>
              <a:pathLst>
                <a:path extrusionOk="0" h="2230" w="2332">
                  <a:moveTo>
                    <a:pt x="1781" y="1"/>
                  </a:moveTo>
                  <a:cubicBezTo>
                    <a:pt x="1655" y="1"/>
                    <a:pt x="1529" y="56"/>
                    <a:pt x="1418" y="166"/>
                  </a:cubicBezTo>
                  <a:lnTo>
                    <a:pt x="190" y="1395"/>
                  </a:lnTo>
                  <a:cubicBezTo>
                    <a:pt x="1" y="1584"/>
                    <a:pt x="1" y="1899"/>
                    <a:pt x="190" y="2088"/>
                  </a:cubicBezTo>
                  <a:cubicBezTo>
                    <a:pt x="300" y="2183"/>
                    <a:pt x="442" y="2230"/>
                    <a:pt x="575" y="2230"/>
                  </a:cubicBezTo>
                  <a:cubicBezTo>
                    <a:pt x="709" y="2230"/>
                    <a:pt x="835" y="2183"/>
                    <a:pt x="914" y="2088"/>
                  </a:cubicBezTo>
                  <a:lnTo>
                    <a:pt x="2143" y="859"/>
                  </a:lnTo>
                  <a:cubicBezTo>
                    <a:pt x="2332" y="670"/>
                    <a:pt x="2332" y="355"/>
                    <a:pt x="2143" y="166"/>
                  </a:cubicBezTo>
                  <a:cubicBezTo>
                    <a:pt x="2033" y="56"/>
                    <a:pt x="1907"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473" name="Google Shape;1473;p76"/>
            <p:cNvSpPr/>
            <p:nvPr/>
          </p:nvSpPr>
          <p:spPr>
            <a:xfrm>
              <a:off x="-5105925" y="3886525"/>
              <a:ext cx="37050" cy="37425"/>
            </a:xfrm>
            <a:custGeom>
              <a:rect b="b" l="l" r="r" t="t"/>
              <a:pathLst>
                <a:path extrusionOk="0" h="1497" w="1482">
                  <a:moveTo>
                    <a:pt x="662" y="0"/>
                  </a:moveTo>
                  <a:lnTo>
                    <a:pt x="536" y="126"/>
                  </a:lnTo>
                  <a:lnTo>
                    <a:pt x="1" y="756"/>
                  </a:lnTo>
                  <a:lnTo>
                    <a:pt x="599" y="1355"/>
                  </a:lnTo>
                  <a:cubicBezTo>
                    <a:pt x="694" y="1449"/>
                    <a:pt x="820" y="1497"/>
                    <a:pt x="946" y="1497"/>
                  </a:cubicBezTo>
                  <a:cubicBezTo>
                    <a:pt x="1072" y="1497"/>
                    <a:pt x="1198" y="1449"/>
                    <a:pt x="1293" y="1355"/>
                  </a:cubicBezTo>
                  <a:cubicBezTo>
                    <a:pt x="1482" y="1166"/>
                    <a:pt x="1482" y="851"/>
                    <a:pt x="1293" y="662"/>
                  </a:cubicBezTo>
                  <a:lnTo>
                    <a:pt x="6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474" name="Google Shape;1474;p76"/>
            <p:cNvSpPr/>
            <p:nvPr/>
          </p:nvSpPr>
          <p:spPr>
            <a:xfrm>
              <a:off x="-5254775" y="3648050"/>
              <a:ext cx="278050" cy="248325"/>
            </a:xfrm>
            <a:custGeom>
              <a:rect b="b" l="l" r="r" t="t"/>
              <a:pathLst>
                <a:path extrusionOk="0" h="9933" w="11122">
                  <a:moveTo>
                    <a:pt x="4049" y="1"/>
                  </a:moveTo>
                  <a:cubicBezTo>
                    <a:pt x="3781" y="1"/>
                    <a:pt x="3513" y="103"/>
                    <a:pt x="3308" y="308"/>
                  </a:cubicBezTo>
                  <a:lnTo>
                    <a:pt x="410" y="3364"/>
                  </a:lnTo>
                  <a:cubicBezTo>
                    <a:pt x="0" y="3774"/>
                    <a:pt x="0" y="4435"/>
                    <a:pt x="410" y="4813"/>
                  </a:cubicBezTo>
                  <a:lnTo>
                    <a:pt x="631" y="5065"/>
                  </a:lnTo>
                  <a:lnTo>
                    <a:pt x="1198" y="4498"/>
                  </a:lnTo>
                  <a:cubicBezTo>
                    <a:pt x="1454" y="4242"/>
                    <a:pt x="1794" y="4106"/>
                    <a:pt x="2122" y="4106"/>
                  </a:cubicBezTo>
                  <a:cubicBezTo>
                    <a:pt x="2398" y="4106"/>
                    <a:pt x="2666" y="4202"/>
                    <a:pt x="2867" y="4404"/>
                  </a:cubicBezTo>
                  <a:cubicBezTo>
                    <a:pt x="3151" y="4624"/>
                    <a:pt x="3308" y="4971"/>
                    <a:pt x="3277" y="5286"/>
                  </a:cubicBezTo>
                  <a:cubicBezTo>
                    <a:pt x="3592" y="5286"/>
                    <a:pt x="3907" y="5412"/>
                    <a:pt x="4128" y="5664"/>
                  </a:cubicBezTo>
                  <a:cubicBezTo>
                    <a:pt x="4380" y="5884"/>
                    <a:pt x="4506" y="6200"/>
                    <a:pt x="4506" y="6515"/>
                  </a:cubicBezTo>
                  <a:cubicBezTo>
                    <a:pt x="4821" y="6515"/>
                    <a:pt x="5136" y="6641"/>
                    <a:pt x="5356" y="6861"/>
                  </a:cubicBezTo>
                  <a:cubicBezTo>
                    <a:pt x="5608" y="7113"/>
                    <a:pt x="5703" y="7428"/>
                    <a:pt x="5703" y="7743"/>
                  </a:cubicBezTo>
                  <a:cubicBezTo>
                    <a:pt x="6018" y="7743"/>
                    <a:pt x="6364" y="7869"/>
                    <a:pt x="6585" y="8090"/>
                  </a:cubicBezTo>
                  <a:cubicBezTo>
                    <a:pt x="6837" y="8342"/>
                    <a:pt x="6931" y="8657"/>
                    <a:pt x="6931" y="8909"/>
                  </a:cubicBezTo>
                  <a:lnTo>
                    <a:pt x="7814" y="9791"/>
                  </a:lnTo>
                  <a:cubicBezTo>
                    <a:pt x="7908" y="9886"/>
                    <a:pt x="8034" y="9933"/>
                    <a:pt x="8160" y="9933"/>
                  </a:cubicBezTo>
                  <a:cubicBezTo>
                    <a:pt x="8286" y="9933"/>
                    <a:pt x="8412" y="9886"/>
                    <a:pt x="8507" y="9791"/>
                  </a:cubicBezTo>
                  <a:cubicBezTo>
                    <a:pt x="8727" y="9602"/>
                    <a:pt x="8727" y="9287"/>
                    <a:pt x="8507" y="9066"/>
                  </a:cubicBezTo>
                  <a:lnTo>
                    <a:pt x="7656" y="8216"/>
                  </a:lnTo>
                  <a:cubicBezTo>
                    <a:pt x="7530" y="8090"/>
                    <a:pt x="7530" y="7869"/>
                    <a:pt x="7656" y="7743"/>
                  </a:cubicBezTo>
                  <a:cubicBezTo>
                    <a:pt x="7748" y="7596"/>
                    <a:pt x="7851" y="7534"/>
                    <a:pt x="7953" y="7534"/>
                  </a:cubicBezTo>
                  <a:cubicBezTo>
                    <a:pt x="8024" y="7534"/>
                    <a:pt x="8095" y="7565"/>
                    <a:pt x="8160" y="7617"/>
                  </a:cubicBezTo>
                  <a:lnTo>
                    <a:pt x="9011" y="8499"/>
                  </a:lnTo>
                  <a:cubicBezTo>
                    <a:pt x="9121" y="8594"/>
                    <a:pt x="9255" y="8641"/>
                    <a:pt x="9385" y="8641"/>
                  </a:cubicBezTo>
                  <a:cubicBezTo>
                    <a:pt x="9515" y="8641"/>
                    <a:pt x="9641" y="8594"/>
                    <a:pt x="9735" y="8499"/>
                  </a:cubicBezTo>
                  <a:cubicBezTo>
                    <a:pt x="9924" y="8279"/>
                    <a:pt x="9924" y="7964"/>
                    <a:pt x="9735" y="7775"/>
                  </a:cubicBezTo>
                  <a:lnTo>
                    <a:pt x="8853" y="6924"/>
                  </a:lnTo>
                  <a:cubicBezTo>
                    <a:pt x="8759" y="6798"/>
                    <a:pt x="8759" y="6578"/>
                    <a:pt x="8853" y="6452"/>
                  </a:cubicBezTo>
                  <a:cubicBezTo>
                    <a:pt x="8916" y="6389"/>
                    <a:pt x="9011" y="6357"/>
                    <a:pt x="9101" y="6357"/>
                  </a:cubicBezTo>
                  <a:cubicBezTo>
                    <a:pt x="9192" y="6357"/>
                    <a:pt x="9279" y="6389"/>
                    <a:pt x="9326" y="6452"/>
                  </a:cubicBezTo>
                  <a:lnTo>
                    <a:pt x="10208" y="7302"/>
                  </a:lnTo>
                  <a:cubicBezTo>
                    <a:pt x="10303" y="7397"/>
                    <a:pt x="10429" y="7444"/>
                    <a:pt x="10555" y="7444"/>
                  </a:cubicBezTo>
                  <a:cubicBezTo>
                    <a:pt x="10681" y="7444"/>
                    <a:pt x="10807" y="7397"/>
                    <a:pt x="10901" y="7302"/>
                  </a:cubicBezTo>
                  <a:cubicBezTo>
                    <a:pt x="11122" y="7113"/>
                    <a:pt x="11122" y="6798"/>
                    <a:pt x="10901" y="6609"/>
                  </a:cubicBezTo>
                  <a:lnTo>
                    <a:pt x="10334" y="6010"/>
                  </a:lnTo>
                  <a:lnTo>
                    <a:pt x="10208" y="5884"/>
                  </a:lnTo>
                  <a:lnTo>
                    <a:pt x="6931" y="2608"/>
                  </a:lnTo>
                  <a:cubicBezTo>
                    <a:pt x="6884" y="2561"/>
                    <a:pt x="6798" y="2537"/>
                    <a:pt x="6707" y="2537"/>
                  </a:cubicBezTo>
                  <a:cubicBezTo>
                    <a:pt x="6616" y="2537"/>
                    <a:pt x="6522" y="2561"/>
                    <a:pt x="6459" y="2608"/>
                  </a:cubicBezTo>
                  <a:lnTo>
                    <a:pt x="5167" y="3931"/>
                  </a:lnTo>
                  <a:cubicBezTo>
                    <a:pt x="4904" y="4176"/>
                    <a:pt x="4562" y="4308"/>
                    <a:pt x="4229" y="4308"/>
                  </a:cubicBezTo>
                  <a:cubicBezTo>
                    <a:pt x="4004" y="4308"/>
                    <a:pt x="3783" y="4247"/>
                    <a:pt x="3592" y="4120"/>
                  </a:cubicBezTo>
                  <a:cubicBezTo>
                    <a:pt x="2962" y="3679"/>
                    <a:pt x="2930" y="2829"/>
                    <a:pt x="3434" y="2293"/>
                  </a:cubicBezTo>
                  <a:lnTo>
                    <a:pt x="5010" y="529"/>
                  </a:lnTo>
                  <a:lnTo>
                    <a:pt x="4789" y="308"/>
                  </a:lnTo>
                  <a:cubicBezTo>
                    <a:pt x="4584" y="103"/>
                    <a:pt x="4317" y="1"/>
                    <a:pt x="40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sp>
          <p:nvSpPr>
            <p:cNvPr id="1475" name="Google Shape;1475;p76"/>
            <p:cNvSpPr/>
            <p:nvPr/>
          </p:nvSpPr>
          <p:spPr>
            <a:xfrm>
              <a:off x="-5163425" y="3631325"/>
              <a:ext cx="205600" cy="150450"/>
            </a:xfrm>
            <a:custGeom>
              <a:rect b="b" l="l" r="r" t="t"/>
              <a:pathLst>
                <a:path extrusionOk="0" h="6018" w="8224">
                  <a:moveTo>
                    <a:pt x="3699" y="0"/>
                  </a:moveTo>
                  <a:cubicBezTo>
                    <a:pt x="3435" y="0"/>
                    <a:pt x="3167" y="95"/>
                    <a:pt x="2962" y="284"/>
                  </a:cubicBezTo>
                  <a:lnTo>
                    <a:pt x="2364" y="883"/>
                  </a:lnTo>
                  <a:lnTo>
                    <a:pt x="2269" y="1009"/>
                  </a:lnTo>
                  <a:lnTo>
                    <a:pt x="222" y="3245"/>
                  </a:lnTo>
                  <a:cubicBezTo>
                    <a:pt x="1" y="3435"/>
                    <a:pt x="1" y="3781"/>
                    <a:pt x="222" y="3970"/>
                  </a:cubicBezTo>
                  <a:cubicBezTo>
                    <a:pt x="316" y="4065"/>
                    <a:pt x="442" y="4112"/>
                    <a:pt x="568" y="4112"/>
                  </a:cubicBezTo>
                  <a:cubicBezTo>
                    <a:pt x="694" y="4112"/>
                    <a:pt x="820" y="4065"/>
                    <a:pt x="915" y="3970"/>
                  </a:cubicBezTo>
                  <a:lnTo>
                    <a:pt x="2269" y="2615"/>
                  </a:lnTo>
                  <a:cubicBezTo>
                    <a:pt x="2458" y="2426"/>
                    <a:pt x="2718" y="2332"/>
                    <a:pt x="2982" y="2332"/>
                  </a:cubicBezTo>
                  <a:cubicBezTo>
                    <a:pt x="3246" y="2332"/>
                    <a:pt x="3514" y="2426"/>
                    <a:pt x="3719" y="2615"/>
                  </a:cubicBezTo>
                  <a:lnTo>
                    <a:pt x="7090" y="6018"/>
                  </a:lnTo>
                  <a:lnTo>
                    <a:pt x="7814" y="5356"/>
                  </a:lnTo>
                  <a:cubicBezTo>
                    <a:pt x="8224" y="4947"/>
                    <a:pt x="8224" y="4285"/>
                    <a:pt x="7814" y="3876"/>
                  </a:cubicBezTo>
                  <a:lnTo>
                    <a:pt x="4412" y="284"/>
                  </a:lnTo>
                  <a:cubicBezTo>
                    <a:pt x="4223" y="95"/>
                    <a:pt x="3963" y="0"/>
                    <a:pt x="36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595959"/>
                </a:solidFill>
              </a:endParaRPr>
            </a:p>
          </p:txBody>
        </p:sp>
      </p:gr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9" name="Shape 1479"/>
        <p:cNvGrpSpPr/>
        <p:nvPr/>
      </p:nvGrpSpPr>
      <p:grpSpPr>
        <a:xfrm>
          <a:off x="0" y="0"/>
          <a:ext cx="0" cy="0"/>
          <a:chOff x="0" y="0"/>
          <a:chExt cx="0" cy="0"/>
        </a:xfrm>
      </p:grpSpPr>
      <p:pic>
        <p:nvPicPr>
          <p:cNvPr id="1480" name="Google Shape;1480;p77"/>
          <p:cNvPicPr preferRelativeResize="0"/>
          <p:nvPr/>
        </p:nvPicPr>
        <p:blipFill>
          <a:blip r:embed="rId3">
            <a:alphaModFix/>
          </a:blip>
          <a:stretch>
            <a:fillRect/>
          </a:stretch>
        </p:blipFill>
        <p:spPr>
          <a:xfrm>
            <a:off x="1538288" y="1179200"/>
            <a:ext cx="6067425" cy="1933575"/>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1484" name="Shape 1484"/>
        <p:cNvGrpSpPr/>
        <p:nvPr/>
      </p:nvGrpSpPr>
      <p:grpSpPr>
        <a:xfrm>
          <a:off x="0" y="0"/>
          <a:ext cx="0" cy="0"/>
          <a:chOff x="0" y="0"/>
          <a:chExt cx="0" cy="0"/>
        </a:xfrm>
      </p:grpSpPr>
      <p:sp>
        <p:nvSpPr>
          <p:cNvPr id="1485" name="Google Shape;1485;p78"/>
          <p:cNvSpPr txBox="1"/>
          <p:nvPr>
            <p:ph type="title"/>
          </p:nvPr>
        </p:nvSpPr>
        <p:spPr>
          <a:xfrm>
            <a:off x="1435600" y="271993"/>
            <a:ext cx="6276900" cy="1282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900"/>
              <a:t>KEY SEGMENTATION PRINCIPLES:</a:t>
            </a:r>
            <a:endParaRPr sz="3900"/>
          </a:p>
        </p:txBody>
      </p:sp>
      <p:sp>
        <p:nvSpPr>
          <p:cNvPr id="1486" name="Google Shape;1486;p78"/>
          <p:cNvSpPr txBox="1"/>
          <p:nvPr/>
        </p:nvSpPr>
        <p:spPr>
          <a:xfrm>
            <a:off x="5520325" y="2326825"/>
            <a:ext cx="3372600" cy="10449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1"/>
                </a:solidFill>
                <a:latin typeface="Nunito"/>
                <a:ea typeface="Nunito"/>
                <a:cs typeface="Nunito"/>
                <a:sym typeface="Nunito"/>
              </a:rPr>
              <a:t>COMPREHENSIVENESS</a:t>
            </a:r>
            <a:endParaRPr b="1" sz="2200">
              <a:solidFill>
                <a:schemeClr val="dk1"/>
              </a:solidFill>
              <a:latin typeface="Nunito"/>
              <a:ea typeface="Nunito"/>
              <a:cs typeface="Nunito"/>
              <a:sym typeface="Nunito"/>
            </a:endParaRPr>
          </a:p>
        </p:txBody>
      </p:sp>
      <p:sp>
        <p:nvSpPr>
          <p:cNvPr id="1487" name="Google Shape;1487;p78"/>
          <p:cNvSpPr txBox="1"/>
          <p:nvPr/>
        </p:nvSpPr>
        <p:spPr>
          <a:xfrm>
            <a:off x="3315948" y="2671025"/>
            <a:ext cx="2150100" cy="7008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1"/>
                </a:solidFill>
                <a:latin typeface="Nunito"/>
                <a:ea typeface="Nunito"/>
                <a:cs typeface="Nunito"/>
                <a:sym typeface="Nunito"/>
              </a:rPr>
              <a:t>SIMILARITY</a:t>
            </a:r>
            <a:endParaRPr b="1" sz="2200">
              <a:solidFill>
                <a:schemeClr val="dk1"/>
              </a:solidFill>
              <a:latin typeface="Nunito"/>
              <a:ea typeface="Nunito"/>
              <a:cs typeface="Nunito"/>
              <a:sym typeface="Nunito"/>
            </a:endParaRPr>
          </a:p>
        </p:txBody>
      </p:sp>
      <p:sp>
        <p:nvSpPr>
          <p:cNvPr id="1488" name="Google Shape;1488;p78"/>
          <p:cNvSpPr txBox="1"/>
          <p:nvPr/>
        </p:nvSpPr>
        <p:spPr>
          <a:xfrm>
            <a:off x="935924" y="2671025"/>
            <a:ext cx="1984500" cy="7008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1"/>
                </a:solidFill>
                <a:latin typeface="Nunito"/>
                <a:ea typeface="Nunito"/>
                <a:cs typeface="Nunito"/>
                <a:sym typeface="Nunito"/>
              </a:rPr>
              <a:t>RELEVANCE</a:t>
            </a:r>
            <a:endParaRPr b="1" sz="2200">
              <a:solidFill>
                <a:schemeClr val="dk1"/>
              </a:solidFill>
              <a:latin typeface="Nunito"/>
              <a:ea typeface="Nunito"/>
              <a:cs typeface="Nunito"/>
              <a:sym typeface="Nunito"/>
            </a:endParaRPr>
          </a:p>
        </p:txBody>
      </p:sp>
      <p:sp>
        <p:nvSpPr>
          <p:cNvPr id="1489" name="Google Shape;1489;p78"/>
          <p:cNvSpPr/>
          <p:nvPr/>
        </p:nvSpPr>
        <p:spPr>
          <a:xfrm>
            <a:off x="0" y="754950"/>
            <a:ext cx="9136950" cy="3586550"/>
          </a:xfrm>
          <a:custGeom>
            <a:rect b="b" l="l" r="r" t="t"/>
            <a:pathLst>
              <a:path extrusionOk="0" h="143462" w="365478">
                <a:moveTo>
                  <a:pt x="0" y="0"/>
                </a:moveTo>
                <a:cubicBezTo>
                  <a:pt x="12136" y="4327"/>
                  <a:pt x="42615" y="2069"/>
                  <a:pt x="72813" y="25964"/>
                </a:cubicBezTo>
                <a:cubicBezTo>
                  <a:pt x="103011" y="49859"/>
                  <a:pt x="146709" y="140218"/>
                  <a:pt x="181187" y="143369"/>
                </a:cubicBezTo>
                <a:cubicBezTo>
                  <a:pt x="215665" y="146521"/>
                  <a:pt x="248967" y="68533"/>
                  <a:pt x="279682" y="44873"/>
                </a:cubicBezTo>
                <a:cubicBezTo>
                  <a:pt x="310397" y="21213"/>
                  <a:pt x="351179" y="8655"/>
                  <a:pt x="365478" y="1411"/>
                </a:cubicBezTo>
              </a:path>
            </a:pathLst>
          </a:custGeom>
          <a:noFill/>
          <a:ln cap="flat" cmpd="sng" w="19050">
            <a:solidFill>
              <a:schemeClr val="dk2"/>
            </a:solidFill>
            <a:prstDash val="dot"/>
            <a:round/>
            <a:headEnd len="med" w="med" type="none"/>
            <a:tailEnd len="med" w="med" type="none"/>
          </a:ln>
        </p:spPr>
      </p:sp>
      <p:sp>
        <p:nvSpPr>
          <p:cNvPr id="1490" name="Google Shape;1490;p78"/>
          <p:cNvSpPr/>
          <p:nvPr/>
        </p:nvSpPr>
        <p:spPr>
          <a:xfrm rot="-2461544">
            <a:off x="1141920" y="1101462"/>
            <a:ext cx="1376047" cy="1142663"/>
          </a:xfrm>
          <a:custGeom>
            <a:rect b="b" l="l" r="r" t="t"/>
            <a:pathLst>
              <a:path extrusionOk="0" h="30664" w="36927">
                <a:moveTo>
                  <a:pt x="19198" y="0"/>
                </a:moveTo>
                <a:cubicBezTo>
                  <a:pt x="17850" y="0"/>
                  <a:pt x="16505" y="119"/>
                  <a:pt x="15227" y="301"/>
                </a:cubicBezTo>
                <a:cubicBezTo>
                  <a:pt x="9390" y="1125"/>
                  <a:pt x="1081" y="3075"/>
                  <a:pt x="368" y="10115"/>
                </a:cubicBezTo>
                <a:cubicBezTo>
                  <a:pt x="0" y="13802"/>
                  <a:pt x="3230" y="18001"/>
                  <a:pt x="5625" y="20530"/>
                </a:cubicBezTo>
                <a:cubicBezTo>
                  <a:pt x="8822" y="23905"/>
                  <a:pt x="11774" y="27102"/>
                  <a:pt x="15951" y="29285"/>
                </a:cubicBezTo>
                <a:cubicBezTo>
                  <a:pt x="17796" y="30247"/>
                  <a:pt x="19900" y="30664"/>
                  <a:pt x="22026" y="30664"/>
                </a:cubicBezTo>
                <a:cubicBezTo>
                  <a:pt x="24674" y="30664"/>
                  <a:pt x="27357" y="30017"/>
                  <a:pt x="29619" y="28973"/>
                </a:cubicBezTo>
                <a:cubicBezTo>
                  <a:pt x="32649" y="27581"/>
                  <a:pt x="34498" y="24361"/>
                  <a:pt x="35511" y="21242"/>
                </a:cubicBezTo>
                <a:cubicBezTo>
                  <a:pt x="36926" y="16932"/>
                  <a:pt x="35456" y="12454"/>
                  <a:pt x="33027" y="8811"/>
                </a:cubicBezTo>
                <a:cubicBezTo>
                  <a:pt x="31680" y="6795"/>
                  <a:pt x="30076" y="4790"/>
                  <a:pt x="28338" y="3086"/>
                </a:cubicBezTo>
                <a:cubicBezTo>
                  <a:pt x="26923" y="1705"/>
                  <a:pt x="25163" y="880"/>
                  <a:pt x="23270" y="435"/>
                </a:cubicBezTo>
                <a:cubicBezTo>
                  <a:pt x="21957" y="125"/>
                  <a:pt x="20576" y="0"/>
                  <a:pt x="1919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1" name="Google Shape;1491;p78"/>
          <p:cNvSpPr txBox="1"/>
          <p:nvPr/>
        </p:nvSpPr>
        <p:spPr>
          <a:xfrm>
            <a:off x="1345586" y="1393000"/>
            <a:ext cx="968700" cy="451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Caveat"/>
                <a:ea typeface="Caveat"/>
                <a:cs typeface="Caveat"/>
                <a:sym typeface="Caveat"/>
              </a:rPr>
              <a:t>01</a:t>
            </a:r>
            <a:endParaRPr b="1" sz="3000">
              <a:solidFill>
                <a:schemeClr val="dk1"/>
              </a:solidFill>
              <a:latin typeface="Caveat"/>
              <a:ea typeface="Caveat"/>
              <a:cs typeface="Caveat"/>
              <a:sym typeface="Caveat"/>
            </a:endParaRPr>
          </a:p>
        </p:txBody>
      </p:sp>
      <p:sp>
        <p:nvSpPr>
          <p:cNvPr id="1492" name="Google Shape;1492;p78"/>
          <p:cNvSpPr/>
          <p:nvPr/>
        </p:nvSpPr>
        <p:spPr>
          <a:xfrm rot="-2461544">
            <a:off x="3883976" y="3567232"/>
            <a:ext cx="1376047" cy="1142663"/>
          </a:xfrm>
          <a:custGeom>
            <a:rect b="b" l="l" r="r" t="t"/>
            <a:pathLst>
              <a:path extrusionOk="0" h="30664" w="36927">
                <a:moveTo>
                  <a:pt x="19198" y="0"/>
                </a:moveTo>
                <a:cubicBezTo>
                  <a:pt x="17850" y="0"/>
                  <a:pt x="16505" y="119"/>
                  <a:pt x="15227" y="301"/>
                </a:cubicBezTo>
                <a:cubicBezTo>
                  <a:pt x="9390" y="1125"/>
                  <a:pt x="1081" y="3075"/>
                  <a:pt x="368" y="10115"/>
                </a:cubicBezTo>
                <a:cubicBezTo>
                  <a:pt x="0" y="13802"/>
                  <a:pt x="3230" y="18001"/>
                  <a:pt x="5625" y="20530"/>
                </a:cubicBezTo>
                <a:cubicBezTo>
                  <a:pt x="8822" y="23905"/>
                  <a:pt x="11774" y="27102"/>
                  <a:pt x="15951" y="29285"/>
                </a:cubicBezTo>
                <a:cubicBezTo>
                  <a:pt x="17796" y="30247"/>
                  <a:pt x="19900" y="30664"/>
                  <a:pt x="22026" y="30664"/>
                </a:cubicBezTo>
                <a:cubicBezTo>
                  <a:pt x="24674" y="30664"/>
                  <a:pt x="27357" y="30017"/>
                  <a:pt x="29619" y="28973"/>
                </a:cubicBezTo>
                <a:cubicBezTo>
                  <a:pt x="32649" y="27581"/>
                  <a:pt x="34498" y="24361"/>
                  <a:pt x="35511" y="21242"/>
                </a:cubicBezTo>
                <a:cubicBezTo>
                  <a:pt x="36926" y="16932"/>
                  <a:pt x="35456" y="12454"/>
                  <a:pt x="33027" y="8811"/>
                </a:cubicBezTo>
                <a:cubicBezTo>
                  <a:pt x="31680" y="6795"/>
                  <a:pt x="30076" y="4790"/>
                  <a:pt x="28338" y="3086"/>
                </a:cubicBezTo>
                <a:cubicBezTo>
                  <a:pt x="26923" y="1705"/>
                  <a:pt x="25163" y="880"/>
                  <a:pt x="23270" y="435"/>
                </a:cubicBezTo>
                <a:cubicBezTo>
                  <a:pt x="21957" y="125"/>
                  <a:pt x="20576" y="0"/>
                  <a:pt x="1919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78"/>
          <p:cNvSpPr/>
          <p:nvPr/>
        </p:nvSpPr>
        <p:spPr>
          <a:xfrm rot="-2461544">
            <a:off x="6626020" y="1101462"/>
            <a:ext cx="1376047" cy="1142663"/>
          </a:xfrm>
          <a:custGeom>
            <a:rect b="b" l="l" r="r" t="t"/>
            <a:pathLst>
              <a:path extrusionOk="0" h="30664" w="36927">
                <a:moveTo>
                  <a:pt x="19198" y="0"/>
                </a:moveTo>
                <a:cubicBezTo>
                  <a:pt x="17850" y="0"/>
                  <a:pt x="16505" y="119"/>
                  <a:pt x="15227" y="301"/>
                </a:cubicBezTo>
                <a:cubicBezTo>
                  <a:pt x="9390" y="1125"/>
                  <a:pt x="1081" y="3075"/>
                  <a:pt x="368" y="10115"/>
                </a:cubicBezTo>
                <a:cubicBezTo>
                  <a:pt x="0" y="13802"/>
                  <a:pt x="3230" y="18001"/>
                  <a:pt x="5625" y="20530"/>
                </a:cubicBezTo>
                <a:cubicBezTo>
                  <a:pt x="8822" y="23905"/>
                  <a:pt x="11774" y="27102"/>
                  <a:pt x="15951" y="29285"/>
                </a:cubicBezTo>
                <a:cubicBezTo>
                  <a:pt x="17796" y="30247"/>
                  <a:pt x="19900" y="30664"/>
                  <a:pt x="22026" y="30664"/>
                </a:cubicBezTo>
                <a:cubicBezTo>
                  <a:pt x="24674" y="30664"/>
                  <a:pt x="27357" y="30017"/>
                  <a:pt x="29619" y="28973"/>
                </a:cubicBezTo>
                <a:cubicBezTo>
                  <a:pt x="32649" y="27581"/>
                  <a:pt x="34498" y="24361"/>
                  <a:pt x="35511" y="21242"/>
                </a:cubicBezTo>
                <a:cubicBezTo>
                  <a:pt x="36926" y="16932"/>
                  <a:pt x="35456" y="12454"/>
                  <a:pt x="33027" y="8811"/>
                </a:cubicBezTo>
                <a:cubicBezTo>
                  <a:pt x="31680" y="6795"/>
                  <a:pt x="30076" y="4790"/>
                  <a:pt x="28338" y="3086"/>
                </a:cubicBezTo>
                <a:cubicBezTo>
                  <a:pt x="26923" y="1705"/>
                  <a:pt x="25163" y="880"/>
                  <a:pt x="23270" y="435"/>
                </a:cubicBezTo>
                <a:cubicBezTo>
                  <a:pt x="21957" y="125"/>
                  <a:pt x="20576" y="0"/>
                  <a:pt x="1919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4" name="Google Shape;1494;p78"/>
          <p:cNvSpPr txBox="1"/>
          <p:nvPr/>
        </p:nvSpPr>
        <p:spPr>
          <a:xfrm>
            <a:off x="3989763" y="3828282"/>
            <a:ext cx="1157400" cy="451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Caveat"/>
                <a:ea typeface="Caveat"/>
                <a:cs typeface="Caveat"/>
                <a:sym typeface="Caveat"/>
              </a:rPr>
              <a:t>02</a:t>
            </a:r>
            <a:endParaRPr b="1" sz="3000">
              <a:solidFill>
                <a:schemeClr val="dk1"/>
              </a:solidFill>
              <a:latin typeface="Caveat"/>
              <a:ea typeface="Caveat"/>
              <a:cs typeface="Caveat"/>
              <a:sym typeface="Caveat"/>
            </a:endParaRPr>
          </a:p>
        </p:txBody>
      </p:sp>
      <p:sp>
        <p:nvSpPr>
          <p:cNvPr id="1495" name="Google Shape;1495;p78"/>
          <p:cNvSpPr txBox="1"/>
          <p:nvPr/>
        </p:nvSpPr>
        <p:spPr>
          <a:xfrm>
            <a:off x="6754086" y="1393000"/>
            <a:ext cx="1119900" cy="451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3000">
                <a:solidFill>
                  <a:schemeClr val="dk1"/>
                </a:solidFill>
                <a:latin typeface="Caveat"/>
                <a:ea typeface="Caveat"/>
                <a:cs typeface="Caveat"/>
                <a:sym typeface="Caveat"/>
              </a:rPr>
              <a:t>03</a:t>
            </a:r>
            <a:endParaRPr b="1" sz="3000">
              <a:solidFill>
                <a:schemeClr val="dk1"/>
              </a:solidFill>
              <a:latin typeface="Caveat"/>
              <a:ea typeface="Caveat"/>
              <a:cs typeface="Caveat"/>
              <a:sym typeface="Caveat"/>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499" name="Shape 1499"/>
        <p:cNvGrpSpPr/>
        <p:nvPr/>
      </p:nvGrpSpPr>
      <p:grpSpPr>
        <a:xfrm>
          <a:off x="0" y="0"/>
          <a:ext cx="0" cy="0"/>
          <a:chOff x="0" y="0"/>
          <a:chExt cx="0" cy="0"/>
        </a:xfrm>
      </p:grpSpPr>
      <p:sp>
        <p:nvSpPr>
          <p:cNvPr id="1500" name="Google Shape;1500;p79"/>
          <p:cNvSpPr/>
          <p:nvPr/>
        </p:nvSpPr>
        <p:spPr>
          <a:xfrm>
            <a:off x="1310190" y="2284237"/>
            <a:ext cx="1220400" cy="1220100"/>
          </a:xfrm>
          <a:prstGeom prst="blockArc">
            <a:avLst>
              <a:gd fmla="val 13654620" name="adj1"/>
              <a:gd fmla="val 0" name="adj2"/>
              <a:gd fmla="val 25000" name="adj3"/>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79"/>
          <p:cNvSpPr/>
          <p:nvPr/>
        </p:nvSpPr>
        <p:spPr>
          <a:xfrm>
            <a:off x="3077907" y="2284237"/>
            <a:ext cx="1220400" cy="1220100"/>
          </a:xfrm>
          <a:prstGeom prst="blockArc">
            <a:avLst>
              <a:gd fmla="val 1380336" name="adj1"/>
              <a:gd fmla="val 0" name="adj2"/>
              <a:gd fmla="val 25000" name="adj3"/>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79"/>
          <p:cNvSpPr/>
          <p:nvPr/>
        </p:nvSpPr>
        <p:spPr>
          <a:xfrm>
            <a:off x="4845080" y="2284237"/>
            <a:ext cx="1220400" cy="1220100"/>
          </a:xfrm>
          <a:prstGeom prst="blockArc">
            <a:avLst>
              <a:gd fmla="val 7914150" name="adj1"/>
              <a:gd fmla="val 0" name="adj2"/>
              <a:gd fmla="val 25000" name="adj3"/>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79"/>
          <p:cNvSpPr/>
          <p:nvPr/>
        </p:nvSpPr>
        <p:spPr>
          <a:xfrm>
            <a:off x="6613410" y="2284237"/>
            <a:ext cx="1220400" cy="1220100"/>
          </a:xfrm>
          <a:prstGeom prst="blockArc">
            <a:avLst>
              <a:gd fmla="val 4090168" name="adj1"/>
              <a:gd fmla="val 0" name="adj2"/>
              <a:gd fmla="val 25000" name="adj3"/>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04" name="Google Shape;1504;p79"/>
          <p:cNvGrpSpPr/>
          <p:nvPr/>
        </p:nvGrpSpPr>
        <p:grpSpPr>
          <a:xfrm>
            <a:off x="3361218" y="2575658"/>
            <a:ext cx="653778" cy="1040548"/>
            <a:chOff x="3793133" y="1746713"/>
            <a:chExt cx="101700" cy="161865"/>
          </a:xfrm>
        </p:grpSpPr>
        <p:cxnSp>
          <p:nvCxnSpPr>
            <p:cNvPr id="1505" name="Google Shape;1505;p79"/>
            <p:cNvCxnSpPr/>
            <p:nvPr/>
          </p:nvCxnSpPr>
          <p:spPr>
            <a:xfrm>
              <a:off x="3843851" y="1848278"/>
              <a:ext cx="0" cy="60300"/>
            </a:xfrm>
            <a:prstGeom prst="straightConnector1">
              <a:avLst/>
            </a:prstGeom>
            <a:noFill/>
            <a:ln cap="flat" cmpd="sng" w="19050">
              <a:solidFill>
                <a:schemeClr val="dk1"/>
              </a:solidFill>
              <a:prstDash val="solid"/>
              <a:round/>
              <a:headEnd len="med" w="med" type="none"/>
              <a:tailEnd len="med" w="med" type="none"/>
            </a:ln>
          </p:spPr>
        </p:cxnSp>
        <p:sp>
          <p:nvSpPr>
            <p:cNvPr id="1506" name="Google Shape;1506;p79"/>
            <p:cNvSpPr/>
            <p:nvPr/>
          </p:nvSpPr>
          <p:spPr>
            <a:xfrm>
              <a:off x="3793133" y="1746713"/>
              <a:ext cx="101700" cy="101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07" name="Google Shape;1507;p79"/>
          <p:cNvGrpSpPr/>
          <p:nvPr/>
        </p:nvGrpSpPr>
        <p:grpSpPr>
          <a:xfrm>
            <a:off x="5128808" y="2145758"/>
            <a:ext cx="652946" cy="1083153"/>
            <a:chOff x="5494936" y="2005014"/>
            <a:chExt cx="590100" cy="978900"/>
          </a:xfrm>
        </p:grpSpPr>
        <p:cxnSp>
          <p:nvCxnSpPr>
            <p:cNvPr id="1508" name="Google Shape;1508;p79"/>
            <p:cNvCxnSpPr>
              <a:stCxn id="1509" idx="0"/>
            </p:cNvCxnSpPr>
            <p:nvPr/>
          </p:nvCxnSpPr>
          <p:spPr>
            <a:xfrm rot="10800000">
              <a:off x="5789986" y="2005014"/>
              <a:ext cx="0" cy="388800"/>
            </a:xfrm>
            <a:prstGeom prst="straightConnector1">
              <a:avLst/>
            </a:prstGeom>
            <a:noFill/>
            <a:ln cap="flat" cmpd="sng" w="19050">
              <a:solidFill>
                <a:schemeClr val="dk1"/>
              </a:solidFill>
              <a:prstDash val="solid"/>
              <a:round/>
              <a:headEnd len="med" w="med" type="none"/>
              <a:tailEnd len="med" w="med" type="none"/>
            </a:ln>
          </p:spPr>
        </p:cxnSp>
        <p:sp>
          <p:nvSpPr>
            <p:cNvPr id="1509" name="Google Shape;1509;p79"/>
            <p:cNvSpPr/>
            <p:nvPr/>
          </p:nvSpPr>
          <p:spPr>
            <a:xfrm>
              <a:off x="5494936" y="2393814"/>
              <a:ext cx="590100" cy="5901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10" name="Google Shape;1510;p79"/>
          <p:cNvGrpSpPr/>
          <p:nvPr/>
        </p:nvGrpSpPr>
        <p:grpSpPr>
          <a:xfrm>
            <a:off x="6897138" y="2575965"/>
            <a:ext cx="652946" cy="1040055"/>
            <a:chOff x="7100398" y="2393814"/>
            <a:chExt cx="590100" cy="939950"/>
          </a:xfrm>
        </p:grpSpPr>
        <p:cxnSp>
          <p:nvCxnSpPr>
            <p:cNvPr id="1511" name="Google Shape;1511;p79"/>
            <p:cNvCxnSpPr/>
            <p:nvPr/>
          </p:nvCxnSpPr>
          <p:spPr>
            <a:xfrm>
              <a:off x="7395553" y="2983964"/>
              <a:ext cx="0" cy="349800"/>
            </a:xfrm>
            <a:prstGeom prst="straightConnector1">
              <a:avLst/>
            </a:prstGeom>
            <a:noFill/>
            <a:ln cap="flat" cmpd="sng" w="19050">
              <a:solidFill>
                <a:schemeClr val="dk1"/>
              </a:solidFill>
              <a:prstDash val="solid"/>
              <a:round/>
              <a:headEnd len="med" w="med" type="none"/>
              <a:tailEnd len="med" w="med" type="none"/>
            </a:ln>
          </p:spPr>
        </p:cxnSp>
        <p:sp>
          <p:nvSpPr>
            <p:cNvPr id="1512" name="Google Shape;1512;p79"/>
            <p:cNvSpPr/>
            <p:nvPr/>
          </p:nvSpPr>
          <p:spPr>
            <a:xfrm>
              <a:off x="7100398" y="2393814"/>
              <a:ext cx="590100" cy="5901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13" name="Google Shape;1513;p79"/>
          <p:cNvSpPr txBox="1"/>
          <p:nvPr>
            <p:ph type="title"/>
          </p:nvPr>
        </p:nvSpPr>
        <p:spPr>
          <a:xfrm>
            <a:off x="1435600" y="271989"/>
            <a:ext cx="6276900" cy="1565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dk1"/>
                </a:solidFill>
              </a:rPr>
              <a:t>IN SUMMARY:</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517" name="Shape 1517"/>
        <p:cNvGrpSpPr/>
        <p:nvPr/>
      </p:nvGrpSpPr>
      <p:grpSpPr>
        <a:xfrm>
          <a:off x="0" y="0"/>
          <a:ext cx="0" cy="0"/>
          <a:chOff x="0" y="0"/>
          <a:chExt cx="0" cy="0"/>
        </a:xfrm>
      </p:grpSpPr>
      <p:sp>
        <p:nvSpPr>
          <p:cNvPr id="1518" name="Google Shape;1518;p80"/>
          <p:cNvSpPr txBox="1"/>
          <p:nvPr>
            <p:ph type="title"/>
          </p:nvPr>
        </p:nvSpPr>
        <p:spPr>
          <a:xfrm>
            <a:off x="1435600" y="271989"/>
            <a:ext cx="6276900" cy="1565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dk1"/>
                </a:solidFill>
              </a:rPr>
              <a:t>IN SUMMARY:</a:t>
            </a:r>
            <a:endParaRPr/>
          </a:p>
        </p:txBody>
      </p:sp>
      <p:sp>
        <p:nvSpPr>
          <p:cNvPr id="1519" name="Google Shape;1519;p80"/>
          <p:cNvSpPr txBox="1"/>
          <p:nvPr/>
        </p:nvSpPr>
        <p:spPr>
          <a:xfrm>
            <a:off x="549700" y="1205800"/>
            <a:ext cx="7768500" cy="3259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t>Careful strokes for a relatively diversified market are still the best deal in maximizing the resources of a company. Crafting a nice- sounding advertising message or spending a bigger chunk from your marketing budget on consumer promotion activities do not guarantee success nor guarantee an assurance that company resources were indeed maximized. Being able to resonate the message to an intended, potential group of people creates the difference. This is the advantage created by market segmentation, target marketing and product positioning. </a:t>
            </a:r>
            <a:endParaRPr b="1" sz="1900">
              <a:solidFill>
                <a:schemeClr val="dk1"/>
              </a:solidFill>
              <a:latin typeface="Nunito"/>
              <a:ea typeface="Nunito"/>
              <a:cs typeface="Nunito"/>
              <a:sym typeface="Nunito"/>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523" name="Shape 1523"/>
        <p:cNvGrpSpPr/>
        <p:nvPr/>
      </p:nvGrpSpPr>
      <p:grpSpPr>
        <a:xfrm>
          <a:off x="0" y="0"/>
          <a:ext cx="0" cy="0"/>
          <a:chOff x="0" y="0"/>
          <a:chExt cx="0" cy="0"/>
        </a:xfrm>
      </p:grpSpPr>
      <p:sp>
        <p:nvSpPr>
          <p:cNvPr id="1524" name="Google Shape;1524;p81"/>
          <p:cNvSpPr txBox="1"/>
          <p:nvPr>
            <p:ph type="title"/>
          </p:nvPr>
        </p:nvSpPr>
        <p:spPr>
          <a:xfrm>
            <a:off x="1435600" y="103625"/>
            <a:ext cx="6276900" cy="1215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dk1"/>
                </a:solidFill>
              </a:rPr>
              <a:t>IN SUMMARY:</a:t>
            </a:r>
            <a:endParaRPr/>
          </a:p>
        </p:txBody>
      </p:sp>
      <p:sp>
        <p:nvSpPr>
          <p:cNvPr id="1525" name="Google Shape;1525;p81"/>
          <p:cNvSpPr txBox="1"/>
          <p:nvPr/>
        </p:nvSpPr>
        <p:spPr>
          <a:xfrm>
            <a:off x="568550" y="1121025"/>
            <a:ext cx="7721400" cy="3523200"/>
          </a:xfrm>
          <a:prstGeom prst="rect">
            <a:avLst/>
          </a:prstGeom>
          <a:noFill/>
          <a:ln>
            <a:noFill/>
          </a:ln>
        </p:spPr>
        <p:txBody>
          <a:bodyPr anchorCtr="0" anchor="ctr" bIns="91425" lIns="91425" spcFirstLastPara="1" rIns="91425" wrap="square" tIns="91425">
            <a:noAutofit/>
          </a:bodyPr>
          <a:lstStyle/>
          <a:p>
            <a:pPr indent="292100" lvl="0" marL="177800" rtl="0" algn="just">
              <a:lnSpc>
                <a:spcPct val="115000"/>
              </a:lnSpc>
              <a:spcBef>
                <a:spcPts val="1200"/>
              </a:spcBef>
              <a:spcAft>
                <a:spcPts val="0"/>
              </a:spcAft>
              <a:buNone/>
            </a:pPr>
            <a:r>
              <a:rPr b="1" lang="en" sz="1800"/>
              <a:t>Market segmentation</a:t>
            </a:r>
            <a:r>
              <a:rPr lang="en" sz="1800"/>
              <a:t> is the process of identifying dividing target markets into smaller groups who share similar characteristics. It offers a lot benefit such as allowing the company to maintain a solid view of how marketing plans and activities should be carried out; increasing the rate of competitiveness through a customer- centric marketing program; leveraging company's product or service to a variety of geographical territories; refining product messaging and companies optimal offer to target market; improving company's communication towards its target audience; and increasing company's opportunities to earn higher profit. </a:t>
            </a:r>
            <a:endParaRPr sz="1800"/>
          </a:p>
          <a:p>
            <a:pPr indent="0" lvl="0" marL="0" rtl="0" algn="ctr">
              <a:spcBef>
                <a:spcPts val="1200"/>
              </a:spcBef>
              <a:spcAft>
                <a:spcPts val="0"/>
              </a:spcAft>
              <a:buNone/>
            </a:pPr>
            <a:r>
              <a:t/>
            </a:r>
            <a:endParaRPr b="1" sz="2200">
              <a:solidFill>
                <a:schemeClr val="dk1"/>
              </a:solidFill>
              <a:latin typeface="Nunito"/>
              <a:ea typeface="Nunito"/>
              <a:cs typeface="Nunito"/>
              <a:sym typeface="Nunito"/>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1529" name="Shape 1529"/>
        <p:cNvGrpSpPr/>
        <p:nvPr/>
      </p:nvGrpSpPr>
      <p:grpSpPr>
        <a:xfrm>
          <a:off x="0" y="0"/>
          <a:ext cx="0" cy="0"/>
          <a:chOff x="0" y="0"/>
          <a:chExt cx="0" cy="0"/>
        </a:xfrm>
      </p:grpSpPr>
      <p:sp>
        <p:nvSpPr>
          <p:cNvPr id="1530" name="Google Shape;1530;p82"/>
          <p:cNvSpPr txBox="1"/>
          <p:nvPr>
            <p:ph idx="1" type="body"/>
          </p:nvPr>
        </p:nvSpPr>
        <p:spPr>
          <a:xfrm>
            <a:off x="480425" y="527550"/>
            <a:ext cx="4317000" cy="41826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800">
                <a:solidFill>
                  <a:srgbClr val="000000"/>
                </a:solidFill>
                <a:latin typeface="Arial"/>
                <a:ea typeface="Arial"/>
                <a:cs typeface="Arial"/>
                <a:sym typeface="Arial"/>
              </a:rPr>
              <a:t>Textbooks:</a:t>
            </a:r>
            <a:endParaRPr b="1" sz="1800">
              <a:solidFill>
                <a:srgbClr val="000000"/>
              </a:solidFill>
              <a:latin typeface="Arial"/>
              <a:ea typeface="Arial"/>
              <a:cs typeface="Arial"/>
              <a:sym typeface="Arial"/>
            </a:endParaRPr>
          </a:p>
          <a:p>
            <a:pPr indent="-342900" lvl="0" marL="457200" rtl="0" algn="ctr">
              <a:lnSpc>
                <a:spcPct val="115000"/>
              </a:lnSpc>
              <a:spcBef>
                <a:spcPts val="1200"/>
              </a:spcBef>
              <a:spcAft>
                <a:spcPts val="0"/>
              </a:spcAft>
              <a:buClr>
                <a:srgbClr val="000000"/>
              </a:buClr>
              <a:buSzPts val="1800"/>
              <a:buFont typeface="Arial"/>
              <a:buChar char="●"/>
            </a:pPr>
            <a:r>
              <a:rPr lang="en" sz="1800">
                <a:solidFill>
                  <a:srgbClr val="000000"/>
                </a:solidFill>
                <a:latin typeface="Arial"/>
                <a:ea typeface="Arial"/>
                <a:cs typeface="Arial"/>
                <a:sym typeface="Arial"/>
              </a:rPr>
              <a:t>Strategic Marketing Management, Naval, Girly H. </a:t>
            </a:r>
            <a:r>
              <a:rPr lang="en" sz="1800">
                <a:solidFill>
                  <a:srgbClr val="000000"/>
                </a:solidFill>
                <a:latin typeface="Arial"/>
                <a:ea typeface="Arial"/>
                <a:cs typeface="Arial"/>
                <a:sym typeface="Arial"/>
              </a:rPr>
              <a:t>Mindshapers</a:t>
            </a:r>
            <a:r>
              <a:rPr lang="en" sz="1800">
                <a:solidFill>
                  <a:srgbClr val="000000"/>
                </a:solidFill>
                <a:latin typeface="Arial"/>
                <a:ea typeface="Arial"/>
                <a:cs typeface="Arial"/>
                <a:sym typeface="Arial"/>
              </a:rPr>
              <a:t> Co, Inc. 2021</a:t>
            </a:r>
            <a:endParaRPr sz="1800">
              <a:solidFill>
                <a:srgbClr val="000000"/>
              </a:solidFill>
              <a:latin typeface="Arial"/>
              <a:ea typeface="Arial"/>
              <a:cs typeface="Arial"/>
              <a:sym typeface="Arial"/>
            </a:endParaRPr>
          </a:p>
          <a:p>
            <a:pPr indent="-342900" lvl="0" marL="457200" rtl="0" algn="ctr">
              <a:lnSpc>
                <a:spcPct val="115000"/>
              </a:lnSpc>
              <a:spcBef>
                <a:spcPts val="0"/>
              </a:spcBef>
              <a:spcAft>
                <a:spcPts val="0"/>
              </a:spcAft>
              <a:buClr>
                <a:srgbClr val="000000"/>
              </a:buClr>
              <a:buSzPts val="1800"/>
              <a:buFont typeface="Arial"/>
              <a:buChar char="●"/>
            </a:pPr>
            <a:r>
              <a:rPr lang="en" sz="1800">
                <a:solidFill>
                  <a:srgbClr val="000000"/>
                </a:solidFill>
                <a:latin typeface="Arial"/>
                <a:ea typeface="Arial"/>
                <a:cs typeface="Arial"/>
                <a:sym typeface="Arial"/>
              </a:rPr>
              <a:t>Strategic Marketing Management, Butler, Dane ED-TECH Press 2019</a:t>
            </a:r>
            <a:endParaRPr sz="1800">
              <a:solidFill>
                <a:srgbClr val="000000"/>
              </a:solidFill>
              <a:latin typeface="Arial"/>
              <a:ea typeface="Arial"/>
              <a:cs typeface="Arial"/>
              <a:sym typeface="Arial"/>
            </a:endParaRPr>
          </a:p>
          <a:p>
            <a:pPr indent="-342900" lvl="0" marL="457200" rtl="0" algn="ctr">
              <a:lnSpc>
                <a:spcPct val="115000"/>
              </a:lnSpc>
              <a:spcBef>
                <a:spcPts val="0"/>
              </a:spcBef>
              <a:spcAft>
                <a:spcPts val="0"/>
              </a:spcAft>
              <a:buClr>
                <a:srgbClr val="000000"/>
              </a:buClr>
              <a:buSzPts val="1800"/>
              <a:buFont typeface="Arial"/>
              <a:buChar char="●"/>
            </a:pPr>
            <a:r>
              <a:rPr lang="en" sz="1800">
                <a:solidFill>
                  <a:srgbClr val="000000"/>
                </a:solidFill>
                <a:latin typeface="Arial"/>
                <a:ea typeface="Arial"/>
                <a:cs typeface="Arial"/>
                <a:sym typeface="Arial"/>
              </a:rPr>
              <a:t>Strategic Marketing Management: The Framework, Chernev, Alexander Cerebellum Press 2019</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sz="1600">
              <a:solidFill>
                <a:schemeClr val="dk1"/>
              </a:solidFill>
            </a:endParaRPr>
          </a:p>
        </p:txBody>
      </p:sp>
      <p:grpSp>
        <p:nvGrpSpPr>
          <p:cNvPr id="1531" name="Google Shape;1531;p82"/>
          <p:cNvGrpSpPr/>
          <p:nvPr/>
        </p:nvGrpSpPr>
        <p:grpSpPr>
          <a:xfrm>
            <a:off x="5152250" y="860775"/>
            <a:ext cx="2236039" cy="3379618"/>
            <a:chOff x="2995746" y="1169348"/>
            <a:chExt cx="2258854" cy="3371527"/>
          </a:xfrm>
        </p:grpSpPr>
        <p:sp>
          <p:nvSpPr>
            <p:cNvPr id="1532" name="Google Shape;1532;p82"/>
            <p:cNvSpPr/>
            <p:nvPr/>
          </p:nvSpPr>
          <p:spPr>
            <a:xfrm>
              <a:off x="5215825" y="1681925"/>
              <a:ext cx="38775" cy="103475"/>
            </a:xfrm>
            <a:custGeom>
              <a:rect b="b" l="l" r="r" t="t"/>
              <a:pathLst>
                <a:path extrusionOk="0" h="4139" w="1551">
                  <a:moveTo>
                    <a:pt x="659" y="0"/>
                  </a:moveTo>
                  <a:cubicBezTo>
                    <a:pt x="298" y="0"/>
                    <a:pt x="1" y="297"/>
                    <a:pt x="1" y="658"/>
                  </a:cubicBezTo>
                  <a:lnTo>
                    <a:pt x="1" y="3481"/>
                  </a:lnTo>
                  <a:cubicBezTo>
                    <a:pt x="1" y="3842"/>
                    <a:pt x="298" y="4139"/>
                    <a:pt x="659" y="4139"/>
                  </a:cubicBezTo>
                  <a:lnTo>
                    <a:pt x="892" y="4139"/>
                  </a:lnTo>
                  <a:cubicBezTo>
                    <a:pt x="1253" y="4139"/>
                    <a:pt x="1550" y="3842"/>
                    <a:pt x="1550" y="3481"/>
                  </a:cubicBezTo>
                  <a:lnTo>
                    <a:pt x="1550" y="658"/>
                  </a:lnTo>
                  <a:cubicBezTo>
                    <a:pt x="1550" y="297"/>
                    <a:pt x="1253" y="0"/>
                    <a:pt x="8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3" name="Google Shape;1533;p82"/>
            <p:cNvSpPr/>
            <p:nvPr/>
          </p:nvSpPr>
          <p:spPr>
            <a:xfrm>
              <a:off x="5215825" y="1829950"/>
              <a:ext cx="38775" cy="102975"/>
            </a:xfrm>
            <a:custGeom>
              <a:rect b="b" l="l" r="r" t="t"/>
              <a:pathLst>
                <a:path extrusionOk="0" h="4119" w="1551">
                  <a:moveTo>
                    <a:pt x="659" y="1"/>
                  </a:moveTo>
                  <a:cubicBezTo>
                    <a:pt x="298" y="1"/>
                    <a:pt x="1" y="298"/>
                    <a:pt x="1" y="659"/>
                  </a:cubicBezTo>
                  <a:lnTo>
                    <a:pt x="1" y="3481"/>
                  </a:lnTo>
                  <a:cubicBezTo>
                    <a:pt x="1" y="3842"/>
                    <a:pt x="298" y="4118"/>
                    <a:pt x="659" y="4118"/>
                  </a:cubicBezTo>
                  <a:lnTo>
                    <a:pt x="892" y="4118"/>
                  </a:lnTo>
                  <a:cubicBezTo>
                    <a:pt x="1253" y="4118"/>
                    <a:pt x="1550" y="3842"/>
                    <a:pt x="1550" y="3481"/>
                  </a:cubicBezTo>
                  <a:lnTo>
                    <a:pt x="1550" y="659"/>
                  </a:lnTo>
                  <a:cubicBezTo>
                    <a:pt x="1550" y="298"/>
                    <a:pt x="1253" y="1"/>
                    <a:pt x="89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4" name="Google Shape;1534;p82"/>
            <p:cNvSpPr/>
            <p:nvPr/>
          </p:nvSpPr>
          <p:spPr>
            <a:xfrm>
              <a:off x="2995750" y="1247875"/>
              <a:ext cx="2239200" cy="3293000"/>
            </a:xfrm>
            <a:custGeom>
              <a:rect b="b" l="l" r="r" t="t"/>
              <a:pathLst>
                <a:path extrusionOk="0" h="131720" w="89568">
                  <a:moveTo>
                    <a:pt x="6262" y="0"/>
                  </a:moveTo>
                  <a:cubicBezTo>
                    <a:pt x="2802" y="0"/>
                    <a:pt x="0" y="2823"/>
                    <a:pt x="0" y="6283"/>
                  </a:cubicBezTo>
                  <a:lnTo>
                    <a:pt x="0" y="125459"/>
                  </a:lnTo>
                  <a:cubicBezTo>
                    <a:pt x="0" y="128897"/>
                    <a:pt x="2802" y="131720"/>
                    <a:pt x="6262" y="131720"/>
                  </a:cubicBezTo>
                  <a:lnTo>
                    <a:pt x="83307" y="131720"/>
                  </a:lnTo>
                  <a:cubicBezTo>
                    <a:pt x="86766" y="131720"/>
                    <a:pt x="89568" y="128897"/>
                    <a:pt x="89568" y="125459"/>
                  </a:cubicBezTo>
                  <a:lnTo>
                    <a:pt x="89568" y="6283"/>
                  </a:lnTo>
                  <a:cubicBezTo>
                    <a:pt x="89568" y="2823"/>
                    <a:pt x="86766" y="0"/>
                    <a:pt x="8330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5" name="Google Shape;1535;p82"/>
            <p:cNvSpPr/>
            <p:nvPr/>
          </p:nvSpPr>
          <p:spPr>
            <a:xfrm>
              <a:off x="2995746" y="1169348"/>
              <a:ext cx="2239200" cy="3371494"/>
            </a:xfrm>
            <a:custGeom>
              <a:rect b="b" l="l" r="r" t="t"/>
              <a:pathLst>
                <a:path extrusionOk="0" h="131699" w="89568">
                  <a:moveTo>
                    <a:pt x="6262" y="0"/>
                  </a:moveTo>
                  <a:cubicBezTo>
                    <a:pt x="2802" y="0"/>
                    <a:pt x="0" y="2802"/>
                    <a:pt x="0" y="6261"/>
                  </a:cubicBezTo>
                  <a:lnTo>
                    <a:pt x="0" y="125437"/>
                  </a:lnTo>
                  <a:cubicBezTo>
                    <a:pt x="0" y="128897"/>
                    <a:pt x="2802" y="131698"/>
                    <a:pt x="6262" y="131698"/>
                  </a:cubicBezTo>
                  <a:lnTo>
                    <a:pt x="83307" y="131698"/>
                  </a:lnTo>
                  <a:cubicBezTo>
                    <a:pt x="86766" y="131698"/>
                    <a:pt x="89568" y="128897"/>
                    <a:pt x="89568" y="125437"/>
                  </a:cubicBezTo>
                  <a:lnTo>
                    <a:pt x="89568" y="6261"/>
                  </a:lnTo>
                  <a:cubicBezTo>
                    <a:pt x="89568" y="2802"/>
                    <a:pt x="86766" y="0"/>
                    <a:pt x="8330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6" name="Google Shape;1536;p82"/>
            <p:cNvSpPr/>
            <p:nvPr/>
          </p:nvSpPr>
          <p:spPr>
            <a:xfrm>
              <a:off x="3128400" y="1456925"/>
              <a:ext cx="1974450" cy="2717300"/>
            </a:xfrm>
            <a:custGeom>
              <a:rect b="b" l="l" r="r" t="t"/>
              <a:pathLst>
                <a:path extrusionOk="0" h="108692" w="78978">
                  <a:moveTo>
                    <a:pt x="1" y="1"/>
                  </a:moveTo>
                  <a:lnTo>
                    <a:pt x="1" y="108692"/>
                  </a:lnTo>
                  <a:lnTo>
                    <a:pt x="78977" y="108692"/>
                  </a:lnTo>
                  <a:lnTo>
                    <a:pt x="78977"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7" name="Google Shape;1537;p82"/>
            <p:cNvSpPr/>
            <p:nvPr/>
          </p:nvSpPr>
          <p:spPr>
            <a:xfrm>
              <a:off x="4030975" y="4276377"/>
              <a:ext cx="168750" cy="168775"/>
            </a:xfrm>
            <a:custGeom>
              <a:rect b="b" l="l" r="r" t="t"/>
              <a:pathLst>
                <a:path extrusionOk="0" h="6751" w="6750">
                  <a:moveTo>
                    <a:pt x="3375" y="1"/>
                  </a:moveTo>
                  <a:cubicBezTo>
                    <a:pt x="1507" y="1"/>
                    <a:pt x="1" y="1508"/>
                    <a:pt x="1" y="3375"/>
                  </a:cubicBezTo>
                  <a:cubicBezTo>
                    <a:pt x="1" y="5243"/>
                    <a:pt x="1507" y="6750"/>
                    <a:pt x="3375" y="6750"/>
                  </a:cubicBezTo>
                  <a:cubicBezTo>
                    <a:pt x="5243" y="6750"/>
                    <a:pt x="6750" y="5243"/>
                    <a:pt x="6750" y="3375"/>
                  </a:cubicBezTo>
                  <a:cubicBezTo>
                    <a:pt x="6750" y="1508"/>
                    <a:pt x="5243" y="1"/>
                    <a:pt x="337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541" name="Shape 1541"/>
        <p:cNvGrpSpPr/>
        <p:nvPr/>
      </p:nvGrpSpPr>
      <p:grpSpPr>
        <a:xfrm>
          <a:off x="0" y="0"/>
          <a:ext cx="0" cy="0"/>
          <a:chOff x="0" y="0"/>
          <a:chExt cx="0" cy="0"/>
        </a:xfrm>
      </p:grpSpPr>
      <p:sp>
        <p:nvSpPr>
          <p:cNvPr id="1542" name="Google Shape;1542;p83"/>
          <p:cNvSpPr txBox="1"/>
          <p:nvPr>
            <p:ph idx="1" type="subTitle"/>
          </p:nvPr>
        </p:nvSpPr>
        <p:spPr>
          <a:xfrm>
            <a:off x="1375221" y="4453380"/>
            <a:ext cx="6272700" cy="320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Nunito"/>
                <a:ea typeface="Nunito"/>
                <a:cs typeface="Nunito"/>
                <a:sym typeface="Nunito"/>
              </a:rPr>
              <a:t>Please keep this slide for attribution</a:t>
            </a:r>
            <a:endParaRPr sz="1200">
              <a:solidFill>
                <a:schemeClr val="dk1"/>
              </a:solidFill>
              <a:latin typeface="Nunito"/>
              <a:ea typeface="Nunito"/>
              <a:cs typeface="Nunito"/>
              <a:sym typeface="Nunito"/>
            </a:endParaRPr>
          </a:p>
        </p:txBody>
      </p:sp>
      <p:sp>
        <p:nvSpPr>
          <p:cNvPr id="1543" name="Google Shape;1543;p83"/>
          <p:cNvSpPr txBox="1"/>
          <p:nvPr>
            <p:ph type="title"/>
          </p:nvPr>
        </p:nvSpPr>
        <p:spPr>
          <a:xfrm>
            <a:off x="1453896" y="938980"/>
            <a:ext cx="6272700" cy="94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9600"/>
              <a:t>Thanks!</a:t>
            </a:r>
            <a:endParaRPr sz="96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Abstract Focus by Slidesgo">
  <a:themeElements>
    <a:clrScheme name="Simple Light">
      <a:dk1>
        <a:srgbClr val="595959"/>
      </a:dk1>
      <a:lt1>
        <a:srgbClr val="FFFFFF"/>
      </a:lt1>
      <a:dk2>
        <a:srgbClr val="595959"/>
      </a:dk2>
      <a:lt2>
        <a:srgbClr val="FFF6F2"/>
      </a:lt2>
      <a:accent1>
        <a:srgbClr val="C7E0CE"/>
      </a:accent1>
      <a:accent2>
        <a:srgbClr val="E0EEE4"/>
      </a:accent2>
      <a:accent3>
        <a:srgbClr val="DF665D"/>
      </a:accent3>
      <a:accent4>
        <a:srgbClr val="FFBDAD"/>
      </a:accent4>
      <a:accent5>
        <a:srgbClr val="F29891"/>
      </a:accent5>
      <a:accent6>
        <a:srgbClr val="FDDACB"/>
      </a:accent6>
      <a:hlink>
        <a:srgbClr val="DF665D"/>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